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1" r:id="rId4"/>
    <p:sldId id="272" r:id="rId5"/>
    <p:sldId id="267" r:id="rId6"/>
    <p:sldId id="258" r:id="rId7"/>
    <p:sldId id="274" r:id="rId8"/>
    <p:sldId id="273" r:id="rId9"/>
    <p:sldId id="268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72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20362-31E3-47EC-8D66-BB6D018DB12E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3F513-95D9-4EF0-B504-29337AC0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9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Ease to register as collector www.deadiversion.usdoj.gov/drug_disposal/index.htm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3F513-95D9-4EF0-B504-29337AC025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7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DEA Enrollment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3F513-95D9-4EF0-B504-29337AC025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84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4CA2F-C001-2849-A884-4E8BE66E0D2E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D4846-540B-2448-952A-6230028F6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4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D930F6-E2F6-144A-868F-5F568453B15A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9E754-F022-6242-A780-CDD4FAFAFF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77932C-0F2F-BE41-823A-87A95E49F513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F2851-EF09-1948-B486-4E3BB2857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AC076-896E-4441-B3C1-387A6400BC86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4F618-8853-014B-8E22-3CA1D72C8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891286-9F38-9A41-AE6A-E73C7435367D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4C04D-3CCF-334C-A02B-A89DE0BD4A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9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18139-55C1-DA40-A44D-83B83D6F4C07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C1277-F26E-CE4B-BC0A-B1C283F10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6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6925C-6372-7E4D-A7F0-BB6206833733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B2AA8-8948-9647-ABC1-EE5E4B9C3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F35A4-43F1-064E-BF07-0C8AC465EC43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8D989-2D08-3149-B188-8E705277B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4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D57CAD-1CAA-B84E-A364-BAFDC3350134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4DB35-9532-7A42-9926-2163E3A9BE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7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7249E-F6F1-FD49-B6FA-BD0044A74790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5181-6E96-2547-86BA-91E829F909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3EC76-19FC-744D-9B11-3525DB32D21B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161B5-D175-4A40-914C-C700B96D58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0F42027-C3EF-424F-BC9C-CA153501737D}" type="datetimeFigureOut">
              <a:rPr lang="en-US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A7BA306-395F-EA4D-93E2-16133F1917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42900" y="3198812"/>
            <a:ext cx="8486775" cy="229711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Care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</a:t>
            </a:r>
            <a:b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Unwanted Medication Take Back</a:t>
            </a:r>
            <a:b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JimYoung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PharmD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CPHQ</a:t>
            </a:r>
            <a:b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 Assurance/Regulatory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Pharmacist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000" dirty="0" smtClean="0">
              <a:solidFill>
                <a:schemeClr val="bg2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4832" y="402336"/>
            <a:ext cx="5947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Patient Education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639" y="1825625"/>
            <a:ext cx="333072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46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2327" y="485775"/>
            <a:ext cx="6816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Pharmacy Involvement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77175" cy="3698875"/>
          </a:xfrm>
        </p:spPr>
        <p:txBody>
          <a:bodyPr/>
          <a:lstStyle/>
          <a:p>
            <a:r>
              <a:rPr lang="en-US" dirty="0" smtClean="0"/>
              <a:t>Patient Education</a:t>
            </a:r>
          </a:p>
          <a:p>
            <a:r>
              <a:rPr lang="en-US" dirty="0" smtClean="0"/>
              <a:t>Involvement in Health Fairs</a:t>
            </a:r>
          </a:p>
          <a:p>
            <a:r>
              <a:rPr lang="en-US" dirty="0" smtClean="0"/>
              <a:t>Pharmacy Based Take Back Program</a:t>
            </a:r>
          </a:p>
          <a:p>
            <a:r>
              <a:rPr lang="en-US" dirty="0" smtClean="0"/>
              <a:t>Home Health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4832" y="402336"/>
            <a:ext cx="5947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Eskenazi Health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97075"/>
            <a:ext cx="7886700" cy="2651125"/>
          </a:xfrm>
        </p:spPr>
        <p:txBody>
          <a:bodyPr/>
          <a:lstStyle/>
          <a:p>
            <a:r>
              <a:rPr lang="en-US" dirty="0"/>
              <a:t>The mission of Eskenazi Health is to advocate, care, teach and serve, with special emphasis on the vulnerable populations of Marion County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Nearly 70% of patients are Uninsured or have Medicaid.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4832" y="402336"/>
            <a:ext cx="5947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Eskenazi Health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Emergency Department &gt;100,000 visits per year</a:t>
            </a:r>
          </a:p>
          <a:p>
            <a:r>
              <a:rPr lang="en-US" dirty="0" smtClean="0"/>
              <a:t>Outpatient &gt;800,000 visits per year</a:t>
            </a:r>
          </a:p>
          <a:p>
            <a:r>
              <a:rPr lang="en-US" dirty="0" smtClean="0"/>
              <a:t>Inpatient Adult Admission nearly 14,000 per year</a:t>
            </a:r>
          </a:p>
          <a:p>
            <a:r>
              <a:rPr lang="en-US" dirty="0" smtClean="0"/>
              <a:t>Pharmacy Health Fairs 5 per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3975" y="402336"/>
            <a:ext cx="734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Eskenazi Health Outpatient Pharmacy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4" y="1602665"/>
            <a:ext cx="562927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31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4832" y="402336"/>
            <a:ext cx="59472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Get Involved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972" y="1825625"/>
            <a:ext cx="341605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3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4450" y="485775"/>
            <a:ext cx="6619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Regulations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77175" cy="3698875"/>
          </a:xfrm>
        </p:spPr>
        <p:txBody>
          <a:bodyPr/>
          <a:lstStyle/>
          <a:p>
            <a:r>
              <a:rPr lang="en-US" dirty="0" smtClean="0"/>
              <a:t>DEA</a:t>
            </a:r>
          </a:p>
          <a:p>
            <a:r>
              <a:rPr lang="en-US" dirty="0" smtClean="0"/>
              <a:t>Indiana Code</a:t>
            </a:r>
          </a:p>
          <a:p>
            <a:r>
              <a:rPr lang="en-US" dirty="0" smtClean="0"/>
              <a:t>Board of Pharmacy</a:t>
            </a:r>
          </a:p>
          <a:p>
            <a:r>
              <a:rPr lang="en-US" dirty="0" smtClean="0"/>
              <a:t>EPA/IDEM</a:t>
            </a:r>
          </a:p>
          <a:p>
            <a:r>
              <a:rPr lang="en-US" dirty="0" smtClean="0"/>
              <a:t>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4450" y="485775"/>
            <a:ext cx="6619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Medication Waste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77175" cy="3698875"/>
          </a:xfrm>
        </p:spPr>
        <p:txBody>
          <a:bodyPr/>
          <a:lstStyle/>
          <a:p>
            <a:r>
              <a:rPr lang="en-US" dirty="0" smtClean="0"/>
              <a:t>Controlled Substances</a:t>
            </a:r>
          </a:p>
          <a:p>
            <a:r>
              <a:rPr lang="en-US" dirty="0" smtClean="0"/>
              <a:t>Hazardous Waste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4450" y="485775"/>
            <a:ext cx="6619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Resources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77175" cy="3698875"/>
          </a:xfrm>
        </p:spPr>
        <p:txBody>
          <a:bodyPr/>
          <a:lstStyle/>
          <a:p>
            <a:r>
              <a:rPr lang="en-US" dirty="0" smtClean="0"/>
              <a:t>Indiana Attorney General</a:t>
            </a:r>
          </a:p>
          <a:p>
            <a:r>
              <a:rPr lang="en-US" dirty="0" smtClean="0"/>
              <a:t>Indiana Board of Pharmacy</a:t>
            </a:r>
          </a:p>
          <a:p>
            <a:r>
              <a:rPr lang="en-US" dirty="0" smtClean="0"/>
              <a:t>DEA</a:t>
            </a:r>
          </a:p>
          <a:p>
            <a:r>
              <a:rPr lang="en-US" dirty="0" smtClean="0"/>
              <a:t>IUPUI Environmental Health and Safety</a:t>
            </a:r>
          </a:p>
          <a:p>
            <a:r>
              <a:rPr lang="en-US" dirty="0" smtClean="0"/>
              <a:t>Community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2100" y="485775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Milestones</a:t>
            </a:r>
            <a:endParaRPr lang="en-US" sz="4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77175" cy="3698875"/>
          </a:xfrm>
        </p:spPr>
        <p:txBody>
          <a:bodyPr/>
          <a:lstStyle/>
          <a:p>
            <a:r>
              <a:rPr lang="en-US" dirty="0" smtClean="0"/>
              <a:t>2010 Indiana Unwanted Medications Task Force</a:t>
            </a:r>
          </a:p>
          <a:p>
            <a:r>
              <a:rPr lang="en-US" dirty="0" smtClean="0"/>
              <a:t>November 2011 856 IAC 7 Prescription Drug Take Back Program-No Controlled Substances</a:t>
            </a:r>
          </a:p>
          <a:p>
            <a:r>
              <a:rPr lang="en-US" dirty="0" smtClean="0"/>
              <a:t>2014 Attorney Generals Medication Take Back Workgroup</a:t>
            </a:r>
          </a:p>
          <a:p>
            <a:r>
              <a:rPr lang="en-US" dirty="0" smtClean="0"/>
              <a:t>September 2014 Disposal of Controlled Substances Final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6768</TotalTime>
  <Words>170</Words>
  <Application>Microsoft Office PowerPoint</Application>
  <PresentationFormat>On-screen Show (4:3)</PresentationFormat>
  <Paragraphs>41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Health Care System Unwanted Medication Take Back  JimYoung PharmD., CPHQ Quality Assurance/Regulatory Pharmacist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YOUNG</dc:creator>
  <cp:lastModifiedBy>user1</cp:lastModifiedBy>
  <cp:revision>60</cp:revision>
  <dcterms:created xsi:type="dcterms:W3CDTF">2013-02-14T22:14:13Z</dcterms:created>
  <dcterms:modified xsi:type="dcterms:W3CDTF">2015-10-29T20:11:17Z</dcterms:modified>
</cp:coreProperties>
</file>