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59" r:id="rId4"/>
    <p:sldId id="260" r:id="rId5"/>
    <p:sldId id="263" r:id="rId6"/>
    <p:sldId id="292" r:id="rId7"/>
    <p:sldId id="300" r:id="rId8"/>
    <p:sldId id="299" r:id="rId9"/>
    <p:sldId id="309" r:id="rId10"/>
    <p:sldId id="302" r:id="rId11"/>
    <p:sldId id="262" r:id="rId12"/>
    <p:sldId id="275" r:id="rId13"/>
    <p:sldId id="278" r:id="rId14"/>
    <p:sldId id="307" r:id="rId15"/>
    <p:sldId id="304" r:id="rId16"/>
    <p:sldId id="293" r:id="rId17"/>
    <p:sldId id="294" r:id="rId18"/>
    <p:sldId id="286" r:id="rId19"/>
    <p:sldId id="287" r:id="rId20"/>
    <p:sldId id="291" r:id="rId21"/>
    <p:sldId id="306" r:id="rId22"/>
    <p:sldId id="310" r:id="rId23"/>
    <p:sldId id="308" r:id="rId24"/>
    <p:sldId id="288" r:id="rId25"/>
    <p:sldId id="289" r:id="rId26"/>
    <p:sldId id="29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22D009-9A74-7B20-78A1-888E470B1561}" name="Venus, Rebecca" initials="RV" userId="S::RVenus@cji.IN.gov::153c2b53-72d1-43d1-920b-c76ca482beb4" providerId="AD"/>
  <p188:author id="{3085924A-3D12-20E7-9AB8-BF4331E033D6}" name="Anderson, Dalayna E (CJI)" initials="ADE(" userId="S::DaAnderson1@cji.IN.gov::f87440f5-a978-4443-b581-0d66854eaaac"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490869-2A1B-4B15-B29F-B6968014B8CA}" v="66" dt="2024-03-11T15:20:07.1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4750" autoAdjust="0"/>
  </p:normalViewPr>
  <p:slideViewPr>
    <p:cSldViewPr snapToGrid="0">
      <p:cViewPr varScale="1">
        <p:scale>
          <a:sx n="46" d="100"/>
          <a:sy n="46" d="100"/>
        </p:scale>
        <p:origin x="165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microsoft.com/office/2018/10/relationships/authors" Target="author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nus, Rebecca" userId="153c2b53-72d1-43d1-920b-c76ca482beb4" providerId="ADAL" clId="{FA490869-2A1B-4B15-B29F-B6968014B8CA}"/>
    <pc:docChg chg="undo custSel delSld modSld">
      <pc:chgData name="Venus, Rebecca" userId="153c2b53-72d1-43d1-920b-c76ca482beb4" providerId="ADAL" clId="{FA490869-2A1B-4B15-B29F-B6968014B8CA}" dt="2024-03-11T15:28:00.536" v="564"/>
      <pc:docMkLst>
        <pc:docMk/>
      </pc:docMkLst>
      <pc:sldChg chg="modSp mod">
        <pc:chgData name="Venus, Rebecca" userId="153c2b53-72d1-43d1-920b-c76ca482beb4" providerId="ADAL" clId="{FA490869-2A1B-4B15-B29F-B6968014B8CA}" dt="2024-03-11T15:11:50.767" v="295" actId="20577"/>
        <pc:sldMkLst>
          <pc:docMk/>
          <pc:sldMk cId="3409797727" sldId="258"/>
        </pc:sldMkLst>
        <pc:spChg chg="mod">
          <ac:chgData name="Venus, Rebecca" userId="153c2b53-72d1-43d1-920b-c76ca482beb4" providerId="ADAL" clId="{FA490869-2A1B-4B15-B29F-B6968014B8CA}" dt="2024-03-11T15:11:50.767" v="295" actId="20577"/>
          <ac:spMkLst>
            <pc:docMk/>
            <pc:sldMk cId="3409797727" sldId="258"/>
            <ac:spMk id="8" creationId="{0C72CC86-C6D9-C511-E2C8-BE77E58B5593}"/>
          </ac:spMkLst>
        </pc:spChg>
      </pc:sldChg>
      <pc:sldChg chg="addSp delSp modSp mod">
        <pc:chgData name="Venus, Rebecca" userId="153c2b53-72d1-43d1-920b-c76ca482beb4" providerId="ADAL" clId="{FA490869-2A1B-4B15-B29F-B6968014B8CA}" dt="2024-03-11T15:17:23.539" v="344" actId="113"/>
        <pc:sldMkLst>
          <pc:docMk/>
          <pc:sldMk cId="3473387596" sldId="259"/>
        </pc:sldMkLst>
        <pc:spChg chg="mod">
          <ac:chgData name="Venus, Rebecca" userId="153c2b53-72d1-43d1-920b-c76ca482beb4" providerId="ADAL" clId="{FA490869-2A1B-4B15-B29F-B6968014B8CA}" dt="2024-03-11T15:16:06.847" v="317" actId="1076"/>
          <ac:spMkLst>
            <pc:docMk/>
            <pc:sldMk cId="3473387596" sldId="259"/>
            <ac:spMk id="2" creationId="{BCEE31B6-161D-579B-0CB9-C3EA706D8A7E}"/>
          </ac:spMkLst>
        </pc:spChg>
        <pc:spChg chg="mod">
          <ac:chgData name="Venus, Rebecca" userId="153c2b53-72d1-43d1-920b-c76ca482beb4" providerId="ADAL" clId="{FA490869-2A1B-4B15-B29F-B6968014B8CA}" dt="2024-03-11T15:17:23.539" v="344" actId="113"/>
          <ac:spMkLst>
            <pc:docMk/>
            <pc:sldMk cId="3473387596" sldId="259"/>
            <ac:spMk id="3" creationId="{D3C68843-40D8-A6DE-F31B-6717527E508E}"/>
          </ac:spMkLst>
        </pc:spChg>
        <pc:spChg chg="del">
          <ac:chgData name="Venus, Rebecca" userId="153c2b53-72d1-43d1-920b-c76ca482beb4" providerId="ADAL" clId="{FA490869-2A1B-4B15-B29F-B6968014B8CA}" dt="2024-03-11T15:15:57.107" v="316" actId="26606"/>
          <ac:spMkLst>
            <pc:docMk/>
            <pc:sldMk cId="3473387596" sldId="259"/>
            <ac:spMk id="8" creationId="{1BB867FF-FC45-48F7-8104-F89BE54909F1}"/>
          </ac:spMkLst>
        </pc:spChg>
        <pc:spChg chg="del">
          <ac:chgData name="Venus, Rebecca" userId="153c2b53-72d1-43d1-920b-c76ca482beb4" providerId="ADAL" clId="{FA490869-2A1B-4B15-B29F-B6968014B8CA}" dt="2024-03-11T15:15:57.107" v="316" actId="26606"/>
          <ac:spMkLst>
            <pc:docMk/>
            <pc:sldMk cId="3473387596" sldId="259"/>
            <ac:spMk id="10" creationId="{8BB56887-D0D5-4F0C-9E19-7247EB83C8B7}"/>
          </ac:spMkLst>
        </pc:spChg>
        <pc:spChg chg="del">
          <ac:chgData name="Venus, Rebecca" userId="153c2b53-72d1-43d1-920b-c76ca482beb4" providerId="ADAL" clId="{FA490869-2A1B-4B15-B29F-B6968014B8CA}" dt="2024-03-11T15:15:57.107" v="316" actId="26606"/>
          <ac:spMkLst>
            <pc:docMk/>
            <pc:sldMk cId="3473387596" sldId="259"/>
            <ac:spMk id="12" creationId="{081E4A58-353D-44AE-B2FC-2A74E2E400F7}"/>
          </ac:spMkLst>
        </pc:spChg>
        <pc:spChg chg="add">
          <ac:chgData name="Venus, Rebecca" userId="153c2b53-72d1-43d1-920b-c76ca482beb4" providerId="ADAL" clId="{FA490869-2A1B-4B15-B29F-B6968014B8CA}" dt="2024-03-11T15:15:57.107" v="316" actId="26606"/>
          <ac:spMkLst>
            <pc:docMk/>
            <pc:sldMk cId="3473387596" sldId="259"/>
            <ac:spMk id="17" creationId="{7FF47CB7-972F-479F-A36D-9E72D26EC8DA}"/>
          </ac:spMkLst>
        </pc:spChg>
        <pc:spChg chg="add">
          <ac:chgData name="Venus, Rebecca" userId="153c2b53-72d1-43d1-920b-c76ca482beb4" providerId="ADAL" clId="{FA490869-2A1B-4B15-B29F-B6968014B8CA}" dt="2024-03-11T15:15:57.107" v="316" actId="26606"/>
          <ac:spMkLst>
            <pc:docMk/>
            <pc:sldMk cId="3473387596" sldId="259"/>
            <ac:spMk id="19" creationId="{0D153B68-5844-490D-8E67-F616D6D721CA}"/>
          </ac:spMkLst>
        </pc:spChg>
        <pc:spChg chg="add">
          <ac:chgData name="Venus, Rebecca" userId="153c2b53-72d1-43d1-920b-c76ca482beb4" providerId="ADAL" clId="{FA490869-2A1B-4B15-B29F-B6968014B8CA}" dt="2024-03-11T15:15:57.107" v="316" actId="26606"/>
          <ac:spMkLst>
            <pc:docMk/>
            <pc:sldMk cId="3473387596" sldId="259"/>
            <ac:spMk id="21" creationId="{9A0D773F-7A7D-4DBB-9DEA-86BB8B8F4BC8}"/>
          </ac:spMkLst>
        </pc:spChg>
        <pc:picChg chg="add mod">
          <ac:chgData name="Venus, Rebecca" userId="153c2b53-72d1-43d1-920b-c76ca482beb4" providerId="ADAL" clId="{FA490869-2A1B-4B15-B29F-B6968014B8CA}" dt="2024-03-11T15:15:57.107" v="316" actId="26606"/>
          <ac:picMkLst>
            <pc:docMk/>
            <pc:sldMk cId="3473387596" sldId="259"/>
            <ac:picMk id="5" creationId="{F6076381-3B2F-5E4F-EB80-48B5F99E34B7}"/>
          </ac:picMkLst>
        </pc:picChg>
        <pc:picChg chg="add del mod">
          <ac:chgData name="Venus, Rebecca" userId="153c2b53-72d1-43d1-920b-c76ca482beb4" providerId="ADAL" clId="{FA490869-2A1B-4B15-B29F-B6968014B8CA}" dt="2024-03-11T15:14:30.083" v="303" actId="478"/>
          <ac:picMkLst>
            <pc:docMk/>
            <pc:sldMk cId="3473387596" sldId="259"/>
            <ac:picMk id="7" creationId="{3BBA159D-F057-70D6-2D1C-EF230AE45513}"/>
          </ac:picMkLst>
        </pc:picChg>
        <pc:picChg chg="add del mod">
          <ac:chgData name="Venus, Rebecca" userId="153c2b53-72d1-43d1-920b-c76ca482beb4" providerId="ADAL" clId="{FA490869-2A1B-4B15-B29F-B6968014B8CA}" dt="2024-03-11T15:15:18.364" v="311" actId="478"/>
          <ac:picMkLst>
            <pc:docMk/>
            <pc:sldMk cId="3473387596" sldId="259"/>
            <ac:picMk id="11" creationId="{7E6B7C08-1107-AD04-F5A6-90693CF70560}"/>
          </ac:picMkLst>
        </pc:picChg>
        <pc:picChg chg="add del mod">
          <ac:chgData name="Venus, Rebecca" userId="153c2b53-72d1-43d1-920b-c76ca482beb4" providerId="ADAL" clId="{FA490869-2A1B-4B15-B29F-B6968014B8CA}" dt="2024-03-11T15:15:17.424" v="310" actId="478"/>
          <ac:picMkLst>
            <pc:docMk/>
            <pc:sldMk cId="3473387596" sldId="259"/>
            <ac:picMk id="14" creationId="{D62EB8F8-B0C7-29D1-CDC2-5DCD82C5731B}"/>
          </ac:picMkLst>
        </pc:picChg>
      </pc:sldChg>
      <pc:sldChg chg="modSp mod">
        <pc:chgData name="Venus, Rebecca" userId="153c2b53-72d1-43d1-920b-c76ca482beb4" providerId="ADAL" clId="{FA490869-2A1B-4B15-B29F-B6968014B8CA}" dt="2024-03-11T15:17:47.422" v="348" actId="1076"/>
        <pc:sldMkLst>
          <pc:docMk/>
          <pc:sldMk cId="3778685881" sldId="260"/>
        </pc:sldMkLst>
        <pc:spChg chg="mod">
          <ac:chgData name="Venus, Rebecca" userId="153c2b53-72d1-43d1-920b-c76ca482beb4" providerId="ADAL" clId="{FA490869-2A1B-4B15-B29F-B6968014B8CA}" dt="2024-03-11T15:17:47.422" v="348" actId="1076"/>
          <ac:spMkLst>
            <pc:docMk/>
            <pc:sldMk cId="3778685881" sldId="260"/>
            <ac:spMk id="18" creationId="{050E8807-AD08-190C-AEBE-AC15CDC66CAA}"/>
          </ac:spMkLst>
        </pc:spChg>
      </pc:sldChg>
      <pc:sldChg chg="addSp delSp modSp mod">
        <pc:chgData name="Venus, Rebecca" userId="153c2b53-72d1-43d1-920b-c76ca482beb4" providerId="ADAL" clId="{FA490869-2A1B-4B15-B29F-B6968014B8CA}" dt="2024-03-11T15:18:40.015" v="358" actId="26606"/>
        <pc:sldMkLst>
          <pc:docMk/>
          <pc:sldMk cId="2224503490" sldId="263"/>
        </pc:sldMkLst>
        <pc:spChg chg="mod">
          <ac:chgData name="Venus, Rebecca" userId="153c2b53-72d1-43d1-920b-c76ca482beb4" providerId="ADAL" clId="{FA490869-2A1B-4B15-B29F-B6968014B8CA}" dt="2024-03-11T15:18:40.015" v="358" actId="26606"/>
          <ac:spMkLst>
            <pc:docMk/>
            <pc:sldMk cId="2224503490" sldId="263"/>
            <ac:spMk id="7" creationId="{95AE851D-8ED6-1671-ADF2-A32440E41ED0}"/>
          </ac:spMkLst>
        </pc:spChg>
        <pc:spChg chg="mod ord">
          <ac:chgData name="Venus, Rebecca" userId="153c2b53-72d1-43d1-920b-c76ca482beb4" providerId="ADAL" clId="{FA490869-2A1B-4B15-B29F-B6968014B8CA}" dt="2024-03-11T15:18:40.015" v="358" actId="26606"/>
          <ac:spMkLst>
            <pc:docMk/>
            <pc:sldMk cId="2224503490" sldId="263"/>
            <ac:spMk id="8" creationId="{CFFE1F1B-8D15-1597-FCF1-302934CCD365}"/>
          </ac:spMkLst>
        </pc:spChg>
        <pc:spChg chg="add del">
          <ac:chgData name="Venus, Rebecca" userId="153c2b53-72d1-43d1-920b-c76ca482beb4" providerId="ADAL" clId="{FA490869-2A1B-4B15-B29F-B6968014B8CA}" dt="2024-03-11T15:18:40.015" v="358" actId="26606"/>
          <ac:spMkLst>
            <pc:docMk/>
            <pc:sldMk cId="2224503490" sldId="263"/>
            <ac:spMk id="23" creationId="{DBF61EA3-B236-439E-9C0B-340980D56BEE}"/>
          </ac:spMkLst>
        </pc:spChg>
        <pc:spChg chg="add del">
          <ac:chgData name="Venus, Rebecca" userId="153c2b53-72d1-43d1-920b-c76ca482beb4" providerId="ADAL" clId="{FA490869-2A1B-4B15-B29F-B6968014B8CA}" dt="2024-03-11T15:18:40.015" v="358" actId="26606"/>
          <ac:spMkLst>
            <pc:docMk/>
            <pc:sldMk cId="2224503490" sldId="263"/>
            <ac:spMk id="32" creationId="{E659831F-0D9A-4C63-9EBB-8435B85A440F}"/>
          </ac:spMkLst>
        </pc:spChg>
        <pc:spChg chg="add del">
          <ac:chgData name="Venus, Rebecca" userId="153c2b53-72d1-43d1-920b-c76ca482beb4" providerId="ADAL" clId="{FA490869-2A1B-4B15-B29F-B6968014B8CA}" dt="2024-03-11T15:18:30.818" v="353" actId="26606"/>
          <ac:spMkLst>
            <pc:docMk/>
            <pc:sldMk cId="2224503490" sldId="263"/>
            <ac:spMk id="37" creationId="{4AC6B390-BC59-4F1D-A0EE-D71A92F0A0B2}"/>
          </ac:spMkLst>
        </pc:spChg>
        <pc:spChg chg="add del">
          <ac:chgData name="Venus, Rebecca" userId="153c2b53-72d1-43d1-920b-c76ca482beb4" providerId="ADAL" clId="{FA490869-2A1B-4B15-B29F-B6968014B8CA}" dt="2024-03-11T15:18:30.818" v="353" actId="26606"/>
          <ac:spMkLst>
            <pc:docMk/>
            <pc:sldMk cId="2224503490" sldId="263"/>
            <ac:spMk id="39" creationId="{B6C60D79-16F1-4C4B-B7E3-7634E7069CDE}"/>
          </ac:spMkLst>
        </pc:spChg>
        <pc:spChg chg="add del">
          <ac:chgData name="Venus, Rebecca" userId="153c2b53-72d1-43d1-920b-c76ca482beb4" providerId="ADAL" clId="{FA490869-2A1B-4B15-B29F-B6968014B8CA}" dt="2024-03-11T15:18:30.818" v="353" actId="26606"/>
          <ac:spMkLst>
            <pc:docMk/>
            <pc:sldMk cId="2224503490" sldId="263"/>
            <ac:spMk id="41" creationId="{426B127E-6498-4C77-9C9D-4553A5113B80}"/>
          </ac:spMkLst>
        </pc:spChg>
        <pc:spChg chg="add del">
          <ac:chgData name="Venus, Rebecca" userId="153c2b53-72d1-43d1-920b-c76ca482beb4" providerId="ADAL" clId="{FA490869-2A1B-4B15-B29F-B6968014B8CA}" dt="2024-03-11T15:18:33.972" v="355" actId="26606"/>
          <ac:spMkLst>
            <pc:docMk/>
            <pc:sldMk cId="2224503490" sldId="263"/>
            <ac:spMk id="43" creationId="{45D37F4E-DDB4-456B-97E0-9937730A039F}"/>
          </ac:spMkLst>
        </pc:spChg>
        <pc:spChg chg="add del">
          <ac:chgData name="Venus, Rebecca" userId="153c2b53-72d1-43d1-920b-c76ca482beb4" providerId="ADAL" clId="{FA490869-2A1B-4B15-B29F-B6968014B8CA}" dt="2024-03-11T15:18:33.972" v="355" actId="26606"/>
          <ac:spMkLst>
            <pc:docMk/>
            <pc:sldMk cId="2224503490" sldId="263"/>
            <ac:spMk id="44" creationId="{B2DD41CD-8F47-4F56-AD12-4E2FF7696987}"/>
          </ac:spMkLst>
        </pc:spChg>
        <pc:spChg chg="add del">
          <ac:chgData name="Venus, Rebecca" userId="153c2b53-72d1-43d1-920b-c76ca482beb4" providerId="ADAL" clId="{FA490869-2A1B-4B15-B29F-B6968014B8CA}" dt="2024-03-11T15:18:40.005" v="357" actId="26606"/>
          <ac:spMkLst>
            <pc:docMk/>
            <pc:sldMk cId="2224503490" sldId="263"/>
            <ac:spMk id="46" creationId="{D009D6D5-DAC2-4A8B-A17A-E206B9012D09}"/>
          </ac:spMkLst>
        </pc:spChg>
        <pc:spChg chg="add">
          <ac:chgData name="Venus, Rebecca" userId="153c2b53-72d1-43d1-920b-c76ca482beb4" providerId="ADAL" clId="{FA490869-2A1B-4B15-B29F-B6968014B8CA}" dt="2024-03-11T15:18:40.015" v="358" actId="26606"/>
          <ac:spMkLst>
            <pc:docMk/>
            <pc:sldMk cId="2224503490" sldId="263"/>
            <ac:spMk id="48" creationId="{2C61293E-6EBE-43EF-A52C-9BEBFD7679D4}"/>
          </ac:spMkLst>
        </pc:spChg>
        <pc:spChg chg="add">
          <ac:chgData name="Venus, Rebecca" userId="153c2b53-72d1-43d1-920b-c76ca482beb4" providerId="ADAL" clId="{FA490869-2A1B-4B15-B29F-B6968014B8CA}" dt="2024-03-11T15:18:40.015" v="358" actId="26606"/>
          <ac:spMkLst>
            <pc:docMk/>
            <pc:sldMk cId="2224503490" sldId="263"/>
            <ac:spMk id="49" creationId="{21540236-BFD5-4A9D-8840-4703E7F76825}"/>
          </ac:spMkLst>
        </pc:spChg>
        <pc:grpChg chg="add del">
          <ac:chgData name="Venus, Rebecca" userId="153c2b53-72d1-43d1-920b-c76ca482beb4" providerId="ADAL" clId="{FA490869-2A1B-4B15-B29F-B6968014B8CA}" dt="2024-03-11T15:18:40.015" v="358" actId="26606"/>
          <ac:grpSpMkLst>
            <pc:docMk/>
            <pc:sldMk cId="2224503490" sldId="263"/>
            <ac:grpSpMk id="25" creationId="{28FAF094-D087-493F-8DF9-A486C2D6BBAA}"/>
          </ac:grpSpMkLst>
        </pc:grpChg>
        <pc:picChg chg="add mod ord">
          <ac:chgData name="Venus, Rebecca" userId="153c2b53-72d1-43d1-920b-c76ca482beb4" providerId="ADAL" clId="{FA490869-2A1B-4B15-B29F-B6968014B8CA}" dt="2024-03-11T15:18:40.015" v="358" actId="26606"/>
          <ac:picMkLst>
            <pc:docMk/>
            <pc:sldMk cId="2224503490" sldId="263"/>
            <ac:picMk id="3" creationId="{465FA530-E653-1380-902A-29F6BB0EF762}"/>
          </ac:picMkLst>
        </pc:picChg>
      </pc:sldChg>
      <pc:sldChg chg="addSp delSp modSp mod">
        <pc:chgData name="Venus, Rebecca" userId="153c2b53-72d1-43d1-920b-c76ca482beb4" providerId="ADAL" clId="{FA490869-2A1B-4B15-B29F-B6968014B8CA}" dt="2024-03-11T15:20:07.113" v="361" actId="113"/>
        <pc:sldMkLst>
          <pc:docMk/>
          <pc:sldMk cId="1452194448" sldId="278"/>
        </pc:sldMkLst>
        <pc:spChg chg="mod">
          <ac:chgData name="Venus, Rebecca" userId="153c2b53-72d1-43d1-920b-c76ca482beb4" providerId="ADAL" clId="{FA490869-2A1B-4B15-B29F-B6968014B8CA}" dt="2024-03-11T14:50:11.088" v="32" actId="26606"/>
          <ac:spMkLst>
            <pc:docMk/>
            <pc:sldMk cId="1452194448" sldId="278"/>
            <ac:spMk id="5" creationId="{ADAE8397-9BEC-A88B-CDBE-6AF63BC18822}"/>
          </ac:spMkLst>
        </pc:spChg>
        <pc:spChg chg="add del">
          <ac:chgData name="Venus, Rebecca" userId="153c2b53-72d1-43d1-920b-c76ca482beb4" providerId="ADAL" clId="{FA490869-2A1B-4B15-B29F-B6968014B8CA}" dt="2024-03-11T14:44:21.148" v="7" actId="26606"/>
          <ac:spMkLst>
            <pc:docMk/>
            <pc:sldMk cId="1452194448" sldId="278"/>
            <ac:spMk id="41" creationId="{45D37F4E-DDB4-456B-97E0-9937730A039F}"/>
          </ac:spMkLst>
        </pc:spChg>
        <pc:spChg chg="add del">
          <ac:chgData name="Venus, Rebecca" userId="153c2b53-72d1-43d1-920b-c76ca482beb4" providerId="ADAL" clId="{FA490869-2A1B-4B15-B29F-B6968014B8CA}" dt="2024-03-11T14:44:21.148" v="7" actId="26606"/>
          <ac:spMkLst>
            <pc:docMk/>
            <pc:sldMk cId="1452194448" sldId="278"/>
            <ac:spMk id="42" creationId="{B2DD41CD-8F47-4F56-AD12-4E2FF7696987}"/>
          </ac:spMkLst>
        </pc:spChg>
        <pc:spChg chg="add del">
          <ac:chgData name="Venus, Rebecca" userId="153c2b53-72d1-43d1-920b-c76ca482beb4" providerId="ADAL" clId="{FA490869-2A1B-4B15-B29F-B6968014B8CA}" dt="2024-03-11T14:44:15.017" v="4" actId="26606"/>
          <ac:spMkLst>
            <pc:docMk/>
            <pc:sldMk cId="1452194448" sldId="278"/>
            <ac:spMk id="47" creationId="{2E442304-DDBD-4F7B-8017-36BCC863FB40}"/>
          </ac:spMkLst>
        </pc:spChg>
        <pc:spChg chg="add del">
          <ac:chgData name="Venus, Rebecca" userId="153c2b53-72d1-43d1-920b-c76ca482beb4" providerId="ADAL" clId="{FA490869-2A1B-4B15-B29F-B6968014B8CA}" dt="2024-03-11T14:44:12.896" v="2" actId="26606"/>
          <ac:spMkLst>
            <pc:docMk/>
            <pc:sldMk cId="1452194448" sldId="278"/>
            <ac:spMk id="48" creationId="{B50AB553-2A96-4A92-96F2-93548E096954}"/>
          </ac:spMkLst>
        </pc:spChg>
        <pc:spChg chg="add del">
          <ac:chgData name="Venus, Rebecca" userId="153c2b53-72d1-43d1-920b-c76ca482beb4" providerId="ADAL" clId="{FA490869-2A1B-4B15-B29F-B6968014B8CA}" dt="2024-03-11T14:44:15.017" v="4" actId="26606"/>
          <ac:spMkLst>
            <pc:docMk/>
            <pc:sldMk cId="1452194448" sldId="278"/>
            <ac:spMk id="49" creationId="{5E107275-3853-46FD-A241-DE4355A42675}"/>
          </ac:spMkLst>
        </pc:spChg>
        <pc:spChg chg="add del">
          <ac:chgData name="Venus, Rebecca" userId="153c2b53-72d1-43d1-920b-c76ca482beb4" providerId="ADAL" clId="{FA490869-2A1B-4B15-B29F-B6968014B8CA}" dt="2024-03-11T14:46:15.544" v="16" actId="26606"/>
          <ac:spMkLst>
            <pc:docMk/>
            <pc:sldMk cId="1452194448" sldId="278"/>
            <ac:spMk id="50" creationId="{70BEB1E7-2F88-40BC-B73D-42E5B6F80BFC}"/>
          </ac:spMkLst>
        </pc:spChg>
        <pc:spChg chg="add del">
          <ac:chgData name="Venus, Rebecca" userId="153c2b53-72d1-43d1-920b-c76ca482beb4" providerId="ADAL" clId="{FA490869-2A1B-4B15-B29F-B6968014B8CA}" dt="2024-03-11T14:44:21.080" v="6" actId="26606"/>
          <ac:spMkLst>
            <pc:docMk/>
            <pc:sldMk cId="1452194448" sldId="278"/>
            <ac:spMk id="52" creationId="{B50AB553-2A96-4A92-96F2-93548E096954}"/>
          </ac:spMkLst>
        </pc:spChg>
        <pc:spChg chg="add del">
          <ac:chgData name="Venus, Rebecca" userId="153c2b53-72d1-43d1-920b-c76ca482beb4" providerId="ADAL" clId="{FA490869-2A1B-4B15-B29F-B6968014B8CA}" dt="2024-03-11T14:46:15.544" v="16" actId="26606"/>
          <ac:spMkLst>
            <pc:docMk/>
            <pc:sldMk cId="1452194448" sldId="278"/>
            <ac:spMk id="54" creationId="{4F7EBAE4-9945-4473-9E34-B2C66EA0F03D}"/>
          </ac:spMkLst>
        </pc:spChg>
        <pc:spChg chg="add del">
          <ac:chgData name="Venus, Rebecca" userId="153c2b53-72d1-43d1-920b-c76ca482beb4" providerId="ADAL" clId="{FA490869-2A1B-4B15-B29F-B6968014B8CA}" dt="2024-03-11T14:46:15.544" v="16" actId="26606"/>
          <ac:spMkLst>
            <pc:docMk/>
            <pc:sldMk cId="1452194448" sldId="278"/>
            <ac:spMk id="56" creationId="{A7B99495-F43F-4D80-A44F-2CB4764EB90B}"/>
          </ac:spMkLst>
        </pc:spChg>
        <pc:spChg chg="add del">
          <ac:chgData name="Venus, Rebecca" userId="153c2b53-72d1-43d1-920b-c76ca482beb4" providerId="ADAL" clId="{FA490869-2A1B-4B15-B29F-B6968014B8CA}" dt="2024-03-11T14:46:15.497" v="15" actId="26606"/>
          <ac:spMkLst>
            <pc:docMk/>
            <pc:sldMk cId="1452194448" sldId="278"/>
            <ac:spMk id="61" creationId="{4F7EBAE4-9945-4473-9E34-B2C66EA0F03D}"/>
          </ac:spMkLst>
        </pc:spChg>
        <pc:spChg chg="add del">
          <ac:chgData name="Venus, Rebecca" userId="153c2b53-72d1-43d1-920b-c76ca482beb4" providerId="ADAL" clId="{FA490869-2A1B-4B15-B29F-B6968014B8CA}" dt="2024-03-11T14:46:15.497" v="15" actId="26606"/>
          <ac:spMkLst>
            <pc:docMk/>
            <pc:sldMk cId="1452194448" sldId="278"/>
            <ac:spMk id="63" creationId="{70BEB1E7-2F88-40BC-B73D-42E5B6F80BFC}"/>
          </ac:spMkLst>
        </pc:spChg>
        <pc:spChg chg="add del">
          <ac:chgData name="Venus, Rebecca" userId="153c2b53-72d1-43d1-920b-c76ca482beb4" providerId="ADAL" clId="{FA490869-2A1B-4B15-B29F-B6968014B8CA}" dt="2024-03-11T14:46:15.497" v="15" actId="26606"/>
          <ac:spMkLst>
            <pc:docMk/>
            <pc:sldMk cId="1452194448" sldId="278"/>
            <ac:spMk id="65" creationId="{A7B99495-F43F-4D80-A44F-2CB4764EB90B}"/>
          </ac:spMkLst>
        </pc:spChg>
        <pc:spChg chg="add del">
          <ac:chgData name="Venus, Rebecca" userId="153c2b53-72d1-43d1-920b-c76ca482beb4" providerId="ADAL" clId="{FA490869-2A1B-4B15-B29F-B6968014B8CA}" dt="2024-03-11T14:50:11.088" v="32" actId="26606"/>
          <ac:spMkLst>
            <pc:docMk/>
            <pc:sldMk cId="1452194448" sldId="278"/>
            <ac:spMk id="67" creationId="{4F7EBAE4-9945-4473-9E34-B2C66EA0F03D}"/>
          </ac:spMkLst>
        </pc:spChg>
        <pc:spChg chg="add del">
          <ac:chgData name="Venus, Rebecca" userId="153c2b53-72d1-43d1-920b-c76ca482beb4" providerId="ADAL" clId="{FA490869-2A1B-4B15-B29F-B6968014B8CA}" dt="2024-03-11T14:50:11.088" v="32" actId="26606"/>
          <ac:spMkLst>
            <pc:docMk/>
            <pc:sldMk cId="1452194448" sldId="278"/>
            <ac:spMk id="68" creationId="{70BEB1E7-2F88-40BC-B73D-42E5B6F80BFC}"/>
          </ac:spMkLst>
        </pc:spChg>
        <pc:spChg chg="add del">
          <ac:chgData name="Venus, Rebecca" userId="153c2b53-72d1-43d1-920b-c76ca482beb4" providerId="ADAL" clId="{FA490869-2A1B-4B15-B29F-B6968014B8CA}" dt="2024-03-11T14:50:11.088" v="32" actId="26606"/>
          <ac:spMkLst>
            <pc:docMk/>
            <pc:sldMk cId="1452194448" sldId="278"/>
            <ac:spMk id="69" creationId="{A7B99495-F43F-4D80-A44F-2CB4764EB90B}"/>
          </ac:spMkLst>
        </pc:spChg>
        <pc:spChg chg="add">
          <ac:chgData name="Venus, Rebecca" userId="153c2b53-72d1-43d1-920b-c76ca482beb4" providerId="ADAL" clId="{FA490869-2A1B-4B15-B29F-B6968014B8CA}" dt="2024-03-11T14:50:11.088" v="32" actId="26606"/>
          <ac:spMkLst>
            <pc:docMk/>
            <pc:sldMk cId="1452194448" sldId="278"/>
            <ac:spMk id="74" creationId="{45D37F4E-DDB4-456B-97E0-9937730A039F}"/>
          </ac:spMkLst>
        </pc:spChg>
        <pc:spChg chg="add">
          <ac:chgData name="Venus, Rebecca" userId="153c2b53-72d1-43d1-920b-c76ca482beb4" providerId="ADAL" clId="{FA490869-2A1B-4B15-B29F-B6968014B8CA}" dt="2024-03-11T14:50:11.088" v="32" actId="26606"/>
          <ac:spMkLst>
            <pc:docMk/>
            <pc:sldMk cId="1452194448" sldId="278"/>
            <ac:spMk id="76" creationId="{B2DD41CD-8F47-4F56-AD12-4E2FF7696987}"/>
          </ac:spMkLst>
        </pc:spChg>
        <pc:graphicFrameChg chg="mod ord modGraphic">
          <ac:chgData name="Venus, Rebecca" userId="153c2b53-72d1-43d1-920b-c76ca482beb4" providerId="ADAL" clId="{FA490869-2A1B-4B15-B29F-B6968014B8CA}" dt="2024-03-11T15:20:07.113" v="361" actId="113"/>
          <ac:graphicFrameMkLst>
            <pc:docMk/>
            <pc:sldMk cId="1452194448" sldId="278"/>
            <ac:graphicFrameMk id="9" creationId="{82D5F4F8-4C86-9C45-BB1B-9C54BFA822FB}"/>
          </ac:graphicFrameMkLst>
        </pc:graphicFrameChg>
        <pc:picChg chg="add del mod">
          <ac:chgData name="Venus, Rebecca" userId="153c2b53-72d1-43d1-920b-c76ca482beb4" providerId="ADAL" clId="{FA490869-2A1B-4B15-B29F-B6968014B8CA}" dt="2024-03-11T14:46:31.948" v="17" actId="478"/>
          <ac:picMkLst>
            <pc:docMk/>
            <pc:sldMk cId="1452194448" sldId="278"/>
            <ac:picMk id="7" creationId="{07AC3735-9249-5930-811C-DEC4E157318C}"/>
          </ac:picMkLst>
        </pc:picChg>
        <pc:picChg chg="add del mod">
          <ac:chgData name="Venus, Rebecca" userId="153c2b53-72d1-43d1-920b-c76ca482beb4" providerId="ADAL" clId="{FA490869-2A1B-4B15-B29F-B6968014B8CA}" dt="2024-03-11T14:49:15.237" v="23" actId="478"/>
          <ac:picMkLst>
            <pc:docMk/>
            <pc:sldMk cId="1452194448" sldId="278"/>
            <ac:picMk id="13" creationId="{8BDA8685-DC09-A00E-6B9C-0B7C76D0E82B}"/>
          </ac:picMkLst>
        </pc:picChg>
        <pc:picChg chg="add del mod">
          <ac:chgData name="Venus, Rebecca" userId="153c2b53-72d1-43d1-920b-c76ca482beb4" providerId="ADAL" clId="{FA490869-2A1B-4B15-B29F-B6968014B8CA}" dt="2024-03-11T14:49:34.686" v="26" actId="478"/>
          <ac:picMkLst>
            <pc:docMk/>
            <pc:sldMk cId="1452194448" sldId="278"/>
            <ac:picMk id="15" creationId="{603AC22F-5E9C-3F29-ED16-EBC8CE3F7863}"/>
          </ac:picMkLst>
        </pc:picChg>
        <pc:picChg chg="add del mod">
          <ac:chgData name="Venus, Rebecca" userId="153c2b53-72d1-43d1-920b-c76ca482beb4" providerId="ADAL" clId="{FA490869-2A1B-4B15-B29F-B6968014B8CA}" dt="2024-03-11T14:50:18.156" v="34" actId="478"/>
          <ac:picMkLst>
            <pc:docMk/>
            <pc:sldMk cId="1452194448" sldId="278"/>
            <ac:picMk id="18" creationId="{3BCC7346-C5AF-CC6B-738B-CBC1280C5BED}"/>
          </ac:picMkLst>
        </pc:picChg>
        <pc:picChg chg="add mod">
          <ac:chgData name="Venus, Rebecca" userId="153c2b53-72d1-43d1-920b-c76ca482beb4" providerId="ADAL" clId="{FA490869-2A1B-4B15-B29F-B6968014B8CA}" dt="2024-03-11T14:50:31.311" v="39" actId="1076"/>
          <ac:picMkLst>
            <pc:docMk/>
            <pc:sldMk cId="1452194448" sldId="278"/>
            <ac:picMk id="21" creationId="{777ED604-A2B9-F536-FC20-73C06D756506}"/>
          </ac:picMkLst>
        </pc:picChg>
        <pc:picChg chg="add del">
          <ac:chgData name="Venus, Rebecca" userId="153c2b53-72d1-43d1-920b-c76ca482beb4" providerId="ADAL" clId="{FA490869-2A1B-4B15-B29F-B6968014B8CA}" dt="2024-03-11T14:44:12.896" v="2" actId="26606"/>
          <ac:picMkLst>
            <pc:docMk/>
            <pc:sldMk cId="1452194448" sldId="278"/>
            <ac:picMk id="44" creationId="{0D04CA26-6E25-D053-98E9-085B4A0908CF}"/>
          </ac:picMkLst>
        </pc:picChg>
        <pc:picChg chg="add del">
          <ac:chgData name="Venus, Rebecca" userId="153c2b53-72d1-43d1-920b-c76ca482beb4" providerId="ADAL" clId="{FA490869-2A1B-4B15-B29F-B6968014B8CA}" dt="2024-03-11T14:44:21.080" v="6" actId="26606"/>
          <ac:picMkLst>
            <pc:docMk/>
            <pc:sldMk cId="1452194448" sldId="278"/>
            <ac:picMk id="51" creationId="{0D04CA26-6E25-D053-98E9-085B4A0908CF}"/>
          </ac:picMkLst>
        </pc:picChg>
        <pc:picChg chg="add del">
          <ac:chgData name="Venus, Rebecca" userId="153c2b53-72d1-43d1-920b-c76ca482beb4" providerId="ADAL" clId="{FA490869-2A1B-4B15-B29F-B6968014B8CA}" dt="2024-03-11T14:45:48.994" v="8" actId="478"/>
          <ac:picMkLst>
            <pc:docMk/>
            <pc:sldMk cId="1452194448" sldId="278"/>
            <ac:picMk id="55" creationId="{E814F20F-4B7F-0D6E-3407-796B9370A1D1}"/>
          </ac:picMkLst>
        </pc:picChg>
      </pc:sldChg>
      <pc:sldChg chg="modSp mod modCm">
        <pc:chgData name="Venus, Rebecca" userId="153c2b53-72d1-43d1-920b-c76ca482beb4" providerId="ADAL" clId="{FA490869-2A1B-4B15-B29F-B6968014B8CA}" dt="2024-03-11T15:05:32.883" v="187" actId="113"/>
        <pc:sldMkLst>
          <pc:docMk/>
          <pc:sldMk cId="2289834627" sldId="287"/>
        </pc:sldMkLst>
        <pc:spChg chg="mod">
          <ac:chgData name="Venus, Rebecca" userId="153c2b53-72d1-43d1-920b-c76ca482beb4" providerId="ADAL" clId="{FA490869-2A1B-4B15-B29F-B6968014B8CA}" dt="2024-03-11T15:05:32.883" v="187" actId="113"/>
          <ac:spMkLst>
            <pc:docMk/>
            <pc:sldMk cId="2289834627" sldId="287"/>
            <ac:spMk id="4" creationId="{1D9A9B47-1D2C-9F38-D467-7692E5890A6B}"/>
          </ac:spMkLst>
        </pc:spChg>
        <pc:extLst>
          <p:ext xmlns:p="http://schemas.openxmlformats.org/presentationml/2006/main" uri="{D6D511B9-2390-475A-947B-AFAB55BFBCF1}">
            <pc226:cmChg xmlns:pc226="http://schemas.microsoft.com/office/powerpoint/2022/06/main/command" chg="">
              <pc226:chgData name="Venus, Rebecca" userId="153c2b53-72d1-43d1-920b-c76ca482beb4" providerId="ADAL" clId="{FA490869-2A1B-4B15-B29F-B6968014B8CA}" dt="2024-03-11T15:04:34.450" v="163"/>
              <pc2:cmMkLst xmlns:pc2="http://schemas.microsoft.com/office/powerpoint/2019/9/main/command">
                <pc:docMk/>
                <pc:sldMk cId="2289834627" sldId="287"/>
                <pc2:cmMk id="{DEC70D67-43D0-4185-A36F-5ECD08F88AED}"/>
              </pc2:cmMkLst>
              <pc226:cmRplyChg chg="add">
                <pc226:chgData name="Venus, Rebecca" userId="153c2b53-72d1-43d1-920b-c76ca482beb4" providerId="ADAL" clId="{FA490869-2A1B-4B15-B29F-B6968014B8CA}" dt="2024-03-11T15:04:34.450" v="163"/>
                <pc2:cmRplyMkLst xmlns:pc2="http://schemas.microsoft.com/office/powerpoint/2019/9/main/command">
                  <pc:docMk/>
                  <pc:sldMk cId="2289834627" sldId="287"/>
                  <pc2:cmMk id="{DEC70D67-43D0-4185-A36F-5ECD08F88AED}"/>
                  <pc2:cmRplyMk id="{13612FDC-DAAC-4E0B-89AC-4D3763C04297}"/>
                </pc2:cmRplyMkLst>
              </pc226:cmRplyChg>
            </pc226:cmChg>
          </p:ext>
        </pc:extLst>
      </pc:sldChg>
      <pc:sldChg chg="modSp mod">
        <pc:chgData name="Venus, Rebecca" userId="153c2b53-72d1-43d1-920b-c76ca482beb4" providerId="ADAL" clId="{FA490869-2A1B-4B15-B29F-B6968014B8CA}" dt="2024-03-11T15:08:31.287" v="222" actId="14100"/>
        <pc:sldMkLst>
          <pc:docMk/>
          <pc:sldMk cId="3805459965" sldId="291"/>
        </pc:sldMkLst>
        <pc:spChg chg="mod">
          <ac:chgData name="Venus, Rebecca" userId="153c2b53-72d1-43d1-920b-c76ca482beb4" providerId="ADAL" clId="{FA490869-2A1B-4B15-B29F-B6968014B8CA}" dt="2024-03-11T15:07:57.267" v="204" actId="14100"/>
          <ac:spMkLst>
            <pc:docMk/>
            <pc:sldMk cId="3805459965" sldId="291"/>
            <ac:spMk id="4" creationId="{1D9A9B47-1D2C-9F38-D467-7692E5890A6B}"/>
          </ac:spMkLst>
        </pc:spChg>
        <pc:spChg chg="mod">
          <ac:chgData name="Venus, Rebecca" userId="153c2b53-72d1-43d1-920b-c76ca482beb4" providerId="ADAL" clId="{FA490869-2A1B-4B15-B29F-B6968014B8CA}" dt="2024-03-11T15:08:31.287" v="222" actId="14100"/>
          <ac:spMkLst>
            <pc:docMk/>
            <pc:sldMk cId="3805459965" sldId="291"/>
            <ac:spMk id="6" creationId="{518EC368-2615-3627-6A36-15D63F08AC22}"/>
          </ac:spMkLst>
        </pc:spChg>
      </pc:sldChg>
      <pc:sldChg chg="addSp delSp modSp mod modNotesTx">
        <pc:chgData name="Venus, Rebecca" userId="153c2b53-72d1-43d1-920b-c76ca482beb4" providerId="ADAL" clId="{FA490869-2A1B-4B15-B29F-B6968014B8CA}" dt="2024-03-11T15:00:18.557" v="114" actId="20577"/>
        <pc:sldMkLst>
          <pc:docMk/>
          <pc:sldMk cId="2526773078" sldId="293"/>
        </pc:sldMkLst>
        <pc:spChg chg="del">
          <ac:chgData name="Venus, Rebecca" userId="153c2b53-72d1-43d1-920b-c76ca482beb4" providerId="ADAL" clId="{FA490869-2A1B-4B15-B29F-B6968014B8CA}" dt="2024-03-11T14:59:49.877" v="108" actId="478"/>
          <ac:spMkLst>
            <pc:docMk/>
            <pc:sldMk cId="2526773078" sldId="293"/>
            <ac:spMk id="2" creationId="{E5F639A0-84A0-BE8F-7B4D-0F15EAF29100}"/>
          </ac:spMkLst>
        </pc:spChg>
        <pc:spChg chg="add mod">
          <ac:chgData name="Venus, Rebecca" userId="153c2b53-72d1-43d1-920b-c76ca482beb4" providerId="ADAL" clId="{FA490869-2A1B-4B15-B29F-B6968014B8CA}" dt="2024-03-11T15:00:12.039" v="113" actId="1076"/>
          <ac:spMkLst>
            <pc:docMk/>
            <pc:sldMk cId="2526773078" sldId="293"/>
            <ac:spMk id="3" creationId="{D4A59B36-7E23-6D30-2ECA-11531F0A028F}"/>
          </ac:spMkLst>
        </pc:spChg>
        <pc:spChg chg="del mod">
          <ac:chgData name="Venus, Rebecca" userId="153c2b53-72d1-43d1-920b-c76ca482beb4" providerId="ADAL" clId="{FA490869-2A1B-4B15-B29F-B6968014B8CA}" dt="2024-03-11T14:55:24.825" v="70" actId="26606"/>
          <ac:spMkLst>
            <pc:docMk/>
            <pc:sldMk cId="2526773078" sldId="293"/>
            <ac:spMk id="4" creationId="{E2664967-F4EF-92C1-66FB-4D83A9C8D100}"/>
          </ac:spMkLst>
        </pc:spChg>
        <pc:spChg chg="mod">
          <ac:chgData name="Venus, Rebecca" userId="153c2b53-72d1-43d1-920b-c76ca482beb4" providerId="ADAL" clId="{FA490869-2A1B-4B15-B29F-B6968014B8CA}" dt="2024-03-11T14:56:24.541" v="82" actId="1076"/>
          <ac:spMkLst>
            <pc:docMk/>
            <pc:sldMk cId="2526773078" sldId="293"/>
            <ac:spMk id="5" creationId="{009A3C3F-1D21-8739-6AEF-B23009E97B00}"/>
          </ac:spMkLst>
        </pc:spChg>
        <pc:spChg chg="del mod">
          <ac:chgData name="Venus, Rebecca" userId="153c2b53-72d1-43d1-920b-c76ca482beb4" providerId="ADAL" clId="{FA490869-2A1B-4B15-B29F-B6968014B8CA}" dt="2024-03-11T14:54:57.454" v="69"/>
          <ac:spMkLst>
            <pc:docMk/>
            <pc:sldMk cId="2526773078" sldId="293"/>
            <ac:spMk id="6" creationId="{8FED8ED5-5A97-99B2-A8A6-CAC51769F6C4}"/>
          </ac:spMkLst>
        </pc:spChg>
        <pc:spChg chg="add mod">
          <ac:chgData name="Venus, Rebecca" userId="153c2b53-72d1-43d1-920b-c76ca482beb4" providerId="ADAL" clId="{FA490869-2A1B-4B15-B29F-B6968014B8CA}" dt="2024-03-11T14:56:44.399" v="85"/>
          <ac:spMkLst>
            <pc:docMk/>
            <pc:sldMk cId="2526773078" sldId="293"/>
            <ac:spMk id="8" creationId="{9A433748-A41D-5560-DAFD-735CC5CDD02B}"/>
          </ac:spMkLst>
        </pc:spChg>
        <pc:spChg chg="add mod">
          <ac:chgData name="Venus, Rebecca" userId="153c2b53-72d1-43d1-920b-c76ca482beb4" providerId="ADAL" clId="{FA490869-2A1B-4B15-B29F-B6968014B8CA}" dt="2024-03-11T15:00:18.557" v="114" actId="20577"/>
          <ac:spMkLst>
            <pc:docMk/>
            <pc:sldMk cId="2526773078" sldId="293"/>
            <ac:spMk id="9" creationId="{C310AB81-D5F5-FC82-B8E8-818C2D742CD1}"/>
          </ac:spMkLst>
        </pc:spChg>
        <pc:spChg chg="add mod">
          <ac:chgData name="Venus, Rebecca" userId="153c2b53-72d1-43d1-920b-c76ca482beb4" providerId="ADAL" clId="{FA490869-2A1B-4B15-B29F-B6968014B8CA}" dt="2024-03-11T14:59:56.114" v="109" actId="1076"/>
          <ac:spMkLst>
            <pc:docMk/>
            <pc:sldMk cId="2526773078" sldId="293"/>
            <ac:spMk id="11" creationId="{955B8182-43BB-37C4-B591-14613DAFCDB2}"/>
          </ac:spMkLst>
        </pc:spChg>
        <pc:grpChg chg="add mod">
          <ac:chgData name="Venus, Rebecca" userId="153c2b53-72d1-43d1-920b-c76ca482beb4" providerId="ADAL" clId="{FA490869-2A1B-4B15-B29F-B6968014B8CA}" dt="2024-03-11T14:56:48.615" v="86" actId="1076"/>
          <ac:grpSpMkLst>
            <pc:docMk/>
            <pc:sldMk cId="2526773078" sldId="293"/>
            <ac:grpSpMk id="7" creationId="{4C24C982-8607-85E5-1506-C43983FDDA5F}"/>
          </ac:grpSpMkLst>
        </pc:grpChg>
        <pc:graphicFrameChg chg="add del mod">
          <ac:chgData name="Venus, Rebecca" userId="153c2b53-72d1-43d1-920b-c76ca482beb4" providerId="ADAL" clId="{FA490869-2A1B-4B15-B29F-B6968014B8CA}" dt="2024-03-11T14:59:00.082" v="100" actId="478"/>
          <ac:graphicFrameMkLst>
            <pc:docMk/>
            <pc:sldMk cId="2526773078" sldId="293"/>
            <ac:graphicFrameMk id="16" creationId="{55D8A670-2E21-B576-D998-4DE91A6C36FC}"/>
          </ac:graphicFrameMkLst>
        </pc:graphicFrameChg>
      </pc:sldChg>
      <pc:sldChg chg="addSp delSp modSp mod">
        <pc:chgData name="Venus, Rebecca" userId="153c2b53-72d1-43d1-920b-c76ca482beb4" providerId="ADAL" clId="{FA490869-2A1B-4B15-B29F-B6968014B8CA}" dt="2024-03-11T15:03:21.204" v="162" actId="122"/>
        <pc:sldMkLst>
          <pc:docMk/>
          <pc:sldMk cId="3451791704" sldId="294"/>
        </pc:sldMkLst>
        <pc:spChg chg="del">
          <ac:chgData name="Venus, Rebecca" userId="153c2b53-72d1-43d1-920b-c76ca482beb4" providerId="ADAL" clId="{FA490869-2A1B-4B15-B29F-B6968014B8CA}" dt="2024-03-11T15:01:25.613" v="115" actId="26606"/>
          <ac:spMkLst>
            <pc:docMk/>
            <pc:sldMk cId="3451791704" sldId="294"/>
            <ac:spMk id="2" creationId="{7D144324-4CB5-DDD8-0F0F-C9C3BFAA381C}"/>
          </ac:spMkLst>
        </pc:spChg>
        <pc:spChg chg="mod">
          <ac:chgData name="Venus, Rebecca" userId="153c2b53-72d1-43d1-920b-c76ca482beb4" providerId="ADAL" clId="{FA490869-2A1B-4B15-B29F-B6968014B8CA}" dt="2024-03-11T15:03:21.204" v="162" actId="122"/>
          <ac:spMkLst>
            <pc:docMk/>
            <pc:sldMk cId="3451791704" sldId="294"/>
            <ac:spMk id="5" creationId="{009A3C3F-1D21-8739-6AEF-B23009E97B00}"/>
          </ac:spMkLst>
        </pc:spChg>
        <pc:spChg chg="del">
          <ac:chgData name="Venus, Rebecca" userId="153c2b53-72d1-43d1-920b-c76ca482beb4" providerId="ADAL" clId="{FA490869-2A1B-4B15-B29F-B6968014B8CA}" dt="2024-03-11T15:02:57.696" v="161" actId="26606"/>
          <ac:spMkLst>
            <pc:docMk/>
            <pc:sldMk cId="3451791704" sldId="294"/>
            <ac:spMk id="10" creationId="{081EA652-8C6A-4E69-BEB9-170809474553}"/>
          </ac:spMkLst>
        </pc:spChg>
        <pc:spChg chg="del">
          <ac:chgData name="Venus, Rebecca" userId="153c2b53-72d1-43d1-920b-c76ca482beb4" providerId="ADAL" clId="{FA490869-2A1B-4B15-B29F-B6968014B8CA}" dt="2024-03-11T15:02:57.696" v="161" actId="26606"/>
          <ac:spMkLst>
            <pc:docMk/>
            <pc:sldMk cId="3451791704" sldId="294"/>
            <ac:spMk id="12" creationId="{5298780A-33B9-4EA2-8F67-DE68AD62841B}"/>
          </ac:spMkLst>
        </pc:spChg>
        <pc:spChg chg="del">
          <ac:chgData name="Venus, Rebecca" userId="153c2b53-72d1-43d1-920b-c76ca482beb4" providerId="ADAL" clId="{FA490869-2A1B-4B15-B29F-B6968014B8CA}" dt="2024-03-11T15:02:57.696" v="161" actId="26606"/>
          <ac:spMkLst>
            <pc:docMk/>
            <pc:sldMk cId="3451791704" sldId="294"/>
            <ac:spMk id="14" creationId="{7F488E8B-4E1E-4402-8935-D4E6C02615C7}"/>
          </ac:spMkLst>
        </pc:spChg>
        <pc:spChg chg="add">
          <ac:chgData name="Venus, Rebecca" userId="153c2b53-72d1-43d1-920b-c76ca482beb4" providerId="ADAL" clId="{FA490869-2A1B-4B15-B29F-B6968014B8CA}" dt="2024-03-11T15:02:57.696" v="161" actId="26606"/>
          <ac:spMkLst>
            <pc:docMk/>
            <pc:sldMk cId="3451791704" sldId="294"/>
            <ac:spMk id="21" creationId="{6C4028FD-8BAA-4A19-BFDE-594D991B7552}"/>
          </ac:spMkLst>
        </pc:spChg>
        <pc:graphicFrameChg chg="add mod modGraphic">
          <ac:chgData name="Venus, Rebecca" userId="153c2b53-72d1-43d1-920b-c76ca482beb4" providerId="ADAL" clId="{FA490869-2A1B-4B15-B29F-B6968014B8CA}" dt="2024-03-11T15:02:57.696" v="161" actId="26606"/>
          <ac:graphicFrameMkLst>
            <pc:docMk/>
            <pc:sldMk cId="3451791704" sldId="294"/>
            <ac:graphicFrameMk id="16" creationId="{07FBD2E3-E1D2-D5FF-2679-18AC2F53F482}"/>
          </ac:graphicFrameMkLst>
        </pc:graphicFrameChg>
      </pc:sldChg>
      <pc:sldChg chg="modSp mod">
        <pc:chgData name="Venus, Rebecca" userId="153c2b53-72d1-43d1-920b-c76ca482beb4" providerId="ADAL" clId="{FA490869-2A1B-4B15-B29F-B6968014B8CA}" dt="2024-03-11T15:10:51.301" v="236" actId="20577"/>
        <pc:sldMkLst>
          <pc:docMk/>
          <pc:sldMk cId="3553298390" sldId="299"/>
        </pc:sldMkLst>
        <pc:spChg chg="mod">
          <ac:chgData name="Venus, Rebecca" userId="153c2b53-72d1-43d1-920b-c76ca482beb4" providerId="ADAL" clId="{FA490869-2A1B-4B15-B29F-B6968014B8CA}" dt="2024-03-11T15:10:51.301" v="236" actId="20577"/>
          <ac:spMkLst>
            <pc:docMk/>
            <pc:sldMk cId="3553298390" sldId="299"/>
            <ac:spMk id="8" creationId="{CFFE1F1B-8D15-1597-FCF1-302934CCD365}"/>
          </ac:spMkLst>
        </pc:spChg>
      </pc:sldChg>
      <pc:sldChg chg="modSp mod">
        <pc:chgData name="Venus, Rebecca" userId="153c2b53-72d1-43d1-920b-c76ca482beb4" providerId="ADAL" clId="{FA490869-2A1B-4B15-B29F-B6968014B8CA}" dt="2024-03-11T15:19:21.128" v="360" actId="1076"/>
        <pc:sldMkLst>
          <pc:docMk/>
          <pc:sldMk cId="394350206" sldId="302"/>
        </pc:sldMkLst>
        <pc:spChg chg="mod">
          <ac:chgData name="Venus, Rebecca" userId="153c2b53-72d1-43d1-920b-c76ca482beb4" providerId="ADAL" clId="{FA490869-2A1B-4B15-B29F-B6968014B8CA}" dt="2024-03-11T15:19:18.614" v="359" actId="1076"/>
          <ac:spMkLst>
            <pc:docMk/>
            <pc:sldMk cId="394350206" sldId="302"/>
            <ac:spMk id="8" creationId="{CFFE1F1B-8D15-1597-FCF1-302934CCD365}"/>
          </ac:spMkLst>
        </pc:spChg>
        <pc:picChg chg="mod">
          <ac:chgData name="Venus, Rebecca" userId="153c2b53-72d1-43d1-920b-c76ca482beb4" providerId="ADAL" clId="{FA490869-2A1B-4B15-B29F-B6968014B8CA}" dt="2024-03-11T15:19:21.128" v="360" actId="1076"/>
          <ac:picMkLst>
            <pc:docMk/>
            <pc:sldMk cId="394350206" sldId="302"/>
            <ac:picMk id="12" creationId="{EF326115-06C7-4EDB-6891-6A7EA1982702}"/>
          </ac:picMkLst>
        </pc:picChg>
      </pc:sldChg>
      <pc:sldChg chg="modSp mod addCm modCm modNotesTx">
        <pc:chgData name="Venus, Rebecca" userId="153c2b53-72d1-43d1-920b-c76ca482beb4" providerId="ADAL" clId="{FA490869-2A1B-4B15-B29F-B6968014B8CA}" dt="2024-03-11T15:28:00.536" v="564"/>
        <pc:sldMkLst>
          <pc:docMk/>
          <pc:sldMk cId="3580167569" sldId="304"/>
        </pc:sldMkLst>
        <pc:spChg chg="mod">
          <ac:chgData name="Venus, Rebecca" userId="153c2b53-72d1-43d1-920b-c76ca482beb4" providerId="ADAL" clId="{FA490869-2A1B-4B15-B29F-B6968014B8CA}" dt="2024-03-11T14:52:21.923" v="40" actId="20577"/>
          <ac:spMkLst>
            <pc:docMk/>
            <pc:sldMk cId="3580167569" sldId="304"/>
            <ac:spMk id="3" creationId="{471E1A27-6445-803C-EC40-AFA45B9D61AF}"/>
          </ac:spMkLst>
        </pc:spChg>
        <pc:extLst>
          <p:ext xmlns:p="http://schemas.openxmlformats.org/presentationml/2006/main" uri="{D6D511B9-2390-475A-947B-AFAB55BFBCF1}">
            <pc226:cmChg xmlns:pc226="http://schemas.microsoft.com/office/powerpoint/2022/06/main/command" chg="add mod">
              <pc226:chgData name="Venus, Rebecca" userId="153c2b53-72d1-43d1-920b-c76ca482beb4" providerId="ADAL" clId="{FA490869-2A1B-4B15-B29F-B6968014B8CA}" dt="2024-03-11T15:28:00.536" v="564"/>
              <pc2:cmMkLst xmlns:pc2="http://schemas.microsoft.com/office/powerpoint/2019/9/main/command">
                <pc:docMk/>
                <pc:sldMk cId="3580167569" sldId="304"/>
                <pc2:cmMk id="{5412BF19-B36B-41CF-A367-3DA03B7BC4AD}"/>
              </pc2:cmMkLst>
            </pc226:cmChg>
          </p:ext>
        </pc:extLst>
      </pc:sldChg>
      <pc:sldChg chg="modSp mod addCm">
        <pc:chgData name="Venus, Rebecca" userId="153c2b53-72d1-43d1-920b-c76ca482beb4" providerId="ADAL" clId="{FA490869-2A1B-4B15-B29F-B6968014B8CA}" dt="2024-03-11T15:25:18.960" v="379"/>
        <pc:sldMkLst>
          <pc:docMk/>
          <pc:sldMk cId="951990966" sldId="307"/>
        </pc:sldMkLst>
        <pc:spChg chg="mod">
          <ac:chgData name="Venus, Rebecca" userId="153c2b53-72d1-43d1-920b-c76ca482beb4" providerId="ADAL" clId="{FA490869-2A1B-4B15-B29F-B6968014B8CA}" dt="2024-03-11T15:22:48.836" v="378" actId="20577"/>
          <ac:spMkLst>
            <pc:docMk/>
            <pc:sldMk cId="951990966" sldId="307"/>
            <ac:spMk id="2" creationId="{7C9376DD-07EE-0F4E-E8B3-A1C2105F2EBB}"/>
          </ac:spMkLst>
        </pc:spChg>
        <pc:extLst>
          <p:ext xmlns:p="http://schemas.openxmlformats.org/presentationml/2006/main" uri="{D6D511B9-2390-475A-947B-AFAB55BFBCF1}">
            <pc226:cmChg xmlns:pc226="http://schemas.microsoft.com/office/powerpoint/2022/06/main/command" chg="add">
              <pc226:chgData name="Venus, Rebecca" userId="153c2b53-72d1-43d1-920b-c76ca482beb4" providerId="ADAL" clId="{FA490869-2A1B-4B15-B29F-B6968014B8CA}" dt="2024-03-11T15:25:18.960" v="379"/>
              <pc2:cmMkLst xmlns:pc2="http://schemas.microsoft.com/office/powerpoint/2019/9/main/command">
                <pc:docMk/>
                <pc:sldMk cId="951990966" sldId="307"/>
                <pc2:cmMk id="{C04F8BEA-FCCD-427A-A5DE-EF712F686F9E}"/>
              </pc2:cmMkLst>
            </pc226:cmChg>
          </p:ext>
        </pc:extLst>
      </pc:sldChg>
      <pc:sldChg chg="modSp del mod">
        <pc:chgData name="Venus, Rebecca" userId="153c2b53-72d1-43d1-920b-c76ca482beb4" providerId="ADAL" clId="{FA490869-2A1B-4B15-B29F-B6968014B8CA}" dt="2024-03-11T15:08:36.292" v="223" actId="47"/>
        <pc:sldMkLst>
          <pc:docMk/>
          <pc:sldMk cId="162400202" sldId="310"/>
        </pc:sldMkLst>
        <pc:spChg chg="mod">
          <ac:chgData name="Venus, Rebecca" userId="153c2b53-72d1-43d1-920b-c76ca482beb4" providerId="ADAL" clId="{FA490869-2A1B-4B15-B29F-B6968014B8CA}" dt="2024-03-11T15:06:52.769" v="194" actId="21"/>
          <ac:spMkLst>
            <pc:docMk/>
            <pc:sldMk cId="162400202" sldId="310"/>
            <ac:spMk id="4" creationId="{1D9A9B47-1D2C-9F38-D467-7692E5890A6B}"/>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pieChart>
        <c:varyColors val="1"/>
        <c:ser>
          <c:idx val="0"/>
          <c:order val="0"/>
          <c:tx>
            <c:strRef>
              <c:f>Sheet1!$B$1</c:f>
              <c:strCache>
                <c:ptCount val="1"/>
                <c:pt idx="0">
                  <c:v>Funding Allocation</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13FC-4B5C-AD8A-735AF76601E5}"/>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13FC-4B5C-AD8A-735AF76601E5}"/>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5-13FC-4B5C-AD8A-735AF76601E5}"/>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7-13FC-4B5C-AD8A-735AF76601E5}"/>
              </c:ext>
            </c:extLst>
          </c:dPt>
          <c:dPt>
            <c:idx val="4"/>
            <c:bubble3D val="0"/>
            <c:spPr>
              <a:solidFill>
                <a:schemeClr val="accent5"/>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9-13FC-4B5C-AD8A-735AF76601E5}"/>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1-13FC-4B5C-AD8A-735AF76601E5}"/>
                </c:ext>
              </c:extLst>
            </c:dLbl>
            <c:dLbl>
              <c:idx val="1"/>
              <c:layout>
                <c:manualLayout>
                  <c:x val="0"/>
                  <c:y val="-4.1884235774685752E-2"/>
                </c:manualLayout>
              </c:layout>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3FC-4B5C-AD8A-735AF76601E5}"/>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5-13FC-4B5C-AD8A-735AF76601E5}"/>
                </c:ext>
              </c:extLst>
            </c:dLbl>
            <c:dLbl>
              <c:idx val="3"/>
              <c:layout>
                <c:manualLayout>
                  <c:x val="0"/>
                  <c:y val="0.10781878568482975"/>
                </c:manualLayout>
              </c:layout>
              <c:tx>
                <c:rich>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r>
                      <a:rPr lang="en-US" dirty="0"/>
                      <a:t>Victim Services</a:t>
                    </a:r>
                    <a:r>
                      <a:rPr lang="en-US" baseline="0" dirty="0"/>
                      <a:t>, </a:t>
                    </a:r>
                    <a:fld id="{7F3A9137-8525-4534-95A8-088E330096A3}" type="VALUE">
                      <a:rPr lang="en-US" baseline="0" smtClean="0"/>
                      <a:pPr>
                        <a:defRPr>
                          <a:solidFill>
                            <a:schemeClr val="accent1"/>
                          </a:solidFill>
                        </a:defRPr>
                      </a:pPr>
                      <a:t>[VALUE]</a:t>
                    </a:fld>
                    <a:r>
                      <a:rPr lang="en-US" baseline="0" dirty="0"/>
                      <a:t>**</a:t>
                    </a:r>
                  </a:p>
                </c:rich>
              </c:tx>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bestFit"/>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13FC-4B5C-AD8A-735AF76601E5}"/>
                </c:ext>
              </c:extLst>
            </c:dLbl>
            <c:dLbl>
              <c:idx val="4"/>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9-13FC-4B5C-AD8A-735AF76601E5}"/>
                </c:ext>
              </c:extLst>
            </c:dLbl>
            <c:spPr>
              <a:noFill/>
              <a:ln>
                <a:noFill/>
              </a:ln>
              <a:effectLst/>
            </c:spPr>
            <c:dLblPos val="outEnd"/>
            <c:showLegendKey val="0"/>
            <c:showVal val="1"/>
            <c:showCatName val="1"/>
            <c:showSerName val="0"/>
            <c:showPercent val="0"/>
            <c:showBubbleSize val="0"/>
            <c:showLeaderLines val="0"/>
            <c:extLst>
              <c:ext xmlns:c15="http://schemas.microsoft.com/office/drawing/2012/chart" uri="{CE6537A1-D6FC-4f65-9D91-7224C49458BB}"/>
            </c:extLst>
          </c:dLbls>
          <c:cat>
            <c:strRef>
              <c:f>Sheet1!$A$2:$A$6</c:f>
              <c:strCache>
                <c:ptCount val="5"/>
                <c:pt idx="0">
                  <c:v>Court Programs</c:v>
                </c:pt>
                <c:pt idx="1">
                  <c:v>Law Enforcement</c:v>
                </c:pt>
                <c:pt idx="2">
                  <c:v>Prosecution</c:v>
                </c:pt>
                <c:pt idx="3">
                  <c:v>Nonprofit/Non-Governmental</c:v>
                </c:pt>
                <c:pt idx="4">
                  <c:v>State's Discretion</c:v>
                </c:pt>
              </c:strCache>
            </c:strRef>
          </c:cat>
          <c:val>
            <c:numRef>
              <c:f>Sheet1!$B$2:$B$6</c:f>
              <c:numCache>
                <c:formatCode>0%</c:formatCode>
                <c:ptCount val="5"/>
                <c:pt idx="0">
                  <c:v>0.05</c:v>
                </c:pt>
                <c:pt idx="1">
                  <c:v>0.25</c:v>
                </c:pt>
                <c:pt idx="2">
                  <c:v>0.25</c:v>
                </c:pt>
                <c:pt idx="3">
                  <c:v>0.3</c:v>
                </c:pt>
                <c:pt idx="4">
                  <c:v>0.15</c:v>
                </c:pt>
              </c:numCache>
            </c:numRef>
          </c:val>
          <c:extLst>
            <c:ext xmlns:c16="http://schemas.microsoft.com/office/drawing/2014/chart" uri="{C3380CC4-5D6E-409C-BE32-E72D297353CC}">
              <c16:uniqueId val="{0000000A-13FC-4B5C-AD8A-735AF76601E5}"/>
            </c:ext>
          </c:extLst>
        </c:ser>
        <c:dLbls>
          <c:dLblPos val="outEnd"/>
          <c:showLegendKey val="0"/>
          <c:showVal val="0"/>
          <c:showCatName val="1"/>
          <c:showSerName val="0"/>
          <c:showPercent val="0"/>
          <c:showBubbleSize val="0"/>
          <c:showLeaderLines val="0"/>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_rels/data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6.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6" Type="http://schemas.openxmlformats.org/officeDocument/2006/relationships/image" Target="../media/image29.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5" Type="http://schemas.openxmlformats.org/officeDocument/2006/relationships/image" Target="../media/image2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6.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6" Type="http://schemas.openxmlformats.org/officeDocument/2006/relationships/image" Target="../media/image29.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5" Type="http://schemas.openxmlformats.org/officeDocument/2006/relationships/image" Target="../media/image2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7.svg"/></Relationships>
</file>

<file path=ppt/diagrams/colors1.xml><?xml version="1.0" encoding="utf-8"?>
<dgm:colorsDef xmlns:dgm="http://schemas.openxmlformats.org/drawingml/2006/diagram" xmlns:a="http://schemas.openxmlformats.org/drawingml/2006/main" uniqueId="urn:microsoft.com/office/officeart/2018/5/colors/Iconchunking_coloredtext_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0"/>
      </a:schemeClr>
    </dgm:fillClrLst>
    <dgm:linClrLst>
      <a:schemeClr val="accent2"/>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a:schemeClr val="accent2"/>
      <a:schemeClr val="accent3"/>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a:schemeClr val="accent2"/>
      <a:schemeClr val="accent3"/>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1552BDF-CC6A-42DD-9825-C6FD7A02BE1F}" type="doc">
      <dgm:prSet loTypeId="urn:microsoft.com/office/officeart/2018/2/layout/IconCircleList" loCatId="icon" qsTypeId="urn:microsoft.com/office/officeart/2005/8/quickstyle/simple1" qsCatId="simple" csTypeId="urn:microsoft.com/office/officeart/2018/5/colors/Iconchunking_coloredtext_colorful2" csCatId="colorful" phldr="1"/>
      <dgm:spPr/>
      <dgm:t>
        <a:bodyPr/>
        <a:lstStyle/>
        <a:p>
          <a:endParaRPr lang="en-US"/>
        </a:p>
      </dgm:t>
    </dgm:pt>
    <dgm:pt modelId="{88431157-218C-4AFF-94F8-024ECED897E2}">
      <dgm:prSet/>
      <dgm:spPr/>
      <dgm:t>
        <a:bodyPr/>
        <a:lstStyle/>
        <a:p>
          <a:r>
            <a:rPr lang="en-US" b="1" dirty="0"/>
            <a:t>Contact Information</a:t>
          </a:r>
        </a:p>
      </dgm:t>
    </dgm:pt>
    <dgm:pt modelId="{03710A3A-01D7-4747-89BF-9629129D6F3F}" type="parTrans" cxnId="{00725FB6-FF57-43FC-9164-7996A6819AFD}">
      <dgm:prSet/>
      <dgm:spPr/>
      <dgm:t>
        <a:bodyPr/>
        <a:lstStyle/>
        <a:p>
          <a:endParaRPr lang="en-US"/>
        </a:p>
      </dgm:t>
    </dgm:pt>
    <dgm:pt modelId="{CDB8D9BE-91FC-438B-B618-9B5126531B6E}" type="sibTrans" cxnId="{00725FB6-FF57-43FC-9164-7996A6819AFD}">
      <dgm:prSet/>
      <dgm:spPr/>
      <dgm:t>
        <a:bodyPr/>
        <a:lstStyle/>
        <a:p>
          <a:endParaRPr lang="en-US"/>
        </a:p>
      </dgm:t>
    </dgm:pt>
    <dgm:pt modelId="{B5040C98-B139-489E-922F-A4F9DBDA18A5}">
      <dgm:prSet/>
      <dgm:spPr/>
      <dgm:t>
        <a:bodyPr/>
        <a:lstStyle/>
        <a:p>
          <a:r>
            <a:rPr lang="en-US" b="1"/>
            <a:t>Project Information</a:t>
          </a:r>
        </a:p>
      </dgm:t>
    </dgm:pt>
    <dgm:pt modelId="{B7CDE0B4-8FDF-434F-B4B3-41300E62E196}" type="parTrans" cxnId="{5011E239-7333-4DCA-A638-E1C3A227DBA6}">
      <dgm:prSet/>
      <dgm:spPr/>
      <dgm:t>
        <a:bodyPr/>
        <a:lstStyle/>
        <a:p>
          <a:endParaRPr lang="en-US"/>
        </a:p>
      </dgm:t>
    </dgm:pt>
    <dgm:pt modelId="{58DFCEB0-1651-4496-9FC3-6441F1D782CB}" type="sibTrans" cxnId="{5011E239-7333-4DCA-A638-E1C3A227DBA6}">
      <dgm:prSet/>
      <dgm:spPr/>
      <dgm:t>
        <a:bodyPr/>
        <a:lstStyle/>
        <a:p>
          <a:endParaRPr lang="en-US"/>
        </a:p>
      </dgm:t>
    </dgm:pt>
    <dgm:pt modelId="{C185A0DD-08A7-4C2E-9C61-04D5F75C06F4}">
      <dgm:prSet/>
      <dgm:spPr/>
      <dgm:t>
        <a:bodyPr/>
        <a:lstStyle/>
        <a:p>
          <a:r>
            <a:rPr lang="en-US" b="1"/>
            <a:t>Programmatic Information</a:t>
          </a:r>
        </a:p>
      </dgm:t>
    </dgm:pt>
    <dgm:pt modelId="{0932C735-6CB5-4FB8-8401-55245F7D7B29}" type="parTrans" cxnId="{6F30EAB3-63BD-48A7-8CA0-92DE2E687515}">
      <dgm:prSet/>
      <dgm:spPr/>
      <dgm:t>
        <a:bodyPr/>
        <a:lstStyle/>
        <a:p>
          <a:endParaRPr lang="en-US"/>
        </a:p>
      </dgm:t>
    </dgm:pt>
    <dgm:pt modelId="{C5101842-D8E2-4E14-8549-128D564B7C8F}" type="sibTrans" cxnId="{6F30EAB3-63BD-48A7-8CA0-92DE2E687515}">
      <dgm:prSet/>
      <dgm:spPr/>
      <dgm:t>
        <a:bodyPr/>
        <a:lstStyle/>
        <a:p>
          <a:endParaRPr lang="en-US"/>
        </a:p>
      </dgm:t>
    </dgm:pt>
    <dgm:pt modelId="{F6B88CA5-051E-4D56-8BE4-4855BD5495E1}">
      <dgm:prSet/>
      <dgm:spPr/>
      <dgm:t>
        <a:bodyPr/>
        <a:lstStyle/>
        <a:p>
          <a:endParaRPr lang="en-US"/>
        </a:p>
      </dgm:t>
    </dgm:pt>
    <dgm:pt modelId="{67E6A8DD-763E-41B7-BD4F-9CC33E217F66}" type="parTrans" cxnId="{6CD54658-703B-41E1-8BD1-3DABF9FC849D}">
      <dgm:prSet/>
      <dgm:spPr/>
      <dgm:t>
        <a:bodyPr/>
        <a:lstStyle/>
        <a:p>
          <a:endParaRPr lang="en-US"/>
        </a:p>
      </dgm:t>
    </dgm:pt>
    <dgm:pt modelId="{974AB45D-CF65-47F0-9003-C6A79CE929A4}" type="sibTrans" cxnId="{6CD54658-703B-41E1-8BD1-3DABF9FC849D}">
      <dgm:prSet/>
      <dgm:spPr/>
      <dgm:t>
        <a:bodyPr/>
        <a:lstStyle/>
        <a:p>
          <a:endParaRPr lang="en-US"/>
        </a:p>
      </dgm:t>
    </dgm:pt>
    <dgm:pt modelId="{B0C2EB5C-44DE-43DF-AB39-B8D581B6F91C}">
      <dgm:prSet/>
      <dgm:spPr/>
      <dgm:t>
        <a:bodyPr/>
        <a:lstStyle/>
        <a:p>
          <a:r>
            <a:rPr lang="en-US" b="1"/>
            <a:t>Goals, Objectives, and Outcomes</a:t>
          </a:r>
        </a:p>
      </dgm:t>
    </dgm:pt>
    <dgm:pt modelId="{850C9710-F979-4B52-84AF-EE1925981CC1}" type="parTrans" cxnId="{22FFF2A2-B0F6-415A-8047-E73AD979B051}">
      <dgm:prSet/>
      <dgm:spPr/>
      <dgm:t>
        <a:bodyPr/>
        <a:lstStyle/>
        <a:p>
          <a:endParaRPr lang="en-US"/>
        </a:p>
      </dgm:t>
    </dgm:pt>
    <dgm:pt modelId="{D16D92C0-A280-4D61-A1C4-FD19DBB25603}" type="sibTrans" cxnId="{22FFF2A2-B0F6-415A-8047-E73AD979B051}">
      <dgm:prSet/>
      <dgm:spPr/>
      <dgm:t>
        <a:bodyPr/>
        <a:lstStyle/>
        <a:p>
          <a:endParaRPr lang="en-US"/>
        </a:p>
      </dgm:t>
    </dgm:pt>
    <dgm:pt modelId="{83AF6EAC-807F-4D97-AC1D-3DF1B0A17C92}">
      <dgm:prSet/>
      <dgm:spPr/>
      <dgm:t>
        <a:bodyPr/>
        <a:lstStyle/>
        <a:p>
          <a:r>
            <a:rPr lang="en-US" b="1"/>
            <a:t>Problem Statement &amp; Analysis </a:t>
          </a:r>
        </a:p>
      </dgm:t>
    </dgm:pt>
    <dgm:pt modelId="{D081A580-DBEC-4524-85E5-37BD3D4A0131}" type="parTrans" cxnId="{2BD25F1F-C4AE-4261-8269-1731779FC983}">
      <dgm:prSet/>
      <dgm:spPr/>
      <dgm:t>
        <a:bodyPr/>
        <a:lstStyle/>
        <a:p>
          <a:endParaRPr lang="en-US"/>
        </a:p>
      </dgm:t>
    </dgm:pt>
    <dgm:pt modelId="{78F0A9F7-230B-430F-B643-99E2E57A0AB3}" type="sibTrans" cxnId="{2BD25F1F-C4AE-4261-8269-1731779FC983}">
      <dgm:prSet/>
      <dgm:spPr/>
      <dgm:t>
        <a:bodyPr/>
        <a:lstStyle/>
        <a:p>
          <a:endParaRPr lang="en-US"/>
        </a:p>
      </dgm:t>
    </dgm:pt>
    <dgm:pt modelId="{DBA3294B-7E85-48A0-9265-F519C31F653D}">
      <dgm:prSet/>
      <dgm:spPr/>
      <dgm:t>
        <a:bodyPr/>
        <a:lstStyle/>
        <a:p>
          <a:r>
            <a:rPr lang="en-US" b="1"/>
            <a:t>Program Description</a:t>
          </a:r>
        </a:p>
      </dgm:t>
    </dgm:pt>
    <dgm:pt modelId="{B3C6D3C7-FFBF-4288-9034-FA655BDFD7D3}" type="parTrans" cxnId="{D1EAE763-1B54-426E-8D5F-91540B050A78}">
      <dgm:prSet/>
      <dgm:spPr/>
      <dgm:t>
        <a:bodyPr/>
        <a:lstStyle/>
        <a:p>
          <a:endParaRPr lang="en-US"/>
        </a:p>
      </dgm:t>
    </dgm:pt>
    <dgm:pt modelId="{406021A5-1D5E-47A5-938E-D8C5A8B1D354}" type="sibTrans" cxnId="{D1EAE763-1B54-426E-8D5F-91540B050A78}">
      <dgm:prSet/>
      <dgm:spPr/>
      <dgm:t>
        <a:bodyPr/>
        <a:lstStyle/>
        <a:p>
          <a:endParaRPr lang="en-US"/>
        </a:p>
      </dgm:t>
    </dgm:pt>
    <dgm:pt modelId="{B9BDBA8F-B954-472F-B43D-0618D770CFD7}">
      <dgm:prSet/>
      <dgm:spPr/>
      <dgm:t>
        <a:bodyPr/>
        <a:lstStyle/>
        <a:p>
          <a:r>
            <a:rPr lang="en-US" b="1"/>
            <a:t>Evidence Based/Best Practices</a:t>
          </a:r>
        </a:p>
      </dgm:t>
    </dgm:pt>
    <dgm:pt modelId="{222454C7-42FF-4AD0-A251-23FA492687AA}" type="parTrans" cxnId="{8B55F574-2440-4F32-AE9C-45336ECEAEC2}">
      <dgm:prSet/>
      <dgm:spPr/>
      <dgm:t>
        <a:bodyPr/>
        <a:lstStyle/>
        <a:p>
          <a:endParaRPr lang="en-US"/>
        </a:p>
      </dgm:t>
    </dgm:pt>
    <dgm:pt modelId="{06A1F2C5-2463-4E1E-B29F-50EC238B2158}" type="sibTrans" cxnId="{8B55F574-2440-4F32-AE9C-45336ECEAEC2}">
      <dgm:prSet/>
      <dgm:spPr/>
      <dgm:t>
        <a:bodyPr/>
        <a:lstStyle/>
        <a:p>
          <a:endParaRPr lang="en-US"/>
        </a:p>
      </dgm:t>
    </dgm:pt>
    <dgm:pt modelId="{76B33354-2225-4498-8089-B74741947531}">
      <dgm:prSet/>
      <dgm:spPr/>
      <dgm:t>
        <a:bodyPr/>
        <a:lstStyle/>
        <a:p>
          <a:r>
            <a:rPr lang="en-US" b="1"/>
            <a:t>Use of Volunteers</a:t>
          </a:r>
        </a:p>
      </dgm:t>
    </dgm:pt>
    <dgm:pt modelId="{2AA9BC59-588F-467E-9B65-AEA413240037}" type="parTrans" cxnId="{9620B5A9-8A86-4863-A509-F4A1FEC979A1}">
      <dgm:prSet/>
      <dgm:spPr/>
      <dgm:t>
        <a:bodyPr/>
        <a:lstStyle/>
        <a:p>
          <a:endParaRPr lang="en-US"/>
        </a:p>
      </dgm:t>
    </dgm:pt>
    <dgm:pt modelId="{B9BB5DF8-D0F3-44B3-9E94-C063C2DB7976}" type="sibTrans" cxnId="{9620B5A9-8A86-4863-A509-F4A1FEC979A1}">
      <dgm:prSet/>
      <dgm:spPr/>
      <dgm:t>
        <a:bodyPr/>
        <a:lstStyle/>
        <a:p>
          <a:endParaRPr lang="en-US"/>
        </a:p>
      </dgm:t>
    </dgm:pt>
    <dgm:pt modelId="{535C8F4C-B614-4B22-8043-9F8FE7A14AE6}" type="pres">
      <dgm:prSet presAssocID="{61552BDF-CC6A-42DD-9825-C6FD7A02BE1F}" presName="root" presStyleCnt="0">
        <dgm:presLayoutVars>
          <dgm:dir/>
          <dgm:resizeHandles val="exact"/>
        </dgm:presLayoutVars>
      </dgm:prSet>
      <dgm:spPr/>
    </dgm:pt>
    <dgm:pt modelId="{A7409755-194E-4CB9-AAFE-0A7AB0AA59D2}" type="pres">
      <dgm:prSet presAssocID="{61552BDF-CC6A-42DD-9825-C6FD7A02BE1F}" presName="container" presStyleCnt="0">
        <dgm:presLayoutVars>
          <dgm:dir/>
          <dgm:resizeHandles val="exact"/>
        </dgm:presLayoutVars>
      </dgm:prSet>
      <dgm:spPr/>
    </dgm:pt>
    <dgm:pt modelId="{FB5D44A6-2CF6-44FA-998C-C20DEDBB0938}" type="pres">
      <dgm:prSet presAssocID="{88431157-218C-4AFF-94F8-024ECED897E2}" presName="compNode" presStyleCnt="0"/>
      <dgm:spPr/>
    </dgm:pt>
    <dgm:pt modelId="{08382E60-7CC7-439D-850C-18462E1326B3}" type="pres">
      <dgm:prSet presAssocID="{88431157-218C-4AFF-94F8-024ECED897E2}" presName="iconBgRect" presStyleLbl="bgShp" presStyleIdx="0" presStyleCnt="8"/>
      <dgm:spPr/>
    </dgm:pt>
    <dgm:pt modelId="{D7C7DE42-E2DD-41A5-8BA0-013BD6D91D9A}" type="pres">
      <dgm:prSet presAssocID="{88431157-218C-4AFF-94F8-024ECED897E2}"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eceiver"/>
        </a:ext>
      </dgm:extLst>
    </dgm:pt>
    <dgm:pt modelId="{38267641-6C83-418F-B1FF-110ECA102768}" type="pres">
      <dgm:prSet presAssocID="{88431157-218C-4AFF-94F8-024ECED897E2}" presName="spaceRect" presStyleCnt="0"/>
      <dgm:spPr/>
    </dgm:pt>
    <dgm:pt modelId="{FE17831D-EC1F-43F8-89A9-945068253ECE}" type="pres">
      <dgm:prSet presAssocID="{88431157-218C-4AFF-94F8-024ECED897E2}" presName="textRect" presStyleLbl="revTx" presStyleIdx="0" presStyleCnt="8">
        <dgm:presLayoutVars>
          <dgm:chMax val="1"/>
          <dgm:chPref val="1"/>
        </dgm:presLayoutVars>
      </dgm:prSet>
      <dgm:spPr/>
    </dgm:pt>
    <dgm:pt modelId="{077D385D-3E30-406B-A414-5FC0F8545BAF}" type="pres">
      <dgm:prSet presAssocID="{CDB8D9BE-91FC-438B-B618-9B5126531B6E}" presName="sibTrans" presStyleLbl="sibTrans2D1" presStyleIdx="0" presStyleCnt="0"/>
      <dgm:spPr/>
    </dgm:pt>
    <dgm:pt modelId="{34F5B6A0-7BEB-44D6-ABFD-6B63E42B2F78}" type="pres">
      <dgm:prSet presAssocID="{B5040C98-B139-489E-922F-A4F9DBDA18A5}" presName="compNode" presStyleCnt="0"/>
      <dgm:spPr/>
    </dgm:pt>
    <dgm:pt modelId="{B69CBBAE-4D1A-4A13-B6EE-61D57085B400}" type="pres">
      <dgm:prSet presAssocID="{B5040C98-B139-489E-922F-A4F9DBDA18A5}" presName="iconBgRect" presStyleLbl="bgShp" presStyleIdx="1" presStyleCnt="8"/>
      <dgm:spPr/>
    </dgm:pt>
    <dgm:pt modelId="{B10DEC3C-6B32-4C98-9009-128FE21A8164}" type="pres">
      <dgm:prSet presAssocID="{B5040C98-B139-489E-922F-A4F9DBDA18A5}"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4C4B1684-68C4-4AC0-B87E-7B4D7A777C1C}" type="pres">
      <dgm:prSet presAssocID="{B5040C98-B139-489E-922F-A4F9DBDA18A5}" presName="spaceRect" presStyleCnt="0"/>
      <dgm:spPr/>
    </dgm:pt>
    <dgm:pt modelId="{E3B8035D-B7C9-475A-B6A6-2A4EFB7818A4}" type="pres">
      <dgm:prSet presAssocID="{B5040C98-B139-489E-922F-A4F9DBDA18A5}" presName="textRect" presStyleLbl="revTx" presStyleIdx="1" presStyleCnt="8">
        <dgm:presLayoutVars>
          <dgm:chMax val="1"/>
          <dgm:chPref val="1"/>
        </dgm:presLayoutVars>
      </dgm:prSet>
      <dgm:spPr/>
    </dgm:pt>
    <dgm:pt modelId="{25AB9978-4292-46E4-9501-00F8343A9F92}" type="pres">
      <dgm:prSet presAssocID="{58DFCEB0-1651-4496-9FC3-6441F1D782CB}" presName="sibTrans" presStyleLbl="sibTrans2D1" presStyleIdx="0" presStyleCnt="0"/>
      <dgm:spPr/>
    </dgm:pt>
    <dgm:pt modelId="{49A4A231-C9CD-44D6-9243-23C4A75F7589}" type="pres">
      <dgm:prSet presAssocID="{C185A0DD-08A7-4C2E-9C61-04D5F75C06F4}" presName="compNode" presStyleCnt="0"/>
      <dgm:spPr/>
    </dgm:pt>
    <dgm:pt modelId="{ED8B07C6-EC64-4127-8CA6-B5A2D092E8D9}" type="pres">
      <dgm:prSet presAssocID="{C185A0DD-08A7-4C2E-9C61-04D5F75C06F4}" presName="iconBgRect" presStyleLbl="bgShp" presStyleIdx="2" presStyleCnt="8"/>
      <dgm:spPr/>
    </dgm:pt>
    <dgm:pt modelId="{B67A1708-F274-4A2E-B252-AE16AE2B9894}" type="pres">
      <dgm:prSet presAssocID="{C185A0DD-08A7-4C2E-9C61-04D5F75C06F4}"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r chart"/>
        </a:ext>
      </dgm:extLst>
    </dgm:pt>
    <dgm:pt modelId="{B8F6603F-1D72-4D09-BDB8-15406861F009}" type="pres">
      <dgm:prSet presAssocID="{C185A0DD-08A7-4C2E-9C61-04D5F75C06F4}" presName="spaceRect" presStyleCnt="0"/>
      <dgm:spPr/>
    </dgm:pt>
    <dgm:pt modelId="{330FEE3F-EE6D-4895-8F43-1381F9721AC7}" type="pres">
      <dgm:prSet presAssocID="{C185A0DD-08A7-4C2E-9C61-04D5F75C06F4}" presName="textRect" presStyleLbl="revTx" presStyleIdx="2" presStyleCnt="8">
        <dgm:presLayoutVars>
          <dgm:chMax val="1"/>
          <dgm:chPref val="1"/>
        </dgm:presLayoutVars>
      </dgm:prSet>
      <dgm:spPr/>
    </dgm:pt>
    <dgm:pt modelId="{209A5CFA-6CA6-44F7-8079-B1A645C4D9F4}" type="pres">
      <dgm:prSet presAssocID="{C5101842-D8E2-4E14-8549-128D564B7C8F}" presName="sibTrans" presStyleLbl="sibTrans2D1" presStyleIdx="0" presStyleCnt="0"/>
      <dgm:spPr/>
    </dgm:pt>
    <dgm:pt modelId="{A142FC1E-8854-4524-A256-FC7296EA6140}" type="pres">
      <dgm:prSet presAssocID="{83AF6EAC-807F-4D97-AC1D-3DF1B0A17C92}" presName="compNode" presStyleCnt="0"/>
      <dgm:spPr/>
    </dgm:pt>
    <dgm:pt modelId="{4A92CC10-0392-4640-9A50-EC0D6895599B}" type="pres">
      <dgm:prSet presAssocID="{83AF6EAC-807F-4D97-AC1D-3DF1B0A17C92}" presName="iconBgRect" presStyleLbl="bgShp" presStyleIdx="3" presStyleCnt="8"/>
      <dgm:spPr/>
    </dgm:pt>
    <dgm:pt modelId="{52567CC4-1373-461F-9CF2-569C3A0DD417}" type="pres">
      <dgm:prSet presAssocID="{83AF6EAC-807F-4D97-AC1D-3DF1B0A17C92}"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arget"/>
        </a:ext>
      </dgm:extLst>
    </dgm:pt>
    <dgm:pt modelId="{8F9E34BC-5849-48D1-B657-E97FEED91E63}" type="pres">
      <dgm:prSet presAssocID="{83AF6EAC-807F-4D97-AC1D-3DF1B0A17C92}" presName="spaceRect" presStyleCnt="0"/>
      <dgm:spPr/>
    </dgm:pt>
    <dgm:pt modelId="{AE83B7EF-FEDF-4497-82FC-F82D6FF5E215}" type="pres">
      <dgm:prSet presAssocID="{83AF6EAC-807F-4D97-AC1D-3DF1B0A17C92}" presName="textRect" presStyleLbl="revTx" presStyleIdx="3" presStyleCnt="8">
        <dgm:presLayoutVars>
          <dgm:chMax val="1"/>
          <dgm:chPref val="1"/>
        </dgm:presLayoutVars>
      </dgm:prSet>
      <dgm:spPr/>
    </dgm:pt>
    <dgm:pt modelId="{FAE3E111-BD0D-4A6D-8018-BBA6D953D591}" type="pres">
      <dgm:prSet presAssocID="{78F0A9F7-230B-430F-B643-99E2E57A0AB3}" presName="sibTrans" presStyleLbl="sibTrans2D1" presStyleIdx="0" presStyleCnt="0"/>
      <dgm:spPr/>
    </dgm:pt>
    <dgm:pt modelId="{5E32CE9E-4331-46AD-B761-0FEEEB3B5B8C}" type="pres">
      <dgm:prSet presAssocID="{B0C2EB5C-44DE-43DF-AB39-B8D581B6F91C}" presName="compNode" presStyleCnt="0"/>
      <dgm:spPr/>
    </dgm:pt>
    <dgm:pt modelId="{0395A16A-E4C2-4B3F-9556-A3B03575D7CB}" type="pres">
      <dgm:prSet presAssocID="{B0C2EB5C-44DE-43DF-AB39-B8D581B6F91C}" presName="iconBgRect" presStyleLbl="bgShp" presStyleIdx="4" presStyleCnt="8"/>
      <dgm:spPr/>
    </dgm:pt>
    <dgm:pt modelId="{8206FB9E-D3AA-4792-84C1-619816C4FA13}" type="pres">
      <dgm:prSet presAssocID="{B0C2EB5C-44DE-43DF-AB39-B8D581B6F91C}"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Question mark"/>
        </a:ext>
      </dgm:extLst>
    </dgm:pt>
    <dgm:pt modelId="{2ABF6FF2-29C4-46C7-883D-B5BB55C8CFBB}" type="pres">
      <dgm:prSet presAssocID="{B0C2EB5C-44DE-43DF-AB39-B8D581B6F91C}" presName="spaceRect" presStyleCnt="0"/>
      <dgm:spPr/>
    </dgm:pt>
    <dgm:pt modelId="{BB002981-5B3C-4091-9C94-6575897096C0}" type="pres">
      <dgm:prSet presAssocID="{B0C2EB5C-44DE-43DF-AB39-B8D581B6F91C}" presName="textRect" presStyleLbl="revTx" presStyleIdx="4" presStyleCnt="8">
        <dgm:presLayoutVars>
          <dgm:chMax val="1"/>
          <dgm:chPref val="1"/>
        </dgm:presLayoutVars>
      </dgm:prSet>
      <dgm:spPr/>
    </dgm:pt>
    <dgm:pt modelId="{F51127FC-D095-43EA-B4F2-BC6B1A494DC8}" type="pres">
      <dgm:prSet presAssocID="{D16D92C0-A280-4D61-A1C4-FD19DBB25603}" presName="sibTrans" presStyleLbl="sibTrans2D1" presStyleIdx="0" presStyleCnt="0"/>
      <dgm:spPr/>
    </dgm:pt>
    <dgm:pt modelId="{A731AD1F-EB1D-4155-9086-66B3FAC3DF23}" type="pres">
      <dgm:prSet presAssocID="{DBA3294B-7E85-48A0-9265-F519C31F653D}" presName="compNode" presStyleCnt="0"/>
      <dgm:spPr/>
    </dgm:pt>
    <dgm:pt modelId="{5A9A5C82-B721-4756-BB5F-AF888B76866C}" type="pres">
      <dgm:prSet presAssocID="{DBA3294B-7E85-48A0-9265-F519C31F653D}" presName="iconBgRect" presStyleLbl="bgShp" presStyleIdx="5" presStyleCnt="8"/>
      <dgm:spPr/>
    </dgm:pt>
    <dgm:pt modelId="{78B82831-3DB6-48F4-8474-AAD7A12D2623}" type="pres">
      <dgm:prSet presAssocID="{DBA3294B-7E85-48A0-9265-F519C31F653D}"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heckmark"/>
        </a:ext>
      </dgm:extLst>
    </dgm:pt>
    <dgm:pt modelId="{D89D771D-F26C-47DC-8B93-726F1ADDE621}" type="pres">
      <dgm:prSet presAssocID="{DBA3294B-7E85-48A0-9265-F519C31F653D}" presName="spaceRect" presStyleCnt="0"/>
      <dgm:spPr/>
    </dgm:pt>
    <dgm:pt modelId="{41A6D5A7-C337-4B17-9E86-E19040A093DA}" type="pres">
      <dgm:prSet presAssocID="{DBA3294B-7E85-48A0-9265-F519C31F653D}" presName="textRect" presStyleLbl="revTx" presStyleIdx="5" presStyleCnt="8">
        <dgm:presLayoutVars>
          <dgm:chMax val="1"/>
          <dgm:chPref val="1"/>
        </dgm:presLayoutVars>
      </dgm:prSet>
      <dgm:spPr/>
    </dgm:pt>
    <dgm:pt modelId="{FF79A049-F85B-4E56-A361-97066D66133E}" type="pres">
      <dgm:prSet presAssocID="{406021A5-1D5E-47A5-938E-D8C5A8B1D354}" presName="sibTrans" presStyleLbl="sibTrans2D1" presStyleIdx="0" presStyleCnt="0"/>
      <dgm:spPr/>
    </dgm:pt>
    <dgm:pt modelId="{D8F61226-365F-4257-8D2B-386B66AA1673}" type="pres">
      <dgm:prSet presAssocID="{B9BDBA8F-B954-472F-B43D-0618D770CFD7}" presName="compNode" presStyleCnt="0"/>
      <dgm:spPr/>
    </dgm:pt>
    <dgm:pt modelId="{E35F5248-3528-4D80-9261-5C8F5FEEBB1B}" type="pres">
      <dgm:prSet presAssocID="{B9BDBA8F-B954-472F-B43D-0618D770CFD7}" presName="iconBgRect" presStyleLbl="bgShp" presStyleIdx="6" presStyleCnt="8"/>
      <dgm:spPr/>
    </dgm:pt>
    <dgm:pt modelId="{F0939577-9F86-43A4-8E1C-F85A441045B7}" type="pres">
      <dgm:prSet presAssocID="{B9BDBA8F-B954-472F-B43D-0618D770CFD7}"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Magnifying glass"/>
        </a:ext>
      </dgm:extLst>
    </dgm:pt>
    <dgm:pt modelId="{41D224B7-8914-4F75-8068-09B747122D38}" type="pres">
      <dgm:prSet presAssocID="{B9BDBA8F-B954-472F-B43D-0618D770CFD7}" presName="spaceRect" presStyleCnt="0"/>
      <dgm:spPr/>
    </dgm:pt>
    <dgm:pt modelId="{68CF6F4E-F3B5-4BB9-ACA2-E3C8D335A68D}" type="pres">
      <dgm:prSet presAssocID="{B9BDBA8F-B954-472F-B43D-0618D770CFD7}" presName="textRect" presStyleLbl="revTx" presStyleIdx="6" presStyleCnt="8">
        <dgm:presLayoutVars>
          <dgm:chMax val="1"/>
          <dgm:chPref val="1"/>
        </dgm:presLayoutVars>
      </dgm:prSet>
      <dgm:spPr/>
    </dgm:pt>
    <dgm:pt modelId="{FFD3DECE-8ADA-4008-AAE9-E038F4AB3890}" type="pres">
      <dgm:prSet presAssocID="{06A1F2C5-2463-4E1E-B29F-50EC238B2158}" presName="sibTrans" presStyleLbl="sibTrans2D1" presStyleIdx="0" presStyleCnt="0"/>
      <dgm:spPr/>
    </dgm:pt>
    <dgm:pt modelId="{6EEEA7B2-BE85-4A26-9F80-24DF7D1D80B1}" type="pres">
      <dgm:prSet presAssocID="{76B33354-2225-4498-8089-B74741947531}" presName="compNode" presStyleCnt="0"/>
      <dgm:spPr/>
    </dgm:pt>
    <dgm:pt modelId="{48AA2BD7-0BF4-4DDB-90EE-6B9534E8623E}" type="pres">
      <dgm:prSet presAssocID="{76B33354-2225-4498-8089-B74741947531}" presName="iconBgRect" presStyleLbl="bgShp" presStyleIdx="7" presStyleCnt="8"/>
      <dgm:spPr/>
    </dgm:pt>
    <dgm:pt modelId="{1EE4590D-5C30-4021-94FA-81FFA527B42B}" type="pres">
      <dgm:prSet presAssocID="{76B33354-2225-4498-8089-B74741947531}"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Group"/>
        </a:ext>
      </dgm:extLst>
    </dgm:pt>
    <dgm:pt modelId="{F4F93E67-7BAE-43D6-A88C-5DD06FFB7DDA}" type="pres">
      <dgm:prSet presAssocID="{76B33354-2225-4498-8089-B74741947531}" presName="spaceRect" presStyleCnt="0"/>
      <dgm:spPr/>
    </dgm:pt>
    <dgm:pt modelId="{18212A89-1D61-4B56-8A63-218AC6DBF3AD}" type="pres">
      <dgm:prSet presAssocID="{76B33354-2225-4498-8089-B74741947531}" presName="textRect" presStyleLbl="revTx" presStyleIdx="7" presStyleCnt="8">
        <dgm:presLayoutVars>
          <dgm:chMax val="1"/>
          <dgm:chPref val="1"/>
        </dgm:presLayoutVars>
      </dgm:prSet>
      <dgm:spPr/>
    </dgm:pt>
  </dgm:ptLst>
  <dgm:cxnLst>
    <dgm:cxn modelId="{05E55803-CD94-4C0B-AA0E-43C1BF7E16DD}" type="presOf" srcId="{B0C2EB5C-44DE-43DF-AB39-B8D581B6F91C}" destId="{BB002981-5B3C-4091-9C94-6575897096C0}" srcOrd="0" destOrd="0" presId="urn:microsoft.com/office/officeart/2018/2/layout/IconCircleList"/>
    <dgm:cxn modelId="{2BD25F1F-C4AE-4261-8269-1731779FC983}" srcId="{61552BDF-CC6A-42DD-9825-C6FD7A02BE1F}" destId="{83AF6EAC-807F-4D97-AC1D-3DF1B0A17C92}" srcOrd="3" destOrd="0" parTransId="{D081A580-DBEC-4524-85E5-37BD3D4A0131}" sibTransId="{78F0A9F7-230B-430F-B643-99E2E57A0AB3}"/>
    <dgm:cxn modelId="{5011E239-7333-4DCA-A638-E1C3A227DBA6}" srcId="{61552BDF-CC6A-42DD-9825-C6FD7A02BE1F}" destId="{B5040C98-B139-489E-922F-A4F9DBDA18A5}" srcOrd="1" destOrd="0" parTransId="{B7CDE0B4-8FDF-434F-B4B3-41300E62E196}" sibTransId="{58DFCEB0-1651-4496-9FC3-6441F1D782CB}"/>
    <dgm:cxn modelId="{78478D5F-3EFB-43C5-92EB-392EB40D695A}" type="presOf" srcId="{C5101842-D8E2-4E14-8549-128D564B7C8F}" destId="{209A5CFA-6CA6-44F7-8079-B1A645C4D9F4}" srcOrd="0" destOrd="0" presId="urn:microsoft.com/office/officeart/2018/2/layout/IconCircleList"/>
    <dgm:cxn modelId="{D1EAE763-1B54-426E-8D5F-91540B050A78}" srcId="{61552BDF-CC6A-42DD-9825-C6FD7A02BE1F}" destId="{DBA3294B-7E85-48A0-9265-F519C31F653D}" srcOrd="5" destOrd="0" parTransId="{B3C6D3C7-FFBF-4288-9034-FA655BDFD7D3}" sibTransId="{406021A5-1D5E-47A5-938E-D8C5A8B1D354}"/>
    <dgm:cxn modelId="{C025A348-EB04-485E-8D14-9F5CF9653150}" type="presOf" srcId="{CDB8D9BE-91FC-438B-B618-9B5126531B6E}" destId="{077D385D-3E30-406B-A414-5FC0F8545BAF}" srcOrd="0" destOrd="0" presId="urn:microsoft.com/office/officeart/2018/2/layout/IconCircleList"/>
    <dgm:cxn modelId="{339FE974-F410-467E-BD95-56139AE24D3B}" type="presOf" srcId="{B9BDBA8F-B954-472F-B43D-0618D770CFD7}" destId="{68CF6F4E-F3B5-4BB9-ACA2-E3C8D335A68D}" srcOrd="0" destOrd="0" presId="urn:microsoft.com/office/officeart/2018/2/layout/IconCircleList"/>
    <dgm:cxn modelId="{8B55F574-2440-4F32-AE9C-45336ECEAEC2}" srcId="{61552BDF-CC6A-42DD-9825-C6FD7A02BE1F}" destId="{B9BDBA8F-B954-472F-B43D-0618D770CFD7}" srcOrd="6" destOrd="0" parTransId="{222454C7-42FF-4AD0-A251-23FA492687AA}" sibTransId="{06A1F2C5-2463-4E1E-B29F-50EC238B2158}"/>
    <dgm:cxn modelId="{6CD54658-703B-41E1-8BD1-3DABF9FC849D}" srcId="{C185A0DD-08A7-4C2E-9C61-04D5F75C06F4}" destId="{F6B88CA5-051E-4D56-8BE4-4855BD5495E1}" srcOrd="0" destOrd="0" parTransId="{67E6A8DD-763E-41B7-BD4F-9CC33E217F66}" sibTransId="{974AB45D-CF65-47F0-9003-C6A79CE929A4}"/>
    <dgm:cxn modelId="{151C325A-8CBA-4578-BF1A-EF175FBE7543}" type="presOf" srcId="{76B33354-2225-4498-8089-B74741947531}" destId="{18212A89-1D61-4B56-8A63-218AC6DBF3AD}" srcOrd="0" destOrd="0" presId="urn:microsoft.com/office/officeart/2018/2/layout/IconCircleList"/>
    <dgm:cxn modelId="{8A37E58C-1D21-4B38-B1E5-588C126E3A60}" type="presOf" srcId="{B5040C98-B139-489E-922F-A4F9DBDA18A5}" destId="{E3B8035D-B7C9-475A-B6A6-2A4EFB7818A4}" srcOrd="0" destOrd="0" presId="urn:microsoft.com/office/officeart/2018/2/layout/IconCircleList"/>
    <dgm:cxn modelId="{ABEF7499-993B-406C-A546-5629C7847158}" type="presOf" srcId="{58DFCEB0-1651-4496-9FC3-6441F1D782CB}" destId="{25AB9978-4292-46E4-9501-00F8343A9F92}" srcOrd="0" destOrd="0" presId="urn:microsoft.com/office/officeart/2018/2/layout/IconCircleList"/>
    <dgm:cxn modelId="{DE3B9EA2-0732-4C55-B8E2-5E6887C6CB60}" type="presOf" srcId="{78F0A9F7-230B-430F-B643-99E2E57A0AB3}" destId="{FAE3E111-BD0D-4A6D-8018-BBA6D953D591}" srcOrd="0" destOrd="0" presId="urn:microsoft.com/office/officeart/2018/2/layout/IconCircleList"/>
    <dgm:cxn modelId="{22FFF2A2-B0F6-415A-8047-E73AD979B051}" srcId="{61552BDF-CC6A-42DD-9825-C6FD7A02BE1F}" destId="{B0C2EB5C-44DE-43DF-AB39-B8D581B6F91C}" srcOrd="4" destOrd="0" parTransId="{850C9710-F979-4B52-84AF-EE1925981CC1}" sibTransId="{D16D92C0-A280-4D61-A1C4-FD19DBB25603}"/>
    <dgm:cxn modelId="{6AF46AA7-3FC4-440F-9050-D66E7B33ED8A}" type="presOf" srcId="{06A1F2C5-2463-4E1E-B29F-50EC238B2158}" destId="{FFD3DECE-8ADA-4008-AAE9-E038F4AB3890}" srcOrd="0" destOrd="0" presId="urn:microsoft.com/office/officeart/2018/2/layout/IconCircleList"/>
    <dgm:cxn modelId="{9620B5A9-8A86-4863-A509-F4A1FEC979A1}" srcId="{61552BDF-CC6A-42DD-9825-C6FD7A02BE1F}" destId="{76B33354-2225-4498-8089-B74741947531}" srcOrd="7" destOrd="0" parTransId="{2AA9BC59-588F-467E-9B65-AEA413240037}" sibTransId="{B9BB5DF8-D0F3-44B3-9E94-C063C2DB7976}"/>
    <dgm:cxn modelId="{0F8810AC-6097-4E1D-A80D-AB0843A8CEEF}" type="presOf" srcId="{DBA3294B-7E85-48A0-9265-F519C31F653D}" destId="{41A6D5A7-C337-4B17-9E86-E19040A093DA}" srcOrd="0" destOrd="0" presId="urn:microsoft.com/office/officeart/2018/2/layout/IconCircleList"/>
    <dgm:cxn modelId="{D3014AB2-C1D5-4FF9-BB33-523A0FA71DDB}" type="presOf" srcId="{83AF6EAC-807F-4D97-AC1D-3DF1B0A17C92}" destId="{AE83B7EF-FEDF-4497-82FC-F82D6FF5E215}" srcOrd="0" destOrd="0" presId="urn:microsoft.com/office/officeart/2018/2/layout/IconCircleList"/>
    <dgm:cxn modelId="{6F30EAB3-63BD-48A7-8CA0-92DE2E687515}" srcId="{61552BDF-CC6A-42DD-9825-C6FD7A02BE1F}" destId="{C185A0DD-08A7-4C2E-9C61-04D5F75C06F4}" srcOrd="2" destOrd="0" parTransId="{0932C735-6CB5-4FB8-8401-55245F7D7B29}" sibTransId="{C5101842-D8E2-4E14-8549-128D564B7C8F}"/>
    <dgm:cxn modelId="{00725FB6-FF57-43FC-9164-7996A6819AFD}" srcId="{61552BDF-CC6A-42DD-9825-C6FD7A02BE1F}" destId="{88431157-218C-4AFF-94F8-024ECED897E2}" srcOrd="0" destOrd="0" parTransId="{03710A3A-01D7-4747-89BF-9629129D6F3F}" sibTransId="{CDB8D9BE-91FC-438B-B618-9B5126531B6E}"/>
    <dgm:cxn modelId="{CEA6BCB7-F859-4F9F-8731-25CE4270596D}" type="presOf" srcId="{C185A0DD-08A7-4C2E-9C61-04D5F75C06F4}" destId="{330FEE3F-EE6D-4895-8F43-1381F9721AC7}" srcOrd="0" destOrd="0" presId="urn:microsoft.com/office/officeart/2018/2/layout/IconCircleList"/>
    <dgm:cxn modelId="{218144CC-C8D7-4CEB-A7E2-EE8F6ED42E89}" type="presOf" srcId="{61552BDF-CC6A-42DD-9825-C6FD7A02BE1F}" destId="{535C8F4C-B614-4B22-8043-9F8FE7A14AE6}" srcOrd="0" destOrd="0" presId="urn:microsoft.com/office/officeart/2018/2/layout/IconCircleList"/>
    <dgm:cxn modelId="{DFB676F4-EB1E-4DD4-89B7-D932B689843E}" type="presOf" srcId="{D16D92C0-A280-4D61-A1C4-FD19DBB25603}" destId="{F51127FC-D095-43EA-B4F2-BC6B1A494DC8}" srcOrd="0" destOrd="0" presId="urn:microsoft.com/office/officeart/2018/2/layout/IconCircleList"/>
    <dgm:cxn modelId="{3EA916FA-6E4C-4B06-A352-A10577930494}" type="presOf" srcId="{406021A5-1D5E-47A5-938E-D8C5A8B1D354}" destId="{FF79A049-F85B-4E56-A361-97066D66133E}" srcOrd="0" destOrd="0" presId="urn:microsoft.com/office/officeart/2018/2/layout/IconCircleList"/>
    <dgm:cxn modelId="{20D688FD-1641-4A47-966A-17D2F391F660}" type="presOf" srcId="{88431157-218C-4AFF-94F8-024ECED897E2}" destId="{FE17831D-EC1F-43F8-89A9-945068253ECE}" srcOrd="0" destOrd="0" presId="urn:microsoft.com/office/officeart/2018/2/layout/IconCircleList"/>
    <dgm:cxn modelId="{8620C6DC-2FC1-456F-B377-E204DBE6E78C}" type="presParOf" srcId="{535C8F4C-B614-4B22-8043-9F8FE7A14AE6}" destId="{A7409755-194E-4CB9-AAFE-0A7AB0AA59D2}" srcOrd="0" destOrd="0" presId="urn:microsoft.com/office/officeart/2018/2/layout/IconCircleList"/>
    <dgm:cxn modelId="{7FC059C0-760A-4AE0-AB0A-E8E503AE4140}" type="presParOf" srcId="{A7409755-194E-4CB9-AAFE-0A7AB0AA59D2}" destId="{FB5D44A6-2CF6-44FA-998C-C20DEDBB0938}" srcOrd="0" destOrd="0" presId="urn:microsoft.com/office/officeart/2018/2/layout/IconCircleList"/>
    <dgm:cxn modelId="{E0DA735F-4C5F-4D58-8E81-ED9713E1A4F7}" type="presParOf" srcId="{FB5D44A6-2CF6-44FA-998C-C20DEDBB0938}" destId="{08382E60-7CC7-439D-850C-18462E1326B3}" srcOrd="0" destOrd="0" presId="urn:microsoft.com/office/officeart/2018/2/layout/IconCircleList"/>
    <dgm:cxn modelId="{B1FFB335-FEC1-4B49-B5B8-C90BB0180F31}" type="presParOf" srcId="{FB5D44A6-2CF6-44FA-998C-C20DEDBB0938}" destId="{D7C7DE42-E2DD-41A5-8BA0-013BD6D91D9A}" srcOrd="1" destOrd="0" presId="urn:microsoft.com/office/officeart/2018/2/layout/IconCircleList"/>
    <dgm:cxn modelId="{7EE3FBB1-3F87-4B52-8260-7459E6897376}" type="presParOf" srcId="{FB5D44A6-2CF6-44FA-998C-C20DEDBB0938}" destId="{38267641-6C83-418F-B1FF-110ECA102768}" srcOrd="2" destOrd="0" presId="urn:microsoft.com/office/officeart/2018/2/layout/IconCircleList"/>
    <dgm:cxn modelId="{DE7CC8F7-F00C-4394-A9C8-50756CF92388}" type="presParOf" srcId="{FB5D44A6-2CF6-44FA-998C-C20DEDBB0938}" destId="{FE17831D-EC1F-43F8-89A9-945068253ECE}" srcOrd="3" destOrd="0" presId="urn:microsoft.com/office/officeart/2018/2/layout/IconCircleList"/>
    <dgm:cxn modelId="{8C4F5CE7-7036-4883-8CE3-80D875B195F6}" type="presParOf" srcId="{A7409755-194E-4CB9-AAFE-0A7AB0AA59D2}" destId="{077D385D-3E30-406B-A414-5FC0F8545BAF}" srcOrd="1" destOrd="0" presId="urn:microsoft.com/office/officeart/2018/2/layout/IconCircleList"/>
    <dgm:cxn modelId="{886E7E76-5A76-4248-9C72-3A6A9639960A}" type="presParOf" srcId="{A7409755-194E-4CB9-AAFE-0A7AB0AA59D2}" destId="{34F5B6A0-7BEB-44D6-ABFD-6B63E42B2F78}" srcOrd="2" destOrd="0" presId="urn:microsoft.com/office/officeart/2018/2/layout/IconCircleList"/>
    <dgm:cxn modelId="{CB045B1E-E755-489D-A51A-DB7604F63210}" type="presParOf" srcId="{34F5B6A0-7BEB-44D6-ABFD-6B63E42B2F78}" destId="{B69CBBAE-4D1A-4A13-B6EE-61D57085B400}" srcOrd="0" destOrd="0" presId="urn:microsoft.com/office/officeart/2018/2/layout/IconCircleList"/>
    <dgm:cxn modelId="{5A2AC6FB-3101-449D-A8F1-39109192E020}" type="presParOf" srcId="{34F5B6A0-7BEB-44D6-ABFD-6B63E42B2F78}" destId="{B10DEC3C-6B32-4C98-9009-128FE21A8164}" srcOrd="1" destOrd="0" presId="urn:microsoft.com/office/officeart/2018/2/layout/IconCircleList"/>
    <dgm:cxn modelId="{CCF19C0B-E522-485D-9ED4-66F1F466C5AD}" type="presParOf" srcId="{34F5B6A0-7BEB-44D6-ABFD-6B63E42B2F78}" destId="{4C4B1684-68C4-4AC0-B87E-7B4D7A777C1C}" srcOrd="2" destOrd="0" presId="urn:microsoft.com/office/officeart/2018/2/layout/IconCircleList"/>
    <dgm:cxn modelId="{CAE4939F-EDA5-464A-BC36-E8C5E35C236F}" type="presParOf" srcId="{34F5B6A0-7BEB-44D6-ABFD-6B63E42B2F78}" destId="{E3B8035D-B7C9-475A-B6A6-2A4EFB7818A4}" srcOrd="3" destOrd="0" presId="urn:microsoft.com/office/officeart/2018/2/layout/IconCircleList"/>
    <dgm:cxn modelId="{125A9275-21F6-4730-83E9-646D14E8272D}" type="presParOf" srcId="{A7409755-194E-4CB9-AAFE-0A7AB0AA59D2}" destId="{25AB9978-4292-46E4-9501-00F8343A9F92}" srcOrd="3" destOrd="0" presId="urn:microsoft.com/office/officeart/2018/2/layout/IconCircleList"/>
    <dgm:cxn modelId="{2CEC80C3-BA62-492F-B25C-D96EAAF8B811}" type="presParOf" srcId="{A7409755-194E-4CB9-AAFE-0A7AB0AA59D2}" destId="{49A4A231-C9CD-44D6-9243-23C4A75F7589}" srcOrd="4" destOrd="0" presId="urn:microsoft.com/office/officeart/2018/2/layout/IconCircleList"/>
    <dgm:cxn modelId="{015861F7-E642-4557-936E-6A7E408E5D69}" type="presParOf" srcId="{49A4A231-C9CD-44D6-9243-23C4A75F7589}" destId="{ED8B07C6-EC64-4127-8CA6-B5A2D092E8D9}" srcOrd="0" destOrd="0" presId="urn:microsoft.com/office/officeart/2018/2/layout/IconCircleList"/>
    <dgm:cxn modelId="{67CDFDF0-002F-4A88-9326-2BA914A9FFAA}" type="presParOf" srcId="{49A4A231-C9CD-44D6-9243-23C4A75F7589}" destId="{B67A1708-F274-4A2E-B252-AE16AE2B9894}" srcOrd="1" destOrd="0" presId="urn:microsoft.com/office/officeart/2018/2/layout/IconCircleList"/>
    <dgm:cxn modelId="{CB910E42-9690-4CE1-BDCC-1999EAAFF32B}" type="presParOf" srcId="{49A4A231-C9CD-44D6-9243-23C4A75F7589}" destId="{B8F6603F-1D72-4D09-BDB8-15406861F009}" srcOrd="2" destOrd="0" presId="urn:microsoft.com/office/officeart/2018/2/layout/IconCircleList"/>
    <dgm:cxn modelId="{7991F05C-644E-43ED-BE52-AF1F367FEBE0}" type="presParOf" srcId="{49A4A231-C9CD-44D6-9243-23C4A75F7589}" destId="{330FEE3F-EE6D-4895-8F43-1381F9721AC7}" srcOrd="3" destOrd="0" presId="urn:microsoft.com/office/officeart/2018/2/layout/IconCircleList"/>
    <dgm:cxn modelId="{F1AF0A56-0CD2-4152-8CA9-EA1AE8C4C697}" type="presParOf" srcId="{A7409755-194E-4CB9-AAFE-0A7AB0AA59D2}" destId="{209A5CFA-6CA6-44F7-8079-B1A645C4D9F4}" srcOrd="5" destOrd="0" presId="urn:microsoft.com/office/officeart/2018/2/layout/IconCircleList"/>
    <dgm:cxn modelId="{976F2879-50B1-44EF-9A34-01F812920E5B}" type="presParOf" srcId="{A7409755-194E-4CB9-AAFE-0A7AB0AA59D2}" destId="{A142FC1E-8854-4524-A256-FC7296EA6140}" srcOrd="6" destOrd="0" presId="urn:microsoft.com/office/officeart/2018/2/layout/IconCircleList"/>
    <dgm:cxn modelId="{F28BEC9F-E96A-4021-A2B1-797CF2498E05}" type="presParOf" srcId="{A142FC1E-8854-4524-A256-FC7296EA6140}" destId="{4A92CC10-0392-4640-9A50-EC0D6895599B}" srcOrd="0" destOrd="0" presId="urn:microsoft.com/office/officeart/2018/2/layout/IconCircleList"/>
    <dgm:cxn modelId="{79211E8A-FD88-4683-BFE9-F40DE4E5CBF5}" type="presParOf" srcId="{A142FC1E-8854-4524-A256-FC7296EA6140}" destId="{52567CC4-1373-461F-9CF2-569C3A0DD417}" srcOrd="1" destOrd="0" presId="urn:microsoft.com/office/officeart/2018/2/layout/IconCircleList"/>
    <dgm:cxn modelId="{A42CBF98-A6FC-4746-BC7B-6CD1D2E4A26A}" type="presParOf" srcId="{A142FC1E-8854-4524-A256-FC7296EA6140}" destId="{8F9E34BC-5849-48D1-B657-E97FEED91E63}" srcOrd="2" destOrd="0" presId="urn:microsoft.com/office/officeart/2018/2/layout/IconCircleList"/>
    <dgm:cxn modelId="{F2E40CDF-8640-45B4-B26E-64F659A1D847}" type="presParOf" srcId="{A142FC1E-8854-4524-A256-FC7296EA6140}" destId="{AE83B7EF-FEDF-4497-82FC-F82D6FF5E215}" srcOrd="3" destOrd="0" presId="urn:microsoft.com/office/officeart/2018/2/layout/IconCircleList"/>
    <dgm:cxn modelId="{02076D66-CA25-4827-B9C9-66A40DBAC2D3}" type="presParOf" srcId="{A7409755-194E-4CB9-AAFE-0A7AB0AA59D2}" destId="{FAE3E111-BD0D-4A6D-8018-BBA6D953D591}" srcOrd="7" destOrd="0" presId="urn:microsoft.com/office/officeart/2018/2/layout/IconCircleList"/>
    <dgm:cxn modelId="{B5BCDE7C-A646-4F3E-805F-7C406988F37E}" type="presParOf" srcId="{A7409755-194E-4CB9-AAFE-0A7AB0AA59D2}" destId="{5E32CE9E-4331-46AD-B761-0FEEEB3B5B8C}" srcOrd="8" destOrd="0" presId="urn:microsoft.com/office/officeart/2018/2/layout/IconCircleList"/>
    <dgm:cxn modelId="{3E984472-E2DC-47D9-9A99-9244F221ADE5}" type="presParOf" srcId="{5E32CE9E-4331-46AD-B761-0FEEEB3B5B8C}" destId="{0395A16A-E4C2-4B3F-9556-A3B03575D7CB}" srcOrd="0" destOrd="0" presId="urn:microsoft.com/office/officeart/2018/2/layout/IconCircleList"/>
    <dgm:cxn modelId="{683F7DCF-1EEB-4A93-9EDD-1D57A4326EDD}" type="presParOf" srcId="{5E32CE9E-4331-46AD-B761-0FEEEB3B5B8C}" destId="{8206FB9E-D3AA-4792-84C1-619816C4FA13}" srcOrd="1" destOrd="0" presId="urn:microsoft.com/office/officeart/2018/2/layout/IconCircleList"/>
    <dgm:cxn modelId="{135EB2D0-BF3B-4543-9DEB-32410BE70C43}" type="presParOf" srcId="{5E32CE9E-4331-46AD-B761-0FEEEB3B5B8C}" destId="{2ABF6FF2-29C4-46C7-883D-B5BB55C8CFBB}" srcOrd="2" destOrd="0" presId="urn:microsoft.com/office/officeart/2018/2/layout/IconCircleList"/>
    <dgm:cxn modelId="{3AEC655F-428D-428A-BAD0-A53D5B109D8C}" type="presParOf" srcId="{5E32CE9E-4331-46AD-B761-0FEEEB3B5B8C}" destId="{BB002981-5B3C-4091-9C94-6575897096C0}" srcOrd="3" destOrd="0" presId="urn:microsoft.com/office/officeart/2018/2/layout/IconCircleList"/>
    <dgm:cxn modelId="{982578F9-A145-42BF-B501-203DB5834D6C}" type="presParOf" srcId="{A7409755-194E-4CB9-AAFE-0A7AB0AA59D2}" destId="{F51127FC-D095-43EA-B4F2-BC6B1A494DC8}" srcOrd="9" destOrd="0" presId="urn:microsoft.com/office/officeart/2018/2/layout/IconCircleList"/>
    <dgm:cxn modelId="{4E0B09C6-B8E1-4613-9C08-191DCA441456}" type="presParOf" srcId="{A7409755-194E-4CB9-AAFE-0A7AB0AA59D2}" destId="{A731AD1F-EB1D-4155-9086-66B3FAC3DF23}" srcOrd="10" destOrd="0" presId="urn:microsoft.com/office/officeart/2018/2/layout/IconCircleList"/>
    <dgm:cxn modelId="{52599836-4AF8-4EC9-BDA5-16BEA5FFCA5B}" type="presParOf" srcId="{A731AD1F-EB1D-4155-9086-66B3FAC3DF23}" destId="{5A9A5C82-B721-4756-BB5F-AF888B76866C}" srcOrd="0" destOrd="0" presId="urn:microsoft.com/office/officeart/2018/2/layout/IconCircleList"/>
    <dgm:cxn modelId="{601428DB-C1FA-4856-AAEE-0C20E1A6F658}" type="presParOf" srcId="{A731AD1F-EB1D-4155-9086-66B3FAC3DF23}" destId="{78B82831-3DB6-48F4-8474-AAD7A12D2623}" srcOrd="1" destOrd="0" presId="urn:microsoft.com/office/officeart/2018/2/layout/IconCircleList"/>
    <dgm:cxn modelId="{5631347E-3B01-4730-A036-4BCEDC17F51C}" type="presParOf" srcId="{A731AD1F-EB1D-4155-9086-66B3FAC3DF23}" destId="{D89D771D-F26C-47DC-8B93-726F1ADDE621}" srcOrd="2" destOrd="0" presId="urn:microsoft.com/office/officeart/2018/2/layout/IconCircleList"/>
    <dgm:cxn modelId="{B3D2CB26-27F2-4864-B37E-0F0BECABF8BC}" type="presParOf" srcId="{A731AD1F-EB1D-4155-9086-66B3FAC3DF23}" destId="{41A6D5A7-C337-4B17-9E86-E19040A093DA}" srcOrd="3" destOrd="0" presId="urn:microsoft.com/office/officeart/2018/2/layout/IconCircleList"/>
    <dgm:cxn modelId="{DA84D32C-ED74-44B9-B500-53241576F716}" type="presParOf" srcId="{A7409755-194E-4CB9-AAFE-0A7AB0AA59D2}" destId="{FF79A049-F85B-4E56-A361-97066D66133E}" srcOrd="11" destOrd="0" presId="urn:microsoft.com/office/officeart/2018/2/layout/IconCircleList"/>
    <dgm:cxn modelId="{9FE91697-212A-4685-B42B-E5F29368DC7F}" type="presParOf" srcId="{A7409755-194E-4CB9-AAFE-0A7AB0AA59D2}" destId="{D8F61226-365F-4257-8D2B-386B66AA1673}" srcOrd="12" destOrd="0" presId="urn:microsoft.com/office/officeart/2018/2/layout/IconCircleList"/>
    <dgm:cxn modelId="{4BB2CBC9-9338-4988-8976-B96D040C81FC}" type="presParOf" srcId="{D8F61226-365F-4257-8D2B-386B66AA1673}" destId="{E35F5248-3528-4D80-9261-5C8F5FEEBB1B}" srcOrd="0" destOrd="0" presId="urn:microsoft.com/office/officeart/2018/2/layout/IconCircleList"/>
    <dgm:cxn modelId="{E9F4AFC6-F654-4C89-8345-AFF29C0236B6}" type="presParOf" srcId="{D8F61226-365F-4257-8D2B-386B66AA1673}" destId="{F0939577-9F86-43A4-8E1C-F85A441045B7}" srcOrd="1" destOrd="0" presId="urn:microsoft.com/office/officeart/2018/2/layout/IconCircleList"/>
    <dgm:cxn modelId="{6E9A0847-B367-4BE8-9ED9-64B36C0D1568}" type="presParOf" srcId="{D8F61226-365F-4257-8D2B-386B66AA1673}" destId="{41D224B7-8914-4F75-8068-09B747122D38}" srcOrd="2" destOrd="0" presId="urn:microsoft.com/office/officeart/2018/2/layout/IconCircleList"/>
    <dgm:cxn modelId="{6F955D3D-0E35-4101-BB99-5B0B2DA1D8C5}" type="presParOf" srcId="{D8F61226-365F-4257-8D2B-386B66AA1673}" destId="{68CF6F4E-F3B5-4BB9-ACA2-E3C8D335A68D}" srcOrd="3" destOrd="0" presId="urn:microsoft.com/office/officeart/2018/2/layout/IconCircleList"/>
    <dgm:cxn modelId="{C64CA294-8799-49D6-B972-D00FC0614D04}" type="presParOf" srcId="{A7409755-194E-4CB9-AAFE-0A7AB0AA59D2}" destId="{FFD3DECE-8ADA-4008-AAE9-E038F4AB3890}" srcOrd="13" destOrd="0" presId="urn:microsoft.com/office/officeart/2018/2/layout/IconCircleList"/>
    <dgm:cxn modelId="{D508B20B-4473-4662-98BC-5788488E12DD}" type="presParOf" srcId="{A7409755-194E-4CB9-AAFE-0A7AB0AA59D2}" destId="{6EEEA7B2-BE85-4A26-9F80-24DF7D1D80B1}" srcOrd="14" destOrd="0" presId="urn:microsoft.com/office/officeart/2018/2/layout/IconCircleList"/>
    <dgm:cxn modelId="{F9365170-675E-49D4-9CD9-93F4BE616D18}" type="presParOf" srcId="{6EEEA7B2-BE85-4A26-9F80-24DF7D1D80B1}" destId="{48AA2BD7-0BF4-4DDB-90EE-6B9534E8623E}" srcOrd="0" destOrd="0" presId="urn:microsoft.com/office/officeart/2018/2/layout/IconCircleList"/>
    <dgm:cxn modelId="{ADADC62D-6531-4D78-A12E-E5C22DAB4CF8}" type="presParOf" srcId="{6EEEA7B2-BE85-4A26-9F80-24DF7D1D80B1}" destId="{1EE4590D-5C30-4021-94FA-81FFA527B42B}" srcOrd="1" destOrd="0" presId="urn:microsoft.com/office/officeart/2018/2/layout/IconCircleList"/>
    <dgm:cxn modelId="{BC0165A8-9195-430C-9BEC-6417A51CA047}" type="presParOf" srcId="{6EEEA7B2-BE85-4A26-9F80-24DF7D1D80B1}" destId="{F4F93E67-7BAE-43D6-A88C-5DD06FFB7DDA}" srcOrd="2" destOrd="0" presId="urn:microsoft.com/office/officeart/2018/2/layout/IconCircleList"/>
    <dgm:cxn modelId="{B0A9DA62-9F05-48A4-913C-DACAB47E3695}" type="presParOf" srcId="{6EEEA7B2-BE85-4A26-9F80-24DF7D1D80B1}" destId="{18212A89-1D61-4B56-8A63-218AC6DBF3AD}"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5A9B21-C83C-411C-BA61-D6BEE4B72B1A}" type="doc">
      <dgm:prSet loTypeId="urn:microsoft.com/office/officeart/2016/7/layout/VerticalDownArrowProcess" loCatId="process" qsTypeId="urn:microsoft.com/office/officeart/2005/8/quickstyle/simple1" qsCatId="simple" csTypeId="urn:microsoft.com/office/officeart/2005/8/colors/colorful5" csCatId="colorful" phldr="1"/>
      <dgm:spPr/>
      <dgm:t>
        <a:bodyPr/>
        <a:lstStyle/>
        <a:p>
          <a:endParaRPr lang="en-US"/>
        </a:p>
      </dgm:t>
    </dgm:pt>
    <dgm:pt modelId="{18AA215A-18F4-43A1-9ACB-289D6BDF5A36}">
      <dgm:prSet/>
      <dgm:spPr/>
      <dgm:t>
        <a:bodyPr/>
        <a:lstStyle/>
        <a:p>
          <a:r>
            <a:rPr lang="en-US" b="0" i="0" baseline="0" dirty="0"/>
            <a:t>Determining Match:</a:t>
          </a:r>
          <a:endParaRPr lang="en-US" dirty="0"/>
        </a:p>
      </dgm:t>
    </dgm:pt>
    <dgm:pt modelId="{E5D695A1-A6DF-428A-BB01-64B887477341}" type="parTrans" cxnId="{8FED2D6E-6276-4337-BF1D-0F37F7173F0A}">
      <dgm:prSet/>
      <dgm:spPr/>
      <dgm:t>
        <a:bodyPr/>
        <a:lstStyle/>
        <a:p>
          <a:endParaRPr lang="en-US"/>
        </a:p>
      </dgm:t>
    </dgm:pt>
    <dgm:pt modelId="{EA5ACB8C-4803-458F-93BC-51B7884890BE}" type="sibTrans" cxnId="{8FED2D6E-6276-4337-BF1D-0F37F7173F0A}">
      <dgm:prSet/>
      <dgm:spPr/>
      <dgm:t>
        <a:bodyPr/>
        <a:lstStyle/>
        <a:p>
          <a:endParaRPr lang="en-US"/>
        </a:p>
      </dgm:t>
    </dgm:pt>
    <dgm:pt modelId="{B9419768-B3CB-4174-B27A-B96487CEED00}">
      <dgm:prSet/>
      <dgm:spPr/>
      <dgm:t>
        <a:bodyPr/>
        <a:lstStyle/>
        <a:p>
          <a:r>
            <a:rPr lang="en-US" b="1" i="0" baseline="0"/>
            <a:t>STEP 1</a:t>
          </a:r>
          <a:r>
            <a:rPr lang="en-US" b="0" i="0" baseline="0"/>
            <a:t>: Award amount / % of Federal Share = Total Project Cost </a:t>
          </a:r>
          <a:endParaRPr lang="en-US"/>
        </a:p>
      </dgm:t>
    </dgm:pt>
    <dgm:pt modelId="{B336D762-085B-4B4F-8D45-79C8E989AEE5}" type="parTrans" cxnId="{ADBD3E60-78F7-47B2-B039-BD1B47C2A3CD}">
      <dgm:prSet/>
      <dgm:spPr/>
      <dgm:t>
        <a:bodyPr/>
        <a:lstStyle/>
        <a:p>
          <a:endParaRPr lang="en-US"/>
        </a:p>
      </dgm:t>
    </dgm:pt>
    <dgm:pt modelId="{1E3D5C14-B198-4843-985D-73F160387E64}" type="sibTrans" cxnId="{ADBD3E60-78F7-47B2-B039-BD1B47C2A3CD}">
      <dgm:prSet/>
      <dgm:spPr/>
      <dgm:t>
        <a:bodyPr/>
        <a:lstStyle/>
        <a:p>
          <a:endParaRPr lang="en-US"/>
        </a:p>
      </dgm:t>
    </dgm:pt>
    <dgm:pt modelId="{9F521F97-3544-4BEB-9FA2-C4BA25D8D732}">
      <dgm:prSet/>
      <dgm:spPr/>
      <dgm:t>
        <a:bodyPr/>
        <a:lstStyle/>
        <a:p>
          <a:r>
            <a:rPr lang="en-US" b="1" i="0" baseline="0"/>
            <a:t>STEP 2</a:t>
          </a:r>
          <a:r>
            <a:rPr lang="en-US" b="0" i="0" baseline="0"/>
            <a:t>: Total Project Cost – Award Amount = Required Match </a:t>
          </a:r>
          <a:endParaRPr lang="en-US"/>
        </a:p>
      </dgm:t>
    </dgm:pt>
    <dgm:pt modelId="{38BF6B5A-070E-402B-AB58-58322DEFE072}" type="parTrans" cxnId="{BE75C95F-C842-4A44-832C-12B4F8B0B0FE}">
      <dgm:prSet/>
      <dgm:spPr/>
      <dgm:t>
        <a:bodyPr/>
        <a:lstStyle/>
        <a:p>
          <a:endParaRPr lang="en-US"/>
        </a:p>
      </dgm:t>
    </dgm:pt>
    <dgm:pt modelId="{3D409BF6-2AFB-45F2-AFB5-1F8C985BF611}" type="sibTrans" cxnId="{BE75C95F-C842-4A44-832C-12B4F8B0B0FE}">
      <dgm:prSet/>
      <dgm:spPr/>
      <dgm:t>
        <a:bodyPr/>
        <a:lstStyle/>
        <a:p>
          <a:endParaRPr lang="en-US"/>
        </a:p>
      </dgm:t>
    </dgm:pt>
    <dgm:pt modelId="{AEBE28C9-855F-4F5F-8352-2556ED075A2B}">
      <dgm:prSet/>
      <dgm:spPr/>
      <dgm:t>
        <a:bodyPr/>
        <a:lstStyle/>
        <a:p>
          <a:r>
            <a:rPr lang="en-US" b="0" i="0" baseline="0" dirty="0"/>
            <a:t>Example Match Requirement:</a:t>
          </a:r>
          <a:endParaRPr lang="en-US" dirty="0"/>
        </a:p>
      </dgm:t>
    </dgm:pt>
    <dgm:pt modelId="{2ECD90D8-60B1-4865-A05E-9DE9671B95D4}" type="parTrans" cxnId="{2ECE9FC3-E718-47FE-9F44-F1D6F00E6A5D}">
      <dgm:prSet/>
      <dgm:spPr/>
      <dgm:t>
        <a:bodyPr/>
        <a:lstStyle/>
        <a:p>
          <a:endParaRPr lang="en-US"/>
        </a:p>
      </dgm:t>
    </dgm:pt>
    <dgm:pt modelId="{5362C15C-45BF-4CD1-9D0C-0CFC48C81F18}" type="sibTrans" cxnId="{2ECE9FC3-E718-47FE-9F44-F1D6F00E6A5D}">
      <dgm:prSet/>
      <dgm:spPr/>
      <dgm:t>
        <a:bodyPr/>
        <a:lstStyle/>
        <a:p>
          <a:endParaRPr lang="en-US"/>
        </a:p>
      </dgm:t>
    </dgm:pt>
    <dgm:pt modelId="{A8981F52-047F-45B7-AE4A-AF94DBABCB0C}">
      <dgm:prSet/>
      <dgm:spPr/>
      <dgm:t>
        <a:bodyPr/>
        <a:lstStyle/>
        <a:p>
          <a:r>
            <a:rPr lang="en-US" b="0" i="0" baseline="0" dirty="0"/>
            <a:t>A grant recipient is awarded $150,000 in federal funding and there is a 25% match requirement. </a:t>
          </a:r>
          <a:endParaRPr lang="en-US" dirty="0"/>
        </a:p>
      </dgm:t>
    </dgm:pt>
    <dgm:pt modelId="{4968A002-BC90-42D9-AE5D-98E612CC5C66}" type="parTrans" cxnId="{0FEC901A-4FE6-4CC9-B983-537B0D2A5FC5}">
      <dgm:prSet/>
      <dgm:spPr/>
      <dgm:t>
        <a:bodyPr/>
        <a:lstStyle/>
        <a:p>
          <a:endParaRPr lang="en-US"/>
        </a:p>
      </dgm:t>
    </dgm:pt>
    <dgm:pt modelId="{CA2D0A11-89B4-40F4-B1F8-EB1D27F9168F}" type="sibTrans" cxnId="{0FEC901A-4FE6-4CC9-B983-537B0D2A5FC5}">
      <dgm:prSet/>
      <dgm:spPr/>
      <dgm:t>
        <a:bodyPr/>
        <a:lstStyle/>
        <a:p>
          <a:endParaRPr lang="en-US"/>
        </a:p>
      </dgm:t>
    </dgm:pt>
    <dgm:pt modelId="{142B8BBB-4F4B-464A-838B-82193A1F3340}">
      <dgm:prSet/>
      <dgm:spPr/>
      <dgm:t>
        <a:bodyPr/>
        <a:lstStyle/>
        <a:p>
          <a:r>
            <a:rPr lang="en-US" b="1" i="0" baseline="0"/>
            <a:t>STEP 1</a:t>
          </a:r>
          <a:r>
            <a:rPr lang="en-US" b="0" i="0" baseline="0"/>
            <a:t>: $150,000 / .75 = $200,000 Total Project Cost </a:t>
          </a:r>
          <a:endParaRPr lang="en-US"/>
        </a:p>
      </dgm:t>
    </dgm:pt>
    <dgm:pt modelId="{CF540F25-86C9-431B-9659-3F8D3AD51F32}" type="parTrans" cxnId="{98840873-2894-43AC-86FC-916BD871573A}">
      <dgm:prSet/>
      <dgm:spPr/>
      <dgm:t>
        <a:bodyPr/>
        <a:lstStyle/>
        <a:p>
          <a:endParaRPr lang="en-US"/>
        </a:p>
      </dgm:t>
    </dgm:pt>
    <dgm:pt modelId="{B140D0EC-4AB2-4FE4-A976-127D608C67E6}" type="sibTrans" cxnId="{98840873-2894-43AC-86FC-916BD871573A}">
      <dgm:prSet/>
      <dgm:spPr/>
      <dgm:t>
        <a:bodyPr/>
        <a:lstStyle/>
        <a:p>
          <a:endParaRPr lang="en-US"/>
        </a:p>
      </dgm:t>
    </dgm:pt>
    <dgm:pt modelId="{AEC54792-DF46-43B8-8076-9E7862B99685}">
      <dgm:prSet/>
      <dgm:spPr/>
      <dgm:t>
        <a:bodyPr/>
        <a:lstStyle/>
        <a:p>
          <a:r>
            <a:rPr lang="en-US" b="1" i="0" baseline="0"/>
            <a:t>STEP 2</a:t>
          </a:r>
          <a:r>
            <a:rPr lang="en-US" b="0" i="0" baseline="0"/>
            <a:t>: $200,000 - $150,000 = $50,000 Required Match</a:t>
          </a:r>
          <a:endParaRPr lang="en-US"/>
        </a:p>
      </dgm:t>
    </dgm:pt>
    <dgm:pt modelId="{F03C7697-DFFA-4094-908B-B46523C4E415}" type="parTrans" cxnId="{7265358B-E30E-45E0-B25D-54F5D385DF4E}">
      <dgm:prSet/>
      <dgm:spPr/>
      <dgm:t>
        <a:bodyPr/>
        <a:lstStyle/>
        <a:p>
          <a:endParaRPr lang="en-US"/>
        </a:p>
      </dgm:t>
    </dgm:pt>
    <dgm:pt modelId="{0D94AACB-6B11-48D4-8EF3-94E29C85204F}" type="sibTrans" cxnId="{7265358B-E30E-45E0-B25D-54F5D385DF4E}">
      <dgm:prSet/>
      <dgm:spPr/>
      <dgm:t>
        <a:bodyPr/>
        <a:lstStyle/>
        <a:p>
          <a:endParaRPr lang="en-US"/>
        </a:p>
      </dgm:t>
    </dgm:pt>
    <dgm:pt modelId="{FC7D634F-C4B8-4397-B45D-116DA4AC7D5B}" type="pres">
      <dgm:prSet presAssocID="{255A9B21-C83C-411C-BA61-D6BEE4B72B1A}" presName="Name0" presStyleCnt="0">
        <dgm:presLayoutVars>
          <dgm:dir/>
          <dgm:animLvl val="lvl"/>
          <dgm:resizeHandles val="exact"/>
        </dgm:presLayoutVars>
      </dgm:prSet>
      <dgm:spPr/>
    </dgm:pt>
    <dgm:pt modelId="{F8E7E46E-F97C-46FE-A841-0AD82CE41AC8}" type="pres">
      <dgm:prSet presAssocID="{AEBE28C9-855F-4F5F-8352-2556ED075A2B}" presName="boxAndChildren" presStyleCnt="0"/>
      <dgm:spPr/>
    </dgm:pt>
    <dgm:pt modelId="{CAC5A452-47D6-47BA-AA69-B94E153D6DC3}" type="pres">
      <dgm:prSet presAssocID="{AEBE28C9-855F-4F5F-8352-2556ED075A2B}" presName="parentTextBox" presStyleLbl="alignNode1" presStyleIdx="0" presStyleCnt="2"/>
      <dgm:spPr/>
    </dgm:pt>
    <dgm:pt modelId="{A4DC26CD-5E74-4C50-BCB7-333038640528}" type="pres">
      <dgm:prSet presAssocID="{AEBE28C9-855F-4F5F-8352-2556ED075A2B}" presName="descendantBox" presStyleLbl="bgAccFollowNode1" presStyleIdx="0" presStyleCnt="2"/>
      <dgm:spPr/>
    </dgm:pt>
    <dgm:pt modelId="{11751DF8-90FC-42A1-9F06-A5948D09E6AC}" type="pres">
      <dgm:prSet presAssocID="{EA5ACB8C-4803-458F-93BC-51B7884890BE}" presName="sp" presStyleCnt="0"/>
      <dgm:spPr/>
    </dgm:pt>
    <dgm:pt modelId="{8E9C287D-7D27-4936-BADC-D01912CD10ED}" type="pres">
      <dgm:prSet presAssocID="{18AA215A-18F4-43A1-9ACB-289D6BDF5A36}" presName="arrowAndChildren" presStyleCnt="0"/>
      <dgm:spPr/>
    </dgm:pt>
    <dgm:pt modelId="{3E19E469-1999-458D-B772-F87075AEAC31}" type="pres">
      <dgm:prSet presAssocID="{18AA215A-18F4-43A1-9ACB-289D6BDF5A36}" presName="parentTextArrow" presStyleLbl="node1" presStyleIdx="0" presStyleCnt="0"/>
      <dgm:spPr/>
    </dgm:pt>
    <dgm:pt modelId="{A5A466F0-2D95-4794-A4EC-BFADCCAB6F83}" type="pres">
      <dgm:prSet presAssocID="{18AA215A-18F4-43A1-9ACB-289D6BDF5A36}" presName="arrow" presStyleLbl="alignNode1" presStyleIdx="1" presStyleCnt="2"/>
      <dgm:spPr/>
    </dgm:pt>
    <dgm:pt modelId="{7FAD9B73-2E35-4399-9FA7-E414805059EC}" type="pres">
      <dgm:prSet presAssocID="{18AA215A-18F4-43A1-9ACB-289D6BDF5A36}" presName="descendantArrow" presStyleLbl="bgAccFollowNode1" presStyleIdx="1" presStyleCnt="2"/>
      <dgm:spPr/>
    </dgm:pt>
  </dgm:ptLst>
  <dgm:cxnLst>
    <dgm:cxn modelId="{A36DA319-C4B5-4EDE-BC22-B06E043D56DF}" type="presOf" srcId="{18AA215A-18F4-43A1-9ACB-289D6BDF5A36}" destId="{3E19E469-1999-458D-B772-F87075AEAC31}" srcOrd="0" destOrd="0" presId="urn:microsoft.com/office/officeart/2016/7/layout/VerticalDownArrowProcess"/>
    <dgm:cxn modelId="{0FEC901A-4FE6-4CC9-B983-537B0D2A5FC5}" srcId="{AEBE28C9-855F-4F5F-8352-2556ED075A2B}" destId="{A8981F52-047F-45B7-AE4A-AF94DBABCB0C}" srcOrd="0" destOrd="0" parTransId="{4968A002-BC90-42D9-AE5D-98E612CC5C66}" sibTransId="{CA2D0A11-89B4-40F4-B1F8-EB1D27F9168F}"/>
    <dgm:cxn modelId="{BCB24534-946A-409D-90F8-F6BB7BFABF53}" type="presOf" srcId="{9F521F97-3544-4BEB-9FA2-C4BA25D8D732}" destId="{7FAD9B73-2E35-4399-9FA7-E414805059EC}" srcOrd="0" destOrd="1" presId="urn:microsoft.com/office/officeart/2016/7/layout/VerticalDownArrowProcess"/>
    <dgm:cxn modelId="{504A7437-BF72-474F-8FBE-77BB9956B7D2}" type="presOf" srcId="{AEC54792-DF46-43B8-8076-9E7862B99685}" destId="{A4DC26CD-5E74-4C50-BCB7-333038640528}" srcOrd="0" destOrd="2" presId="urn:microsoft.com/office/officeart/2016/7/layout/VerticalDownArrowProcess"/>
    <dgm:cxn modelId="{CD6DB13C-9D06-464B-9F84-219317A12C09}" type="presOf" srcId="{AEBE28C9-855F-4F5F-8352-2556ED075A2B}" destId="{CAC5A452-47D6-47BA-AA69-B94E153D6DC3}" srcOrd="0" destOrd="0" presId="urn:microsoft.com/office/officeart/2016/7/layout/VerticalDownArrowProcess"/>
    <dgm:cxn modelId="{C2EE9C3E-B87C-424A-BEDD-EC0DE4B145FF}" type="presOf" srcId="{B9419768-B3CB-4174-B27A-B96487CEED00}" destId="{7FAD9B73-2E35-4399-9FA7-E414805059EC}" srcOrd="0" destOrd="0" presId="urn:microsoft.com/office/officeart/2016/7/layout/VerticalDownArrowProcess"/>
    <dgm:cxn modelId="{BE75C95F-C842-4A44-832C-12B4F8B0B0FE}" srcId="{18AA215A-18F4-43A1-9ACB-289D6BDF5A36}" destId="{9F521F97-3544-4BEB-9FA2-C4BA25D8D732}" srcOrd="1" destOrd="0" parTransId="{38BF6B5A-070E-402B-AB58-58322DEFE072}" sibTransId="{3D409BF6-2AFB-45F2-AFB5-1F8C985BF611}"/>
    <dgm:cxn modelId="{ADBD3E60-78F7-47B2-B039-BD1B47C2A3CD}" srcId="{18AA215A-18F4-43A1-9ACB-289D6BDF5A36}" destId="{B9419768-B3CB-4174-B27A-B96487CEED00}" srcOrd="0" destOrd="0" parTransId="{B336D762-085B-4B4F-8D45-79C8E989AEE5}" sibTransId="{1E3D5C14-B198-4843-985D-73F160387E64}"/>
    <dgm:cxn modelId="{10FFA666-FA26-4635-A4A7-2B8E67D6FCB8}" type="presOf" srcId="{255A9B21-C83C-411C-BA61-D6BEE4B72B1A}" destId="{FC7D634F-C4B8-4397-B45D-116DA4AC7D5B}" srcOrd="0" destOrd="0" presId="urn:microsoft.com/office/officeart/2016/7/layout/VerticalDownArrowProcess"/>
    <dgm:cxn modelId="{9EF6E46C-2D28-4BFD-9B80-B86A918A8DD9}" type="presOf" srcId="{142B8BBB-4F4B-464A-838B-82193A1F3340}" destId="{A4DC26CD-5E74-4C50-BCB7-333038640528}" srcOrd="0" destOrd="1" presId="urn:microsoft.com/office/officeart/2016/7/layout/VerticalDownArrowProcess"/>
    <dgm:cxn modelId="{8FED2D6E-6276-4337-BF1D-0F37F7173F0A}" srcId="{255A9B21-C83C-411C-BA61-D6BEE4B72B1A}" destId="{18AA215A-18F4-43A1-9ACB-289D6BDF5A36}" srcOrd="0" destOrd="0" parTransId="{E5D695A1-A6DF-428A-BB01-64B887477341}" sibTransId="{EA5ACB8C-4803-458F-93BC-51B7884890BE}"/>
    <dgm:cxn modelId="{98840873-2894-43AC-86FC-916BD871573A}" srcId="{A8981F52-047F-45B7-AE4A-AF94DBABCB0C}" destId="{142B8BBB-4F4B-464A-838B-82193A1F3340}" srcOrd="0" destOrd="0" parTransId="{CF540F25-86C9-431B-9659-3F8D3AD51F32}" sibTransId="{B140D0EC-4AB2-4FE4-A976-127D608C67E6}"/>
    <dgm:cxn modelId="{75A30874-D377-4F30-AD1D-3FE560D07EE5}" type="presOf" srcId="{A8981F52-047F-45B7-AE4A-AF94DBABCB0C}" destId="{A4DC26CD-5E74-4C50-BCB7-333038640528}" srcOrd="0" destOrd="0" presId="urn:microsoft.com/office/officeart/2016/7/layout/VerticalDownArrowProcess"/>
    <dgm:cxn modelId="{7265358B-E30E-45E0-B25D-54F5D385DF4E}" srcId="{A8981F52-047F-45B7-AE4A-AF94DBABCB0C}" destId="{AEC54792-DF46-43B8-8076-9E7862B99685}" srcOrd="1" destOrd="0" parTransId="{F03C7697-DFFA-4094-908B-B46523C4E415}" sibTransId="{0D94AACB-6B11-48D4-8EF3-94E29C85204F}"/>
    <dgm:cxn modelId="{2ECE9FC3-E718-47FE-9F44-F1D6F00E6A5D}" srcId="{255A9B21-C83C-411C-BA61-D6BEE4B72B1A}" destId="{AEBE28C9-855F-4F5F-8352-2556ED075A2B}" srcOrd="1" destOrd="0" parTransId="{2ECD90D8-60B1-4865-A05E-9DE9671B95D4}" sibTransId="{5362C15C-45BF-4CD1-9D0C-0CFC48C81F18}"/>
    <dgm:cxn modelId="{23626CC4-11C8-475C-9660-1A8CD944A814}" type="presOf" srcId="{18AA215A-18F4-43A1-9ACB-289D6BDF5A36}" destId="{A5A466F0-2D95-4794-A4EC-BFADCCAB6F83}" srcOrd="1" destOrd="0" presId="urn:microsoft.com/office/officeart/2016/7/layout/VerticalDownArrowProcess"/>
    <dgm:cxn modelId="{73C30D84-3ADE-434E-BFC2-C8631E82FA28}" type="presParOf" srcId="{FC7D634F-C4B8-4397-B45D-116DA4AC7D5B}" destId="{F8E7E46E-F97C-46FE-A841-0AD82CE41AC8}" srcOrd="0" destOrd="0" presId="urn:microsoft.com/office/officeart/2016/7/layout/VerticalDownArrowProcess"/>
    <dgm:cxn modelId="{566D28A6-5F9B-481D-9D59-8FA82865E29C}" type="presParOf" srcId="{F8E7E46E-F97C-46FE-A841-0AD82CE41AC8}" destId="{CAC5A452-47D6-47BA-AA69-B94E153D6DC3}" srcOrd="0" destOrd="0" presId="urn:microsoft.com/office/officeart/2016/7/layout/VerticalDownArrowProcess"/>
    <dgm:cxn modelId="{B12DBAD8-AC5E-41A4-88D9-D455DA7F3975}" type="presParOf" srcId="{F8E7E46E-F97C-46FE-A841-0AD82CE41AC8}" destId="{A4DC26CD-5E74-4C50-BCB7-333038640528}" srcOrd="1" destOrd="0" presId="urn:microsoft.com/office/officeart/2016/7/layout/VerticalDownArrowProcess"/>
    <dgm:cxn modelId="{6559EB8D-086A-4B32-8AD5-4676A60EA956}" type="presParOf" srcId="{FC7D634F-C4B8-4397-B45D-116DA4AC7D5B}" destId="{11751DF8-90FC-42A1-9F06-A5948D09E6AC}" srcOrd="1" destOrd="0" presId="urn:microsoft.com/office/officeart/2016/7/layout/VerticalDownArrowProcess"/>
    <dgm:cxn modelId="{334377B1-C633-4248-9AA5-D3079E32870D}" type="presParOf" srcId="{FC7D634F-C4B8-4397-B45D-116DA4AC7D5B}" destId="{8E9C287D-7D27-4936-BADC-D01912CD10ED}" srcOrd="2" destOrd="0" presId="urn:microsoft.com/office/officeart/2016/7/layout/VerticalDownArrowProcess"/>
    <dgm:cxn modelId="{60D55BE6-B4F0-4116-9E61-3E7ED831556F}" type="presParOf" srcId="{8E9C287D-7D27-4936-BADC-D01912CD10ED}" destId="{3E19E469-1999-458D-B772-F87075AEAC31}" srcOrd="0" destOrd="0" presId="urn:microsoft.com/office/officeart/2016/7/layout/VerticalDownArrowProcess"/>
    <dgm:cxn modelId="{43AB97C7-452A-470A-8B05-BA3FEE0D83C8}" type="presParOf" srcId="{8E9C287D-7D27-4936-BADC-D01912CD10ED}" destId="{A5A466F0-2D95-4794-A4EC-BFADCCAB6F83}" srcOrd="1" destOrd="0" presId="urn:microsoft.com/office/officeart/2016/7/layout/VerticalDownArrowProcess"/>
    <dgm:cxn modelId="{48E8FB36-9323-45B4-8E9C-243572C71D69}" type="presParOf" srcId="{8E9C287D-7D27-4936-BADC-D01912CD10ED}" destId="{7FAD9B73-2E35-4399-9FA7-E414805059EC}" srcOrd="2" destOrd="0" presId="urn:microsoft.com/office/officeart/2016/7/layout/VerticalDown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82E60-7CC7-439D-850C-18462E1326B3}">
      <dsp:nvSpPr>
        <dsp:cNvPr id="0" name=""/>
        <dsp:cNvSpPr/>
      </dsp:nvSpPr>
      <dsp:spPr>
        <a:xfrm>
          <a:off x="1234" y="513348"/>
          <a:ext cx="581765" cy="58176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C7DE42-E2DD-41A5-8BA0-013BD6D91D9A}">
      <dsp:nvSpPr>
        <dsp:cNvPr id="0" name=""/>
        <dsp:cNvSpPr/>
      </dsp:nvSpPr>
      <dsp:spPr>
        <a:xfrm>
          <a:off x="123405" y="635519"/>
          <a:ext cx="337424" cy="3374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E17831D-EC1F-43F8-89A9-945068253ECE}">
      <dsp:nvSpPr>
        <dsp:cNvPr id="0" name=""/>
        <dsp:cNvSpPr/>
      </dsp:nvSpPr>
      <dsp:spPr>
        <a:xfrm>
          <a:off x="707664" y="513348"/>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dirty="0"/>
            <a:t>Contact Information</a:t>
          </a:r>
        </a:p>
      </dsp:txBody>
      <dsp:txXfrm>
        <a:off x="707664" y="513348"/>
        <a:ext cx="1371304" cy="581765"/>
      </dsp:txXfrm>
    </dsp:sp>
    <dsp:sp modelId="{B69CBBAE-4D1A-4A13-B6EE-61D57085B400}">
      <dsp:nvSpPr>
        <dsp:cNvPr id="0" name=""/>
        <dsp:cNvSpPr/>
      </dsp:nvSpPr>
      <dsp:spPr>
        <a:xfrm>
          <a:off x="2317908" y="513348"/>
          <a:ext cx="581765" cy="581765"/>
        </a:xfrm>
        <a:prstGeom prst="ellipse">
          <a:avLst/>
        </a:prstGeom>
        <a:solidFill>
          <a:schemeClr val="accent2">
            <a:hueOff val="-207909"/>
            <a:satOff val="-11990"/>
            <a:lumOff val="1233"/>
            <a:alphaOff val="0"/>
          </a:schemeClr>
        </a:solidFill>
        <a:ln>
          <a:noFill/>
        </a:ln>
        <a:effectLst/>
      </dsp:spPr>
      <dsp:style>
        <a:lnRef idx="0">
          <a:scrgbClr r="0" g="0" b="0"/>
        </a:lnRef>
        <a:fillRef idx="1">
          <a:scrgbClr r="0" g="0" b="0"/>
        </a:fillRef>
        <a:effectRef idx="0">
          <a:scrgbClr r="0" g="0" b="0"/>
        </a:effectRef>
        <a:fontRef idx="minor"/>
      </dsp:style>
    </dsp:sp>
    <dsp:sp modelId="{B10DEC3C-6B32-4C98-9009-128FE21A8164}">
      <dsp:nvSpPr>
        <dsp:cNvPr id="0" name=""/>
        <dsp:cNvSpPr/>
      </dsp:nvSpPr>
      <dsp:spPr>
        <a:xfrm>
          <a:off x="2440079" y="635519"/>
          <a:ext cx="337424" cy="3374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3B8035D-B7C9-475A-B6A6-2A4EFB7818A4}">
      <dsp:nvSpPr>
        <dsp:cNvPr id="0" name=""/>
        <dsp:cNvSpPr/>
      </dsp:nvSpPr>
      <dsp:spPr>
        <a:xfrm>
          <a:off x="3024338" y="513348"/>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Project Information</a:t>
          </a:r>
        </a:p>
      </dsp:txBody>
      <dsp:txXfrm>
        <a:off x="3024338" y="513348"/>
        <a:ext cx="1371304" cy="581765"/>
      </dsp:txXfrm>
    </dsp:sp>
    <dsp:sp modelId="{ED8B07C6-EC64-4127-8CA6-B5A2D092E8D9}">
      <dsp:nvSpPr>
        <dsp:cNvPr id="0" name=""/>
        <dsp:cNvSpPr/>
      </dsp:nvSpPr>
      <dsp:spPr>
        <a:xfrm>
          <a:off x="4634582" y="513348"/>
          <a:ext cx="581765" cy="581765"/>
        </a:xfrm>
        <a:prstGeom prst="ellipse">
          <a:avLst/>
        </a:prstGeom>
        <a:solidFill>
          <a:schemeClr val="accent2">
            <a:hueOff val="-415818"/>
            <a:satOff val="-23979"/>
            <a:lumOff val="2465"/>
            <a:alphaOff val="0"/>
          </a:schemeClr>
        </a:solidFill>
        <a:ln>
          <a:noFill/>
        </a:ln>
        <a:effectLst/>
      </dsp:spPr>
      <dsp:style>
        <a:lnRef idx="0">
          <a:scrgbClr r="0" g="0" b="0"/>
        </a:lnRef>
        <a:fillRef idx="1">
          <a:scrgbClr r="0" g="0" b="0"/>
        </a:fillRef>
        <a:effectRef idx="0">
          <a:scrgbClr r="0" g="0" b="0"/>
        </a:effectRef>
        <a:fontRef idx="minor"/>
      </dsp:style>
    </dsp:sp>
    <dsp:sp modelId="{B67A1708-F274-4A2E-B252-AE16AE2B9894}">
      <dsp:nvSpPr>
        <dsp:cNvPr id="0" name=""/>
        <dsp:cNvSpPr/>
      </dsp:nvSpPr>
      <dsp:spPr>
        <a:xfrm>
          <a:off x="4756753" y="635519"/>
          <a:ext cx="337424" cy="3374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30FEE3F-EE6D-4895-8F43-1381F9721AC7}">
      <dsp:nvSpPr>
        <dsp:cNvPr id="0" name=""/>
        <dsp:cNvSpPr/>
      </dsp:nvSpPr>
      <dsp:spPr>
        <a:xfrm>
          <a:off x="5341012" y="513348"/>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Programmatic Information</a:t>
          </a:r>
        </a:p>
      </dsp:txBody>
      <dsp:txXfrm>
        <a:off x="5341012" y="513348"/>
        <a:ext cx="1371304" cy="581765"/>
      </dsp:txXfrm>
    </dsp:sp>
    <dsp:sp modelId="{4A92CC10-0392-4640-9A50-EC0D6895599B}">
      <dsp:nvSpPr>
        <dsp:cNvPr id="0" name=""/>
        <dsp:cNvSpPr/>
      </dsp:nvSpPr>
      <dsp:spPr>
        <a:xfrm>
          <a:off x="1234" y="1768703"/>
          <a:ext cx="581765" cy="581765"/>
        </a:xfrm>
        <a:prstGeom prst="ellipse">
          <a:avLst/>
        </a:prstGeom>
        <a:solidFill>
          <a:schemeClr val="accent2">
            <a:hueOff val="-623727"/>
            <a:satOff val="-35969"/>
            <a:lumOff val="3698"/>
            <a:alphaOff val="0"/>
          </a:schemeClr>
        </a:solidFill>
        <a:ln>
          <a:noFill/>
        </a:ln>
        <a:effectLst/>
      </dsp:spPr>
      <dsp:style>
        <a:lnRef idx="0">
          <a:scrgbClr r="0" g="0" b="0"/>
        </a:lnRef>
        <a:fillRef idx="1">
          <a:scrgbClr r="0" g="0" b="0"/>
        </a:fillRef>
        <a:effectRef idx="0">
          <a:scrgbClr r="0" g="0" b="0"/>
        </a:effectRef>
        <a:fontRef idx="minor"/>
      </dsp:style>
    </dsp:sp>
    <dsp:sp modelId="{52567CC4-1373-461F-9CF2-569C3A0DD417}">
      <dsp:nvSpPr>
        <dsp:cNvPr id="0" name=""/>
        <dsp:cNvSpPr/>
      </dsp:nvSpPr>
      <dsp:spPr>
        <a:xfrm>
          <a:off x="123405" y="1890873"/>
          <a:ext cx="337424" cy="33742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E83B7EF-FEDF-4497-82FC-F82D6FF5E215}">
      <dsp:nvSpPr>
        <dsp:cNvPr id="0" name=""/>
        <dsp:cNvSpPr/>
      </dsp:nvSpPr>
      <dsp:spPr>
        <a:xfrm>
          <a:off x="707664" y="1768703"/>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Problem Statement &amp; Analysis </a:t>
          </a:r>
        </a:p>
      </dsp:txBody>
      <dsp:txXfrm>
        <a:off x="707664" y="1768703"/>
        <a:ext cx="1371304" cy="581765"/>
      </dsp:txXfrm>
    </dsp:sp>
    <dsp:sp modelId="{0395A16A-E4C2-4B3F-9556-A3B03575D7CB}">
      <dsp:nvSpPr>
        <dsp:cNvPr id="0" name=""/>
        <dsp:cNvSpPr/>
      </dsp:nvSpPr>
      <dsp:spPr>
        <a:xfrm>
          <a:off x="2317908" y="1768703"/>
          <a:ext cx="581765" cy="581765"/>
        </a:xfrm>
        <a:prstGeom prst="ellipse">
          <a:avLst/>
        </a:prstGeom>
        <a:solidFill>
          <a:schemeClr val="accent2">
            <a:hueOff val="-831636"/>
            <a:satOff val="-47959"/>
            <a:lumOff val="4930"/>
            <a:alphaOff val="0"/>
          </a:schemeClr>
        </a:solidFill>
        <a:ln>
          <a:noFill/>
        </a:ln>
        <a:effectLst/>
      </dsp:spPr>
      <dsp:style>
        <a:lnRef idx="0">
          <a:scrgbClr r="0" g="0" b="0"/>
        </a:lnRef>
        <a:fillRef idx="1">
          <a:scrgbClr r="0" g="0" b="0"/>
        </a:fillRef>
        <a:effectRef idx="0">
          <a:scrgbClr r="0" g="0" b="0"/>
        </a:effectRef>
        <a:fontRef idx="minor"/>
      </dsp:style>
    </dsp:sp>
    <dsp:sp modelId="{8206FB9E-D3AA-4792-84C1-619816C4FA13}">
      <dsp:nvSpPr>
        <dsp:cNvPr id="0" name=""/>
        <dsp:cNvSpPr/>
      </dsp:nvSpPr>
      <dsp:spPr>
        <a:xfrm>
          <a:off x="2440079" y="1890873"/>
          <a:ext cx="337424" cy="337424"/>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002981-5B3C-4091-9C94-6575897096C0}">
      <dsp:nvSpPr>
        <dsp:cNvPr id="0" name=""/>
        <dsp:cNvSpPr/>
      </dsp:nvSpPr>
      <dsp:spPr>
        <a:xfrm>
          <a:off x="3024338" y="1768703"/>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Goals, Objectives, and Outcomes</a:t>
          </a:r>
        </a:p>
      </dsp:txBody>
      <dsp:txXfrm>
        <a:off x="3024338" y="1768703"/>
        <a:ext cx="1371304" cy="581765"/>
      </dsp:txXfrm>
    </dsp:sp>
    <dsp:sp modelId="{5A9A5C82-B721-4756-BB5F-AF888B76866C}">
      <dsp:nvSpPr>
        <dsp:cNvPr id="0" name=""/>
        <dsp:cNvSpPr/>
      </dsp:nvSpPr>
      <dsp:spPr>
        <a:xfrm>
          <a:off x="4634582" y="1768703"/>
          <a:ext cx="581765" cy="581765"/>
        </a:xfrm>
        <a:prstGeom prst="ellipse">
          <a:avLst/>
        </a:prstGeom>
        <a:solidFill>
          <a:schemeClr val="accent2">
            <a:hueOff val="-1039545"/>
            <a:satOff val="-59949"/>
            <a:lumOff val="6163"/>
            <a:alphaOff val="0"/>
          </a:schemeClr>
        </a:solidFill>
        <a:ln>
          <a:noFill/>
        </a:ln>
        <a:effectLst/>
      </dsp:spPr>
      <dsp:style>
        <a:lnRef idx="0">
          <a:scrgbClr r="0" g="0" b="0"/>
        </a:lnRef>
        <a:fillRef idx="1">
          <a:scrgbClr r="0" g="0" b="0"/>
        </a:fillRef>
        <a:effectRef idx="0">
          <a:scrgbClr r="0" g="0" b="0"/>
        </a:effectRef>
        <a:fontRef idx="minor"/>
      </dsp:style>
    </dsp:sp>
    <dsp:sp modelId="{78B82831-3DB6-48F4-8474-AAD7A12D2623}">
      <dsp:nvSpPr>
        <dsp:cNvPr id="0" name=""/>
        <dsp:cNvSpPr/>
      </dsp:nvSpPr>
      <dsp:spPr>
        <a:xfrm>
          <a:off x="4756753" y="1890873"/>
          <a:ext cx="337424" cy="337424"/>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1A6D5A7-C337-4B17-9E86-E19040A093DA}">
      <dsp:nvSpPr>
        <dsp:cNvPr id="0" name=""/>
        <dsp:cNvSpPr/>
      </dsp:nvSpPr>
      <dsp:spPr>
        <a:xfrm>
          <a:off x="5341012" y="1768703"/>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Program Description</a:t>
          </a:r>
        </a:p>
      </dsp:txBody>
      <dsp:txXfrm>
        <a:off x="5341012" y="1768703"/>
        <a:ext cx="1371304" cy="581765"/>
      </dsp:txXfrm>
    </dsp:sp>
    <dsp:sp modelId="{E35F5248-3528-4D80-9261-5C8F5FEEBB1B}">
      <dsp:nvSpPr>
        <dsp:cNvPr id="0" name=""/>
        <dsp:cNvSpPr/>
      </dsp:nvSpPr>
      <dsp:spPr>
        <a:xfrm>
          <a:off x="1234" y="3024058"/>
          <a:ext cx="581765" cy="581765"/>
        </a:xfrm>
        <a:prstGeom prst="ellipse">
          <a:avLst/>
        </a:prstGeom>
        <a:solidFill>
          <a:schemeClr val="accent2">
            <a:hueOff val="-1247454"/>
            <a:satOff val="-71938"/>
            <a:lumOff val="7395"/>
            <a:alphaOff val="0"/>
          </a:schemeClr>
        </a:solidFill>
        <a:ln>
          <a:noFill/>
        </a:ln>
        <a:effectLst/>
      </dsp:spPr>
      <dsp:style>
        <a:lnRef idx="0">
          <a:scrgbClr r="0" g="0" b="0"/>
        </a:lnRef>
        <a:fillRef idx="1">
          <a:scrgbClr r="0" g="0" b="0"/>
        </a:fillRef>
        <a:effectRef idx="0">
          <a:scrgbClr r="0" g="0" b="0"/>
        </a:effectRef>
        <a:fontRef idx="minor"/>
      </dsp:style>
    </dsp:sp>
    <dsp:sp modelId="{F0939577-9F86-43A4-8E1C-F85A441045B7}">
      <dsp:nvSpPr>
        <dsp:cNvPr id="0" name=""/>
        <dsp:cNvSpPr/>
      </dsp:nvSpPr>
      <dsp:spPr>
        <a:xfrm>
          <a:off x="123405" y="3146228"/>
          <a:ext cx="337424" cy="337424"/>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8CF6F4E-F3B5-4BB9-ACA2-E3C8D335A68D}">
      <dsp:nvSpPr>
        <dsp:cNvPr id="0" name=""/>
        <dsp:cNvSpPr/>
      </dsp:nvSpPr>
      <dsp:spPr>
        <a:xfrm>
          <a:off x="707664" y="3024058"/>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Evidence Based/Best Practices</a:t>
          </a:r>
        </a:p>
      </dsp:txBody>
      <dsp:txXfrm>
        <a:off x="707664" y="3024058"/>
        <a:ext cx="1371304" cy="581765"/>
      </dsp:txXfrm>
    </dsp:sp>
    <dsp:sp modelId="{48AA2BD7-0BF4-4DDB-90EE-6B9534E8623E}">
      <dsp:nvSpPr>
        <dsp:cNvPr id="0" name=""/>
        <dsp:cNvSpPr/>
      </dsp:nvSpPr>
      <dsp:spPr>
        <a:xfrm>
          <a:off x="2317908" y="3024058"/>
          <a:ext cx="581765" cy="581765"/>
        </a:xfrm>
        <a:prstGeom prst="ellipse">
          <a:avLst/>
        </a:prstGeom>
        <a:solidFill>
          <a:schemeClr val="accent2">
            <a:hueOff val="-1455363"/>
            <a:satOff val="-83928"/>
            <a:lumOff val="8628"/>
            <a:alphaOff val="0"/>
          </a:schemeClr>
        </a:solidFill>
        <a:ln>
          <a:noFill/>
        </a:ln>
        <a:effectLst/>
      </dsp:spPr>
      <dsp:style>
        <a:lnRef idx="0">
          <a:scrgbClr r="0" g="0" b="0"/>
        </a:lnRef>
        <a:fillRef idx="1">
          <a:scrgbClr r="0" g="0" b="0"/>
        </a:fillRef>
        <a:effectRef idx="0">
          <a:scrgbClr r="0" g="0" b="0"/>
        </a:effectRef>
        <a:fontRef idx="minor"/>
      </dsp:style>
    </dsp:sp>
    <dsp:sp modelId="{1EE4590D-5C30-4021-94FA-81FFA527B42B}">
      <dsp:nvSpPr>
        <dsp:cNvPr id="0" name=""/>
        <dsp:cNvSpPr/>
      </dsp:nvSpPr>
      <dsp:spPr>
        <a:xfrm>
          <a:off x="2440079" y="3146228"/>
          <a:ext cx="337424" cy="337424"/>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8212A89-1D61-4B56-8A63-218AC6DBF3AD}">
      <dsp:nvSpPr>
        <dsp:cNvPr id="0" name=""/>
        <dsp:cNvSpPr/>
      </dsp:nvSpPr>
      <dsp:spPr>
        <a:xfrm>
          <a:off x="3024338" y="3024058"/>
          <a:ext cx="1371304" cy="5817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90000"/>
            </a:lnSpc>
            <a:spcBef>
              <a:spcPct val="0"/>
            </a:spcBef>
            <a:spcAft>
              <a:spcPct val="35000"/>
            </a:spcAft>
            <a:buNone/>
          </a:pPr>
          <a:r>
            <a:rPr lang="en-US" sz="1300" b="1" kern="1200"/>
            <a:t>Use of Volunteers</a:t>
          </a:r>
        </a:p>
      </dsp:txBody>
      <dsp:txXfrm>
        <a:off x="3024338" y="3024058"/>
        <a:ext cx="1371304" cy="5817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AC5A452-47D6-47BA-AA69-B94E153D6DC3}">
      <dsp:nvSpPr>
        <dsp:cNvPr id="0" name=""/>
        <dsp:cNvSpPr/>
      </dsp:nvSpPr>
      <dsp:spPr>
        <a:xfrm>
          <a:off x="0" y="2626263"/>
          <a:ext cx="2628900" cy="172311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213360" rIns="186967" bIns="213360" numCol="1" spcCol="1270" anchor="ctr" anchorCtr="0">
          <a:noAutofit/>
        </a:bodyPr>
        <a:lstStyle/>
        <a:p>
          <a:pPr marL="0" lvl="0" indent="0" algn="ctr" defTabSz="1333500">
            <a:lnSpc>
              <a:spcPct val="90000"/>
            </a:lnSpc>
            <a:spcBef>
              <a:spcPct val="0"/>
            </a:spcBef>
            <a:spcAft>
              <a:spcPct val="35000"/>
            </a:spcAft>
            <a:buNone/>
          </a:pPr>
          <a:r>
            <a:rPr lang="en-US" sz="3000" b="0" i="0" kern="1200" baseline="0" dirty="0"/>
            <a:t>Example Match Requirement:</a:t>
          </a:r>
          <a:endParaRPr lang="en-US" sz="3000" kern="1200" dirty="0"/>
        </a:p>
      </dsp:txBody>
      <dsp:txXfrm>
        <a:off x="0" y="2626263"/>
        <a:ext cx="2628900" cy="1723112"/>
      </dsp:txXfrm>
    </dsp:sp>
    <dsp:sp modelId="{A4DC26CD-5E74-4C50-BCB7-333038640528}">
      <dsp:nvSpPr>
        <dsp:cNvPr id="0" name=""/>
        <dsp:cNvSpPr/>
      </dsp:nvSpPr>
      <dsp:spPr>
        <a:xfrm>
          <a:off x="2628900" y="2626263"/>
          <a:ext cx="7886700" cy="1723112"/>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266700" rIns="159980" bIns="266700" numCol="1" spcCol="1270" anchor="t" anchorCtr="0">
          <a:noAutofit/>
        </a:bodyPr>
        <a:lstStyle/>
        <a:p>
          <a:pPr marL="0" lvl="0" indent="0" algn="l" defTabSz="933450">
            <a:lnSpc>
              <a:spcPct val="90000"/>
            </a:lnSpc>
            <a:spcBef>
              <a:spcPct val="0"/>
            </a:spcBef>
            <a:spcAft>
              <a:spcPct val="35000"/>
            </a:spcAft>
            <a:buNone/>
          </a:pPr>
          <a:r>
            <a:rPr lang="en-US" sz="2100" b="0" i="0" kern="1200" baseline="0" dirty="0"/>
            <a:t>A grant recipient is awarded $150,000 in federal funding and there is a 25% match requirement. </a:t>
          </a:r>
          <a:endParaRPr lang="en-US" sz="2100" kern="1200" dirty="0"/>
        </a:p>
        <a:p>
          <a:pPr marL="171450" lvl="1" indent="-171450" algn="l" defTabSz="711200">
            <a:lnSpc>
              <a:spcPct val="90000"/>
            </a:lnSpc>
            <a:spcBef>
              <a:spcPct val="0"/>
            </a:spcBef>
            <a:spcAft>
              <a:spcPct val="15000"/>
            </a:spcAft>
            <a:buChar char="•"/>
          </a:pPr>
          <a:r>
            <a:rPr lang="en-US" sz="1600" b="1" i="0" kern="1200" baseline="0"/>
            <a:t>STEP 1</a:t>
          </a:r>
          <a:r>
            <a:rPr lang="en-US" sz="1600" b="0" i="0" kern="1200" baseline="0"/>
            <a:t>: $150,000 / .75 = $200,000 Total Project Cost </a:t>
          </a:r>
          <a:endParaRPr lang="en-US" sz="1600" kern="1200"/>
        </a:p>
        <a:p>
          <a:pPr marL="171450" lvl="1" indent="-171450" algn="l" defTabSz="711200">
            <a:lnSpc>
              <a:spcPct val="90000"/>
            </a:lnSpc>
            <a:spcBef>
              <a:spcPct val="0"/>
            </a:spcBef>
            <a:spcAft>
              <a:spcPct val="15000"/>
            </a:spcAft>
            <a:buChar char="•"/>
          </a:pPr>
          <a:r>
            <a:rPr lang="en-US" sz="1600" b="1" i="0" kern="1200" baseline="0"/>
            <a:t>STEP 2</a:t>
          </a:r>
          <a:r>
            <a:rPr lang="en-US" sz="1600" b="0" i="0" kern="1200" baseline="0"/>
            <a:t>: $200,000 - $150,000 = $50,000 Required Match</a:t>
          </a:r>
          <a:endParaRPr lang="en-US" sz="1600" kern="1200"/>
        </a:p>
      </dsp:txBody>
      <dsp:txXfrm>
        <a:off x="2628900" y="2626263"/>
        <a:ext cx="7886700" cy="1723112"/>
      </dsp:txXfrm>
    </dsp:sp>
    <dsp:sp modelId="{A5A466F0-2D95-4794-A4EC-BFADCCAB6F83}">
      <dsp:nvSpPr>
        <dsp:cNvPr id="0" name=""/>
        <dsp:cNvSpPr/>
      </dsp:nvSpPr>
      <dsp:spPr>
        <a:xfrm rot="10800000">
          <a:off x="0" y="1962"/>
          <a:ext cx="2628900" cy="2650147"/>
        </a:xfrm>
        <a:prstGeom prst="upArrowCallout">
          <a:avLst>
            <a:gd name="adj1" fmla="val 5000"/>
            <a:gd name="adj2" fmla="val 10000"/>
            <a:gd name="adj3" fmla="val 15000"/>
            <a:gd name="adj4" fmla="val 64977"/>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6967" tIns="213360" rIns="186967" bIns="213360" numCol="1" spcCol="1270" anchor="ctr" anchorCtr="0">
          <a:noAutofit/>
        </a:bodyPr>
        <a:lstStyle/>
        <a:p>
          <a:pPr marL="0" lvl="0" indent="0" algn="ctr" defTabSz="1333500">
            <a:lnSpc>
              <a:spcPct val="90000"/>
            </a:lnSpc>
            <a:spcBef>
              <a:spcPct val="0"/>
            </a:spcBef>
            <a:spcAft>
              <a:spcPct val="35000"/>
            </a:spcAft>
            <a:buNone/>
          </a:pPr>
          <a:r>
            <a:rPr lang="en-US" sz="3000" b="0" i="0" kern="1200" baseline="0" dirty="0"/>
            <a:t>Determining Match:</a:t>
          </a:r>
          <a:endParaRPr lang="en-US" sz="3000" kern="1200" dirty="0"/>
        </a:p>
      </dsp:txBody>
      <dsp:txXfrm rot="-10800000">
        <a:off x="0" y="1962"/>
        <a:ext cx="2628900" cy="1722595"/>
      </dsp:txXfrm>
    </dsp:sp>
    <dsp:sp modelId="{7FAD9B73-2E35-4399-9FA7-E414805059EC}">
      <dsp:nvSpPr>
        <dsp:cNvPr id="0" name=""/>
        <dsp:cNvSpPr/>
      </dsp:nvSpPr>
      <dsp:spPr>
        <a:xfrm>
          <a:off x="2628900" y="1962"/>
          <a:ext cx="7886700" cy="1722595"/>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59980" tIns="266700" rIns="159980" bIns="266700" numCol="1" spcCol="1270" anchor="ctr" anchorCtr="0">
          <a:noAutofit/>
        </a:bodyPr>
        <a:lstStyle/>
        <a:p>
          <a:pPr marL="0" lvl="0" indent="0" algn="l" defTabSz="933450">
            <a:lnSpc>
              <a:spcPct val="90000"/>
            </a:lnSpc>
            <a:spcBef>
              <a:spcPct val="0"/>
            </a:spcBef>
            <a:spcAft>
              <a:spcPct val="35000"/>
            </a:spcAft>
            <a:buNone/>
          </a:pPr>
          <a:r>
            <a:rPr lang="en-US" sz="2100" b="1" i="0" kern="1200" baseline="0"/>
            <a:t>STEP 1</a:t>
          </a:r>
          <a:r>
            <a:rPr lang="en-US" sz="2100" b="0" i="0" kern="1200" baseline="0"/>
            <a:t>: Award amount / % of Federal Share = Total Project Cost </a:t>
          </a:r>
          <a:endParaRPr lang="en-US" sz="2100" kern="1200"/>
        </a:p>
        <a:p>
          <a:pPr marL="0" lvl="0" indent="0" algn="l" defTabSz="933450">
            <a:lnSpc>
              <a:spcPct val="90000"/>
            </a:lnSpc>
            <a:spcBef>
              <a:spcPct val="0"/>
            </a:spcBef>
            <a:spcAft>
              <a:spcPct val="35000"/>
            </a:spcAft>
            <a:buNone/>
          </a:pPr>
          <a:r>
            <a:rPr lang="en-US" sz="2100" b="1" i="0" kern="1200" baseline="0"/>
            <a:t>STEP 2</a:t>
          </a:r>
          <a:r>
            <a:rPr lang="en-US" sz="2100" b="0" i="0" kern="1200" baseline="0"/>
            <a:t>: Total Project Cost – Award Amount = Required Match </a:t>
          </a:r>
          <a:endParaRPr lang="en-US" sz="2100" kern="1200"/>
        </a:p>
      </dsp:txBody>
      <dsp:txXfrm>
        <a:off x="2628900" y="1962"/>
        <a:ext cx="7886700" cy="1722595"/>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F73F3B-CCD9-40DE-82FC-CE1B0300F7FD}" type="datetimeFigureOut">
              <a:rPr lang="en-US" smtClean="0"/>
              <a:t>3/20/2024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881C50-8869-4FBF-B8AE-7EF21063A5FE}" type="slidenum">
              <a:rPr lang="en-US" smtClean="0"/>
              <a:t>‹#›</a:t>
            </a:fld>
            <a:endParaRPr lang="en-US"/>
          </a:p>
        </p:txBody>
      </p:sp>
    </p:spTree>
    <p:extLst>
      <p:ext uri="{BB962C8B-B14F-4D97-AF65-F5344CB8AC3E}">
        <p14:creationId xmlns:p14="http://schemas.microsoft.com/office/powerpoint/2010/main" val="1492877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481063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116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93689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49532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881C50-8869-4FBF-B8AE-7EF21063A5FE}" type="slidenum">
              <a:rPr lang="en-US" smtClean="0"/>
              <a:t>15</a:t>
            </a:fld>
            <a:endParaRPr lang="en-US"/>
          </a:p>
        </p:txBody>
      </p:sp>
    </p:spTree>
    <p:extLst>
      <p:ext uri="{BB962C8B-B14F-4D97-AF65-F5344CB8AC3E}">
        <p14:creationId xmlns:p14="http://schemas.microsoft.com/office/powerpoint/2010/main" val="3732579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12205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315643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881C50-8869-4FBF-B8AE-7EF21063A5FE}" type="slidenum">
              <a:rPr lang="en-US" smtClean="0"/>
              <a:t>19</a:t>
            </a:fld>
            <a:endParaRPr lang="en-US"/>
          </a:p>
        </p:txBody>
      </p:sp>
    </p:spTree>
    <p:extLst>
      <p:ext uri="{BB962C8B-B14F-4D97-AF65-F5344CB8AC3E}">
        <p14:creationId xmlns:p14="http://schemas.microsoft.com/office/powerpoint/2010/main" val="3481052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780600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20774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5605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043223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835109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0865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7994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516067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889667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881C50-8869-4FBF-B8AE-7EF21063A5FE}" type="slidenum">
              <a:rPr lang="en-US" smtClean="0"/>
              <a:t>8</a:t>
            </a:fld>
            <a:endParaRPr lang="en-US"/>
          </a:p>
        </p:txBody>
      </p:sp>
    </p:spTree>
    <p:extLst>
      <p:ext uri="{BB962C8B-B14F-4D97-AF65-F5344CB8AC3E}">
        <p14:creationId xmlns:p14="http://schemas.microsoft.com/office/powerpoint/2010/main" val="32845001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881C50-8869-4FBF-B8AE-7EF21063A5FE}" type="slidenum">
              <a:rPr lang="en-US" smtClean="0"/>
              <a:t>9</a:t>
            </a:fld>
            <a:endParaRPr lang="en-US"/>
          </a:p>
        </p:txBody>
      </p:sp>
    </p:spTree>
    <p:extLst>
      <p:ext uri="{BB962C8B-B14F-4D97-AF65-F5344CB8AC3E}">
        <p14:creationId xmlns:p14="http://schemas.microsoft.com/office/powerpoint/2010/main" val="2419981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D881C50-8869-4FBF-B8AE-7EF21063A5FE}" type="slidenum">
              <a:rPr lang="en-US" smtClean="0"/>
              <a:t>10</a:t>
            </a:fld>
            <a:endParaRPr lang="en-US"/>
          </a:p>
        </p:txBody>
      </p:sp>
    </p:spTree>
    <p:extLst>
      <p:ext uri="{BB962C8B-B14F-4D97-AF65-F5344CB8AC3E}">
        <p14:creationId xmlns:p14="http://schemas.microsoft.com/office/powerpoint/2010/main" val="33809403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8976540-3940-404A-B910-AD28D2EB7F26}"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69317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18B81-DEF7-8446-6304-822AD243FAA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856E79-DEB6-8A12-4897-A186D7E9E6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92C0734-A90A-EA08-EAA0-39731FA030F1}"/>
              </a:ext>
            </a:extLst>
          </p:cNvPr>
          <p:cNvSpPr>
            <a:spLocks noGrp="1"/>
          </p:cNvSpPr>
          <p:nvPr>
            <p:ph type="dt" sz="half" idx="10"/>
          </p:nvPr>
        </p:nvSpPr>
        <p:spPr/>
        <p:txBody>
          <a:bodyPr/>
          <a:lstStyle/>
          <a:p>
            <a:fld id="{13BB83C1-1C2C-4BE9-813C-677937BA5694}" type="datetimeFigureOut">
              <a:rPr lang="en-US" smtClean="0"/>
              <a:t>3/20/2024</a:t>
            </a:fld>
            <a:endParaRPr lang="en-US"/>
          </a:p>
        </p:txBody>
      </p:sp>
      <p:sp>
        <p:nvSpPr>
          <p:cNvPr id="5" name="Footer Placeholder 4">
            <a:extLst>
              <a:ext uri="{FF2B5EF4-FFF2-40B4-BE49-F238E27FC236}">
                <a16:creationId xmlns:a16="http://schemas.microsoft.com/office/drawing/2014/main" id="{B5DC604B-1396-1050-A6CC-6259D2C3AF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081EEC8-CA2D-173D-109F-DAA91EEA4353}"/>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62537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F6D7E-6E8A-7226-3904-F03CD96840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6BAC99-7ED4-5EAE-73E3-408E7C479D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D2AAC3-8445-D8AD-993D-3160C0CC5653}"/>
              </a:ext>
            </a:extLst>
          </p:cNvPr>
          <p:cNvSpPr>
            <a:spLocks noGrp="1"/>
          </p:cNvSpPr>
          <p:nvPr>
            <p:ph type="dt" sz="half" idx="10"/>
          </p:nvPr>
        </p:nvSpPr>
        <p:spPr/>
        <p:txBody>
          <a:bodyPr/>
          <a:lstStyle/>
          <a:p>
            <a:fld id="{13BB83C1-1C2C-4BE9-813C-677937BA5694}" type="datetimeFigureOut">
              <a:rPr lang="en-US" smtClean="0"/>
              <a:t>3/20/2024</a:t>
            </a:fld>
            <a:endParaRPr lang="en-US"/>
          </a:p>
        </p:txBody>
      </p:sp>
      <p:sp>
        <p:nvSpPr>
          <p:cNvPr id="5" name="Footer Placeholder 4">
            <a:extLst>
              <a:ext uri="{FF2B5EF4-FFF2-40B4-BE49-F238E27FC236}">
                <a16:creationId xmlns:a16="http://schemas.microsoft.com/office/drawing/2014/main" id="{3E79660B-AF9E-27FF-A99A-991FC09941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66E73F-7DEB-9EEB-B1CC-BAFB8426A42D}"/>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3089194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227D8C5-54BF-2E51-F0AB-9C68DF2E10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98EBC7-26C1-A81C-E7EC-B8CDD922E5F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1D8877-2444-993B-E01A-D225AD7E38B9}"/>
              </a:ext>
            </a:extLst>
          </p:cNvPr>
          <p:cNvSpPr>
            <a:spLocks noGrp="1"/>
          </p:cNvSpPr>
          <p:nvPr>
            <p:ph type="dt" sz="half" idx="10"/>
          </p:nvPr>
        </p:nvSpPr>
        <p:spPr/>
        <p:txBody>
          <a:bodyPr/>
          <a:lstStyle/>
          <a:p>
            <a:fld id="{13BB83C1-1C2C-4BE9-813C-677937BA5694}" type="datetimeFigureOut">
              <a:rPr lang="en-US" smtClean="0"/>
              <a:t>3/20/2024</a:t>
            </a:fld>
            <a:endParaRPr lang="en-US"/>
          </a:p>
        </p:txBody>
      </p:sp>
      <p:sp>
        <p:nvSpPr>
          <p:cNvPr id="5" name="Footer Placeholder 4">
            <a:extLst>
              <a:ext uri="{FF2B5EF4-FFF2-40B4-BE49-F238E27FC236}">
                <a16:creationId xmlns:a16="http://schemas.microsoft.com/office/drawing/2014/main" id="{3AE9F602-34AE-719D-53F8-3996325832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1C30A7-29CD-D995-0CF9-551EBA7E5323}"/>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2013848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F81B1-28D0-DA73-B865-1D4149DB25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D3F656-742F-E487-B62E-4C0BCBC2D9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09969D-A367-86BF-7789-CC5BCF1DE147}"/>
              </a:ext>
            </a:extLst>
          </p:cNvPr>
          <p:cNvSpPr>
            <a:spLocks noGrp="1"/>
          </p:cNvSpPr>
          <p:nvPr>
            <p:ph type="dt" sz="half" idx="10"/>
          </p:nvPr>
        </p:nvSpPr>
        <p:spPr/>
        <p:txBody>
          <a:bodyPr/>
          <a:lstStyle/>
          <a:p>
            <a:fld id="{13BB83C1-1C2C-4BE9-813C-677937BA5694}" type="datetimeFigureOut">
              <a:rPr lang="en-US" smtClean="0"/>
              <a:t>3/20/2024</a:t>
            </a:fld>
            <a:endParaRPr lang="en-US"/>
          </a:p>
        </p:txBody>
      </p:sp>
      <p:sp>
        <p:nvSpPr>
          <p:cNvPr id="5" name="Footer Placeholder 4">
            <a:extLst>
              <a:ext uri="{FF2B5EF4-FFF2-40B4-BE49-F238E27FC236}">
                <a16:creationId xmlns:a16="http://schemas.microsoft.com/office/drawing/2014/main" id="{34819AB1-EB56-1ECF-9522-6FD35B5C69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B66B97-59C0-1EA6-8207-014D456B3C88}"/>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2408043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BEFF3-C3A1-4492-4C1A-1CB953F8FA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D02884-265A-CACD-AA1E-32DE639BA6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4378B8-8E5C-A7EF-0943-70DDC76CF3A5}"/>
              </a:ext>
            </a:extLst>
          </p:cNvPr>
          <p:cNvSpPr>
            <a:spLocks noGrp="1"/>
          </p:cNvSpPr>
          <p:nvPr>
            <p:ph type="dt" sz="half" idx="10"/>
          </p:nvPr>
        </p:nvSpPr>
        <p:spPr/>
        <p:txBody>
          <a:bodyPr/>
          <a:lstStyle/>
          <a:p>
            <a:fld id="{13BB83C1-1C2C-4BE9-813C-677937BA5694}" type="datetimeFigureOut">
              <a:rPr lang="en-US" smtClean="0"/>
              <a:t>3/20/2024</a:t>
            </a:fld>
            <a:endParaRPr lang="en-US"/>
          </a:p>
        </p:txBody>
      </p:sp>
      <p:sp>
        <p:nvSpPr>
          <p:cNvPr id="5" name="Footer Placeholder 4">
            <a:extLst>
              <a:ext uri="{FF2B5EF4-FFF2-40B4-BE49-F238E27FC236}">
                <a16:creationId xmlns:a16="http://schemas.microsoft.com/office/drawing/2014/main" id="{952D5435-ECAB-0976-4BFF-ADACD442C4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D3493E-25D8-34D1-5848-8A4EE9B3211D}"/>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1322146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C6763-AEA0-8122-DEE2-450E0D36B6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4DC602-9BD7-44CC-921E-3D9D7B4454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E1DBAC-4219-D729-6366-E2BA80898D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290B75-961B-530C-CD7C-9ADA94FF7FCB}"/>
              </a:ext>
            </a:extLst>
          </p:cNvPr>
          <p:cNvSpPr>
            <a:spLocks noGrp="1"/>
          </p:cNvSpPr>
          <p:nvPr>
            <p:ph type="dt" sz="half" idx="10"/>
          </p:nvPr>
        </p:nvSpPr>
        <p:spPr/>
        <p:txBody>
          <a:bodyPr/>
          <a:lstStyle/>
          <a:p>
            <a:fld id="{13BB83C1-1C2C-4BE9-813C-677937BA5694}" type="datetimeFigureOut">
              <a:rPr lang="en-US" smtClean="0"/>
              <a:t>3/20/2024</a:t>
            </a:fld>
            <a:endParaRPr lang="en-US"/>
          </a:p>
        </p:txBody>
      </p:sp>
      <p:sp>
        <p:nvSpPr>
          <p:cNvPr id="6" name="Footer Placeholder 5">
            <a:extLst>
              <a:ext uri="{FF2B5EF4-FFF2-40B4-BE49-F238E27FC236}">
                <a16:creationId xmlns:a16="http://schemas.microsoft.com/office/drawing/2014/main" id="{E798F46E-F9EC-7C00-3CA4-EBF6974C69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4E795-3D56-F3B6-D154-26385AB6AD0C}"/>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38280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F0BE9-D6BC-AED4-6EA7-742F266B18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8F57FF-A607-2CD4-4181-8E71738B92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70E34D-E0DE-78A8-8E22-7DFF9F8321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351A49-21BC-F596-DAE1-9E7B088D0F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D0BAA4-486C-1789-BFCB-C8554FA5ED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69BE0F-15B8-8C72-BDBE-7A90686D852C}"/>
              </a:ext>
            </a:extLst>
          </p:cNvPr>
          <p:cNvSpPr>
            <a:spLocks noGrp="1"/>
          </p:cNvSpPr>
          <p:nvPr>
            <p:ph type="dt" sz="half" idx="10"/>
          </p:nvPr>
        </p:nvSpPr>
        <p:spPr/>
        <p:txBody>
          <a:bodyPr/>
          <a:lstStyle/>
          <a:p>
            <a:fld id="{13BB83C1-1C2C-4BE9-813C-677937BA5694}" type="datetimeFigureOut">
              <a:rPr lang="en-US" smtClean="0"/>
              <a:t>3/20/2024</a:t>
            </a:fld>
            <a:endParaRPr lang="en-US"/>
          </a:p>
        </p:txBody>
      </p:sp>
      <p:sp>
        <p:nvSpPr>
          <p:cNvPr id="8" name="Footer Placeholder 7">
            <a:extLst>
              <a:ext uri="{FF2B5EF4-FFF2-40B4-BE49-F238E27FC236}">
                <a16:creationId xmlns:a16="http://schemas.microsoft.com/office/drawing/2014/main" id="{BA3FA0AE-910E-A59B-4F45-7C24D5792B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29D121-0350-1163-049E-B9FBFD7B1AC3}"/>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432061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39127-45DF-020D-DC67-9351DCD3DAC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413E62-9D72-339A-72A0-682615A98A04}"/>
              </a:ext>
            </a:extLst>
          </p:cNvPr>
          <p:cNvSpPr>
            <a:spLocks noGrp="1"/>
          </p:cNvSpPr>
          <p:nvPr>
            <p:ph type="dt" sz="half" idx="10"/>
          </p:nvPr>
        </p:nvSpPr>
        <p:spPr/>
        <p:txBody>
          <a:bodyPr/>
          <a:lstStyle/>
          <a:p>
            <a:fld id="{13BB83C1-1C2C-4BE9-813C-677937BA5694}" type="datetimeFigureOut">
              <a:rPr lang="en-US" smtClean="0"/>
              <a:t>3/20/2024</a:t>
            </a:fld>
            <a:endParaRPr lang="en-US"/>
          </a:p>
        </p:txBody>
      </p:sp>
      <p:sp>
        <p:nvSpPr>
          <p:cNvPr id="4" name="Footer Placeholder 3">
            <a:extLst>
              <a:ext uri="{FF2B5EF4-FFF2-40B4-BE49-F238E27FC236}">
                <a16:creationId xmlns:a16="http://schemas.microsoft.com/office/drawing/2014/main" id="{819C76E1-FF31-BA00-69A6-C2A708D76D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1CF90D-258C-4A76-170F-8AFF5D27FDE2}"/>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837241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21EA86-74B1-72D0-62EB-87D04C482637}"/>
              </a:ext>
            </a:extLst>
          </p:cNvPr>
          <p:cNvSpPr>
            <a:spLocks noGrp="1"/>
          </p:cNvSpPr>
          <p:nvPr>
            <p:ph type="dt" sz="half" idx="10"/>
          </p:nvPr>
        </p:nvSpPr>
        <p:spPr/>
        <p:txBody>
          <a:bodyPr/>
          <a:lstStyle/>
          <a:p>
            <a:fld id="{13BB83C1-1C2C-4BE9-813C-677937BA5694}" type="datetimeFigureOut">
              <a:rPr lang="en-US" smtClean="0"/>
              <a:t>3/20/2024</a:t>
            </a:fld>
            <a:endParaRPr lang="en-US"/>
          </a:p>
        </p:txBody>
      </p:sp>
      <p:sp>
        <p:nvSpPr>
          <p:cNvPr id="3" name="Footer Placeholder 2">
            <a:extLst>
              <a:ext uri="{FF2B5EF4-FFF2-40B4-BE49-F238E27FC236}">
                <a16:creationId xmlns:a16="http://schemas.microsoft.com/office/drawing/2014/main" id="{A28A39D9-ABB2-493C-2894-4C595E606BB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819D0F9-286A-D46C-03CA-EC7B5F5F547A}"/>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4034741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B97FA-1D4B-BAC8-E291-2696D197ED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C0C520-2BE3-10A2-FF13-5F99F24472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4BC180-62B8-39A2-222C-D6669C4EB7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2CEDC6-234B-0817-5083-62D0F7FA823C}"/>
              </a:ext>
            </a:extLst>
          </p:cNvPr>
          <p:cNvSpPr>
            <a:spLocks noGrp="1"/>
          </p:cNvSpPr>
          <p:nvPr>
            <p:ph type="dt" sz="half" idx="10"/>
          </p:nvPr>
        </p:nvSpPr>
        <p:spPr/>
        <p:txBody>
          <a:bodyPr/>
          <a:lstStyle/>
          <a:p>
            <a:fld id="{13BB83C1-1C2C-4BE9-813C-677937BA5694}" type="datetimeFigureOut">
              <a:rPr lang="en-US" smtClean="0"/>
              <a:t>3/20/2024</a:t>
            </a:fld>
            <a:endParaRPr lang="en-US"/>
          </a:p>
        </p:txBody>
      </p:sp>
      <p:sp>
        <p:nvSpPr>
          <p:cNvPr id="6" name="Footer Placeholder 5">
            <a:extLst>
              <a:ext uri="{FF2B5EF4-FFF2-40B4-BE49-F238E27FC236}">
                <a16:creationId xmlns:a16="http://schemas.microsoft.com/office/drawing/2014/main" id="{1F1A115F-DE21-738C-2DE7-B941D53E56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AA37E7-64D5-9667-DCB9-30FDEFB5E179}"/>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2962785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E741E-8900-7D39-3841-D450F0B843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58992CF-3FED-30A8-8C49-CF1F00F714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16691D-DB23-4409-F5E9-EBD75D178C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B0775C-E350-1AD4-8D33-4A73B6E6713E}"/>
              </a:ext>
            </a:extLst>
          </p:cNvPr>
          <p:cNvSpPr>
            <a:spLocks noGrp="1"/>
          </p:cNvSpPr>
          <p:nvPr>
            <p:ph type="dt" sz="half" idx="10"/>
          </p:nvPr>
        </p:nvSpPr>
        <p:spPr/>
        <p:txBody>
          <a:bodyPr/>
          <a:lstStyle/>
          <a:p>
            <a:fld id="{13BB83C1-1C2C-4BE9-813C-677937BA5694}" type="datetimeFigureOut">
              <a:rPr lang="en-US" smtClean="0"/>
              <a:t>3/20/2024</a:t>
            </a:fld>
            <a:endParaRPr lang="en-US"/>
          </a:p>
        </p:txBody>
      </p:sp>
      <p:sp>
        <p:nvSpPr>
          <p:cNvPr id="6" name="Footer Placeholder 5">
            <a:extLst>
              <a:ext uri="{FF2B5EF4-FFF2-40B4-BE49-F238E27FC236}">
                <a16:creationId xmlns:a16="http://schemas.microsoft.com/office/drawing/2014/main" id="{14E7E2F2-F3B6-B13B-EB8B-93D4E4D5C8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D002C-7124-92E2-6DBA-6526688C63F4}"/>
              </a:ext>
            </a:extLst>
          </p:cNvPr>
          <p:cNvSpPr>
            <a:spLocks noGrp="1"/>
          </p:cNvSpPr>
          <p:nvPr>
            <p:ph type="sldNum" sz="quarter" idx="12"/>
          </p:nvPr>
        </p:nvSpPr>
        <p:spPr/>
        <p:txBody>
          <a:bodyPr/>
          <a:lstStyle/>
          <a:p>
            <a:fld id="{C28EADB2-5127-4C52-9017-9E7A72CA8193}" type="slidenum">
              <a:rPr lang="en-US" smtClean="0"/>
              <a:t>‹#›</a:t>
            </a:fld>
            <a:endParaRPr lang="en-US"/>
          </a:p>
        </p:txBody>
      </p:sp>
    </p:spTree>
    <p:extLst>
      <p:ext uri="{BB962C8B-B14F-4D97-AF65-F5344CB8AC3E}">
        <p14:creationId xmlns:p14="http://schemas.microsoft.com/office/powerpoint/2010/main" val="382822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1308F8E-A796-BACA-1D69-A26E279A21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BA3A04C-305D-9EF1-BAC7-6CEAD8D46D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A06D83-7C39-1B6C-CD5F-B01B148DB8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BB83C1-1C2C-4BE9-813C-677937BA5694}" type="datetimeFigureOut">
              <a:rPr lang="en-US" smtClean="0"/>
              <a:t>3/20/2024</a:t>
            </a:fld>
            <a:endParaRPr lang="en-US"/>
          </a:p>
        </p:txBody>
      </p:sp>
      <p:sp>
        <p:nvSpPr>
          <p:cNvPr id="5" name="Footer Placeholder 4">
            <a:extLst>
              <a:ext uri="{FF2B5EF4-FFF2-40B4-BE49-F238E27FC236}">
                <a16:creationId xmlns:a16="http://schemas.microsoft.com/office/drawing/2014/main" id="{892661CE-801E-EB04-F25A-F2FC4AC97D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EFC1EEB-3B3D-7D18-CA80-233A2F7DF76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8EADB2-5127-4C52-9017-9E7A72CA8193}" type="slidenum">
              <a:rPr lang="en-US" smtClean="0"/>
              <a:t>‹#›</a:t>
            </a:fld>
            <a:endParaRPr lang="en-US"/>
          </a:p>
        </p:txBody>
      </p:sp>
    </p:spTree>
    <p:extLst>
      <p:ext uri="{BB962C8B-B14F-4D97-AF65-F5344CB8AC3E}">
        <p14:creationId xmlns:p14="http://schemas.microsoft.com/office/powerpoint/2010/main" val="2297710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8" Type="http://schemas.openxmlformats.org/officeDocument/2006/relationships/image" Target="../media/image30.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3.svg"/></Relationships>
</file>

<file path=ppt/slides/_rels/slide1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5.svg"/></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7.svg"/><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in.gov/cji/victim-services/resources/"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5" Type="http://schemas.openxmlformats.org/officeDocument/2006/relationships/image" Target="../media/image39.svg"/><Relationship Id="rId4" Type="http://schemas.openxmlformats.org/officeDocument/2006/relationships/image" Target="../media/image38.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hyperlink" Target="https://www.in.gov/cji/victim-services/files/STOP-Requirements.pdf" TargetMode="External"/><Relationship Id="rId7" Type="http://schemas.openxmlformats.org/officeDocument/2006/relationships/image" Target="../media/image38.png"/><Relationship Id="rId2" Type="http://schemas.openxmlformats.org/officeDocument/2006/relationships/hyperlink" Target="https://www.in.gov/cji/victim-services/files/Advanced-Determination-of-Suitability-to-Interact-with-Minors-Certification.pdf" TargetMode="External"/><Relationship Id="rId1" Type="http://schemas.openxmlformats.org/officeDocument/2006/relationships/slideLayout" Target="../slideLayouts/slideLayout4.xml"/><Relationship Id="rId6" Type="http://schemas.openxmlformats.org/officeDocument/2006/relationships/hyperlink" Target="https://www.ojp.gov/sites/g/files/xyckuh241/files/media/document/cert.pdf" TargetMode="External"/><Relationship Id="rId5" Type="http://schemas.openxmlformats.org/officeDocument/2006/relationships/hyperlink" Target="https://www.in.gov/cji/victim-services/files/STOP-Prosecution-Office-Certification-for-New-Programs.pdf" TargetMode="External"/><Relationship Id="rId4" Type="http://schemas.openxmlformats.org/officeDocument/2006/relationships/hyperlink" Target="https://www.in.gov/cji/victim-services/files/STOP-Prosecution-Office-Certification-for-Continuing-Programs.pdf"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mailto:victimservices@cji.in.gov" TargetMode="External"/><Relationship Id="rId2" Type="http://schemas.openxmlformats.org/officeDocument/2006/relationships/hyperlink" Target="mailto:CJIHelpDesk@cji.in.gov"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mailto:DaAnderson1@cji.in.gov" TargetMode="External"/><Relationship Id="rId2" Type="http://schemas.openxmlformats.org/officeDocument/2006/relationships/notesSlide" Target="../notesSlides/notesSlide21.xml"/><Relationship Id="rId1" Type="http://schemas.openxmlformats.org/officeDocument/2006/relationships/slideLayout" Target="../slideLayouts/slideLayout6.xml"/><Relationship Id="rId4" Type="http://schemas.openxmlformats.org/officeDocument/2006/relationships/hyperlink" Target="mailto:Rvenus@cji.in.gov"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n.gov/cji/victim-services/vawa-stop/"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www.in.gov/cji/victim-services/resource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n.gov/cji/victim-services/files/STOP-Prosecution-Office-Certification-for-Continuing-Programs.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hyperlink" Target="https://www.in.gov/cji/victim-services/files/STOP-Prosecution-Office-Certification-for-New-Program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3086A678-1811-159A-5F99-9657E29AFD8B}"/>
              </a:ext>
            </a:extLst>
          </p:cNvPr>
          <p:cNvSpPr>
            <a:spLocks noGrp="1"/>
          </p:cNvSpPr>
          <p:nvPr>
            <p:ph type="subTitle" idx="1"/>
          </p:nvPr>
        </p:nvSpPr>
        <p:spPr>
          <a:xfrm>
            <a:off x="1523998" y="5420461"/>
            <a:ext cx="9144000" cy="651910"/>
          </a:xfrm>
        </p:spPr>
        <p:txBody>
          <a:bodyPr anchor="ctr">
            <a:noAutofit/>
          </a:bodyPr>
          <a:lstStyle/>
          <a:p>
            <a:r>
              <a:rPr lang="en-US" sz="2500" dirty="0"/>
              <a:t>2024-2025 STOP (Services, Training, Officers, and Prosecutor’s) Violence Against Women Formula Grant RFP Webinar </a:t>
            </a: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4" name="Picture 3" descr="A picture containing drawing&#10;&#10;Description automatically generated">
            <a:extLst>
              <a:ext uri="{FF2B5EF4-FFF2-40B4-BE49-F238E27FC236}">
                <a16:creationId xmlns:a16="http://schemas.microsoft.com/office/drawing/2014/main" id="{6C735838-C73C-0346-8F98-8023074A5AA1}"/>
              </a:ext>
            </a:extLst>
          </p:cNvPr>
          <p:cNvPicPr>
            <a:picLocks noChangeAspect="1"/>
          </p:cNvPicPr>
          <p:nvPr/>
        </p:nvPicPr>
        <p:blipFill>
          <a:blip r:embed="rId3"/>
          <a:stretch>
            <a:fillRect/>
          </a:stretch>
        </p:blipFill>
        <p:spPr>
          <a:xfrm>
            <a:off x="3067290" y="828630"/>
            <a:ext cx="5327271" cy="3755725"/>
          </a:xfrm>
          <a:prstGeom prst="rect">
            <a:avLst/>
          </a:prstGeom>
        </p:spPr>
      </p:pic>
      <p:sp>
        <p:nvSpPr>
          <p:cNvPr id="5" name="TextBox 4">
            <a:extLst>
              <a:ext uri="{FF2B5EF4-FFF2-40B4-BE49-F238E27FC236}">
                <a16:creationId xmlns:a16="http://schemas.microsoft.com/office/drawing/2014/main" id="{5774325A-1B31-2FE8-B6B7-B4B7F81D504E}"/>
              </a:ext>
            </a:extLst>
          </p:cNvPr>
          <p:cNvSpPr txBox="1"/>
          <p:nvPr/>
        </p:nvSpPr>
        <p:spPr>
          <a:xfrm>
            <a:off x="4162555" y="6421040"/>
            <a:ext cx="3136739"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March 20, 2024</a:t>
            </a:r>
          </a:p>
        </p:txBody>
      </p:sp>
    </p:spTree>
    <p:extLst>
      <p:ext uri="{BB962C8B-B14F-4D97-AF65-F5344CB8AC3E}">
        <p14:creationId xmlns:p14="http://schemas.microsoft.com/office/powerpoint/2010/main" val="118119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8">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8BA2BB7-2788-1AFC-5864-E0F46ECAD4ED}"/>
              </a:ext>
            </a:extLst>
          </p:cNvPr>
          <p:cNvSpPr txBox="1"/>
          <p:nvPr/>
        </p:nvSpPr>
        <p:spPr>
          <a:xfrm>
            <a:off x="1888236" y="111590"/>
            <a:ext cx="8728964" cy="1481328"/>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600" kern="1200" dirty="0">
                <a:solidFill>
                  <a:schemeClr val="tx1"/>
                </a:solidFill>
                <a:latin typeface="+mj-lt"/>
                <a:ea typeface="+mj-ea"/>
                <a:cs typeface="+mj-cs"/>
              </a:rPr>
              <a:t>STOP Requirement Certification</a:t>
            </a:r>
          </a:p>
        </p:txBody>
      </p:sp>
      <p:sp>
        <p:nvSpPr>
          <p:cNvPr id="31"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CFFE1F1B-8D15-1597-FCF1-302934CCD365}"/>
              </a:ext>
            </a:extLst>
          </p:cNvPr>
          <p:cNvSpPr>
            <a:spLocks noGrp="1"/>
          </p:cNvSpPr>
          <p:nvPr>
            <p:ph type="body" sz="half" idx="2"/>
          </p:nvPr>
        </p:nvSpPr>
        <p:spPr>
          <a:xfrm>
            <a:off x="320548" y="2692909"/>
            <a:ext cx="4818888" cy="3547872"/>
          </a:xfrm>
        </p:spPr>
        <p:txBody>
          <a:bodyPr vert="horz" lIns="91440" tIns="45720" rIns="91440" bIns="45720" rtlCol="0" anchor="t">
            <a:normAutofit/>
          </a:bodyPr>
          <a:lstStyle/>
          <a:p>
            <a:pPr marL="285750" indent="-228600">
              <a:buFont typeface="Arial" panose="020B0604020202020204" pitchFamily="34" charset="0"/>
              <a:buChar char="•"/>
            </a:pPr>
            <a:r>
              <a:rPr lang="en-US" sz="2000" b="1" i="0" u="none" strike="noStrike" baseline="0" dirty="0"/>
              <a:t>Nondisclosure of confidential or private information</a:t>
            </a:r>
            <a:endParaRPr lang="en-US" sz="2000" dirty="0"/>
          </a:p>
          <a:p>
            <a:pPr marL="285750" indent="-228600">
              <a:buFont typeface="Arial" panose="020B0604020202020204" pitchFamily="34" charset="0"/>
              <a:buChar char="•"/>
            </a:pPr>
            <a:r>
              <a:rPr lang="en-US" sz="2000" b="1" i="0" u="none" strike="noStrike" baseline="0" dirty="0"/>
              <a:t>Approved activities </a:t>
            </a:r>
          </a:p>
          <a:p>
            <a:pPr marL="285750" indent="-228600">
              <a:buFont typeface="Arial" panose="020B0604020202020204" pitchFamily="34" charset="0"/>
              <a:buChar char="•"/>
            </a:pPr>
            <a:r>
              <a:rPr lang="en-US" sz="2000" b="1" i="0" u="none" strike="noStrike" baseline="0" dirty="0"/>
              <a:t>Non-supplantation </a:t>
            </a:r>
            <a:endParaRPr lang="en-US" sz="2000" b="0" i="0" u="none" strike="noStrike" baseline="0" dirty="0"/>
          </a:p>
          <a:p>
            <a:pPr marL="285750" indent="-228600">
              <a:buFont typeface="Arial" panose="020B0604020202020204" pitchFamily="34" charset="0"/>
              <a:buChar char="•"/>
            </a:pPr>
            <a:r>
              <a:rPr lang="en-US" sz="2000" b="1" i="0" u="none" strike="noStrike" baseline="0" dirty="0" err="1"/>
              <a:t>Nonexclusivity</a:t>
            </a:r>
            <a:r>
              <a:rPr lang="en-US" sz="2000" b="1" i="0" u="none" strike="noStrike" baseline="0" dirty="0"/>
              <a:t> </a:t>
            </a:r>
            <a:endParaRPr lang="en-US" sz="2000" dirty="0"/>
          </a:p>
          <a:p>
            <a:pPr marL="285750" indent="-228600">
              <a:buFont typeface="Arial" panose="020B0604020202020204" pitchFamily="34" charset="0"/>
              <a:buChar char="•"/>
            </a:pPr>
            <a:r>
              <a:rPr lang="en-US" sz="2000" b="1" i="0" u="none" strike="noStrike" baseline="0" dirty="0"/>
              <a:t>Prohibition on tort litigation </a:t>
            </a:r>
            <a:endParaRPr lang="en-US" sz="2000" b="0" i="0" u="none" strike="noStrike" baseline="0" dirty="0"/>
          </a:p>
          <a:p>
            <a:pPr marL="285750" indent="-228600">
              <a:buFont typeface="Arial" panose="020B0604020202020204" pitchFamily="34" charset="0"/>
              <a:buChar char="•"/>
            </a:pPr>
            <a:r>
              <a:rPr lang="en-US" sz="2000" b="1" i="0" u="none" strike="noStrike" baseline="0" dirty="0"/>
              <a:t>Prohibition on lobbying </a:t>
            </a:r>
          </a:p>
          <a:p>
            <a:pPr marL="285750" indent="-228600">
              <a:buFont typeface="Arial" panose="020B0604020202020204" pitchFamily="34" charset="0"/>
              <a:buChar char="•"/>
            </a:pPr>
            <a:r>
              <a:rPr lang="en-US" sz="2000" b="1" i="0" u="none" strike="noStrike" baseline="0" dirty="0"/>
              <a:t>Delivery of legal assistance </a:t>
            </a:r>
          </a:p>
          <a:p>
            <a:pPr marL="285750" indent="-228600">
              <a:buFont typeface="Arial" panose="020B0604020202020204" pitchFamily="34" charset="0"/>
              <a:buChar char="•"/>
            </a:pPr>
            <a:r>
              <a:rPr lang="en-US" sz="2000" b="1" i="0" u="none" strike="noStrike" baseline="0" dirty="0"/>
              <a:t>Civil rights</a:t>
            </a:r>
            <a:endParaRPr lang="en-US" sz="2000" dirty="0"/>
          </a:p>
        </p:txBody>
      </p:sp>
      <p:pic>
        <p:nvPicPr>
          <p:cNvPr id="12" name="Picture 11" descr="A document with text on it&#10;&#10;Description automatically generated">
            <a:extLst>
              <a:ext uri="{FF2B5EF4-FFF2-40B4-BE49-F238E27FC236}">
                <a16:creationId xmlns:a16="http://schemas.microsoft.com/office/drawing/2014/main" id="{EF326115-06C7-4EDB-6891-6A7EA1982702}"/>
              </a:ext>
            </a:extLst>
          </p:cNvPr>
          <p:cNvPicPr>
            <a:picLocks noChangeAspect="1"/>
          </p:cNvPicPr>
          <p:nvPr/>
        </p:nvPicPr>
        <p:blipFill>
          <a:blip r:embed="rId3"/>
          <a:stretch>
            <a:fillRect/>
          </a:stretch>
        </p:blipFill>
        <p:spPr>
          <a:xfrm>
            <a:off x="5936234" y="2093634"/>
            <a:ext cx="5458968" cy="4312584"/>
          </a:xfrm>
          <a:prstGeom prst="rect">
            <a:avLst/>
          </a:prstGeom>
        </p:spPr>
      </p:pic>
    </p:spTree>
    <p:extLst>
      <p:ext uri="{BB962C8B-B14F-4D97-AF65-F5344CB8AC3E}">
        <p14:creationId xmlns:p14="http://schemas.microsoft.com/office/powerpoint/2010/main" val="394350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BA79A7CF-01AF-4178-9369-94E0C90EB0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218196C2-3591-8AD0-1343-937298D33557}"/>
              </a:ext>
            </a:extLst>
          </p:cNvPr>
          <p:cNvSpPr txBox="1"/>
          <p:nvPr/>
        </p:nvSpPr>
        <p:spPr>
          <a:xfrm>
            <a:off x="9267909" y="2023110"/>
            <a:ext cx="2469624" cy="284607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600"/>
              </a:spcAft>
              <a:buClrTx/>
              <a:buSzTx/>
              <a:buFontTx/>
              <a:buNone/>
              <a:tabLst/>
              <a:defRPr/>
            </a:pPr>
            <a:r>
              <a:rPr kumimoji="0" lang="en-US" sz="3700" b="0" i="0" u="none" strike="noStrike" kern="1200" cap="none" spc="0" normalizeH="0" baseline="0" noProof="0" dirty="0">
                <a:ln>
                  <a:noFill/>
                </a:ln>
                <a:solidFill>
                  <a:prstClr val="black"/>
                </a:solidFill>
                <a:effectLst/>
                <a:uLnTx/>
                <a:uFillTx/>
                <a:latin typeface="Calibri Light" panose="020F0302020204030204"/>
                <a:ea typeface="+mn-ea"/>
                <a:cs typeface="+mn-cs"/>
              </a:rPr>
              <a:t> </a:t>
            </a:r>
          </a:p>
        </p:txBody>
      </p:sp>
      <p:sp>
        <p:nvSpPr>
          <p:cNvPr id="26" name="Rectangle 25">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433973" y="-827233"/>
            <a:ext cx="1715478" cy="858342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 name="Rectangle 27">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2085" y="664308"/>
            <a:ext cx="8082632" cy="5600340"/>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Graphical user interface, text, application&#10;&#10;Description automatically generated">
            <a:extLst>
              <a:ext uri="{FF2B5EF4-FFF2-40B4-BE49-F238E27FC236}">
                <a16:creationId xmlns:a16="http://schemas.microsoft.com/office/drawing/2014/main" id="{7E893FF7-7C15-0A00-1B19-DBFE63909AC7}"/>
              </a:ext>
            </a:extLst>
          </p:cNvPr>
          <p:cNvPicPr>
            <a:picLocks noChangeAspect="1"/>
          </p:cNvPicPr>
          <p:nvPr/>
        </p:nvPicPr>
        <p:blipFill>
          <a:blip r:embed="rId3"/>
          <a:stretch>
            <a:fillRect/>
          </a:stretch>
        </p:blipFill>
        <p:spPr>
          <a:xfrm>
            <a:off x="611287" y="1076592"/>
            <a:ext cx="7608304" cy="4051421"/>
          </a:xfrm>
          <a:prstGeom prst="rect">
            <a:avLst/>
          </a:prstGeom>
        </p:spPr>
      </p:pic>
      <p:sp>
        <p:nvSpPr>
          <p:cNvPr id="30" name="Rectangle 29">
            <a:extLst>
              <a:ext uri="{FF2B5EF4-FFF2-40B4-BE49-F238E27FC236}">
                <a16:creationId xmlns:a16="http://schemas.microsoft.com/office/drawing/2014/main" id="{90F533E9-6690-41A8-A372-4C6C622D02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950447" y="3392097"/>
            <a:ext cx="1719072"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CEDA7E4F-2F6B-8A47-2AB5-CA0AF4F67AAC}"/>
              </a:ext>
            </a:extLst>
          </p:cNvPr>
          <p:cNvSpPr txBox="1"/>
          <p:nvPr/>
        </p:nvSpPr>
        <p:spPr>
          <a:xfrm>
            <a:off x="8897542" y="842158"/>
            <a:ext cx="3042043" cy="535531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ea typeface="+mn-ea"/>
                <a:cs typeface="+mn-cs"/>
              </a:rPr>
              <a:t>Log into IntelliGrants </a:t>
            </a:r>
          </a:p>
          <a:p>
            <a:pPr marL="742950" lvl="1" indent="-285750">
              <a:buFont typeface="Wingdings" panose="05000000000000000000" pitchFamily="2" charset="2"/>
              <a:buChar char="Ø"/>
              <a:defRPr/>
            </a:pPr>
            <a:r>
              <a:rPr kumimoji="0" lang="en-US" b="0" i="0" u="none" strike="noStrike" kern="1200" cap="none" spc="0" normalizeH="0" baseline="0" noProof="0" dirty="0">
                <a:ln>
                  <a:noFill/>
                </a:ln>
                <a:solidFill>
                  <a:prstClr val="black"/>
                </a:solidFill>
                <a:effectLst/>
                <a:uLnTx/>
                <a:uFillTx/>
                <a:ea typeface="+mn-ea"/>
                <a:cs typeface="+mn-cs"/>
              </a:rPr>
              <a:t>If you do not have an account, register by clicking “</a:t>
            </a:r>
            <a:r>
              <a:rPr kumimoji="0" lang="en-US" b="1" i="0" u="none" strike="noStrike" kern="1200" cap="none" spc="0" normalizeH="0" baseline="0" noProof="0" dirty="0">
                <a:ln>
                  <a:noFill/>
                </a:ln>
                <a:solidFill>
                  <a:prstClr val="black"/>
                </a:solidFill>
                <a:effectLst/>
                <a:uLnTx/>
                <a:uFillTx/>
                <a:ea typeface="+mn-ea"/>
                <a:cs typeface="+mn-cs"/>
              </a:rPr>
              <a:t>NEW USER</a:t>
            </a:r>
            <a:r>
              <a:rPr kumimoji="0" lang="en-US" b="0" i="0" u="none" strike="noStrike" kern="1200" cap="none" spc="0" normalizeH="0" baseline="0" noProof="0" dirty="0">
                <a:ln>
                  <a:noFill/>
                </a:ln>
                <a:solidFill>
                  <a:prstClr val="black"/>
                </a:solidFill>
                <a:effectLst/>
                <a:uLnTx/>
                <a:uFillTx/>
                <a:ea typeface="+mn-ea"/>
                <a:cs typeface="+mn-cs"/>
              </a:rPr>
              <a:t>”</a:t>
            </a:r>
          </a:p>
          <a:p>
            <a:pPr marL="457200" marR="0" lvl="1"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ea typeface="+mn-ea"/>
                <a:cs typeface="+mn-cs"/>
              </a:rPr>
              <a:t>On the “</a:t>
            </a:r>
            <a:r>
              <a:rPr kumimoji="0" lang="en-US" b="1" i="0" u="none" strike="noStrike" kern="1200" cap="none" spc="0" normalizeH="0" baseline="0" noProof="0" dirty="0">
                <a:ln>
                  <a:noFill/>
                </a:ln>
                <a:solidFill>
                  <a:prstClr val="black"/>
                </a:solidFill>
                <a:effectLst/>
                <a:uLnTx/>
                <a:uFillTx/>
                <a:ea typeface="+mn-ea"/>
                <a:cs typeface="+mn-cs"/>
              </a:rPr>
              <a:t>MY HOME</a:t>
            </a:r>
            <a:r>
              <a:rPr kumimoji="0" lang="en-US" b="0" i="0" u="none" strike="noStrike" kern="1200" cap="none" spc="0" normalizeH="0" baseline="0" noProof="0" dirty="0">
                <a:ln>
                  <a:noFill/>
                </a:ln>
                <a:solidFill>
                  <a:prstClr val="black"/>
                </a:solidFill>
                <a:effectLst/>
                <a:uLnTx/>
                <a:uFillTx/>
                <a:ea typeface="+mn-ea"/>
                <a:cs typeface="+mn-cs"/>
              </a:rPr>
              <a:t>” page, access “</a:t>
            </a:r>
            <a:r>
              <a:rPr kumimoji="0" lang="en-US" b="1" i="0" u="none" strike="noStrike" kern="1200" cap="none" spc="0" normalizeH="0" baseline="0" noProof="0" dirty="0">
                <a:ln>
                  <a:noFill/>
                </a:ln>
                <a:solidFill>
                  <a:prstClr val="black"/>
                </a:solidFill>
                <a:effectLst/>
                <a:uLnTx/>
                <a:uFillTx/>
                <a:ea typeface="+mn-ea"/>
                <a:cs typeface="+mn-cs"/>
              </a:rPr>
              <a:t>VIEW AVAILABLE PROPOSALS</a:t>
            </a:r>
            <a:r>
              <a:rPr kumimoji="0" lang="en-US" b="0" i="0" u="none" strike="noStrike" kern="1200" cap="none" spc="0" normalizeH="0" baseline="0" noProof="0" dirty="0">
                <a:ln>
                  <a:noFill/>
                </a:ln>
                <a:solidFill>
                  <a:prstClr val="black"/>
                </a:solidFill>
                <a:effectLst/>
                <a:uLnTx/>
                <a:uFillTx/>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ea typeface="+mn-ea"/>
                <a:cs typeface="+mn-cs"/>
              </a:rPr>
              <a:t>Click on “</a:t>
            </a:r>
            <a:r>
              <a:rPr kumimoji="0" lang="en-US" b="1" i="0" u="none" strike="noStrike" kern="1200" cap="none" spc="0" normalizeH="0" baseline="0" noProof="0" dirty="0">
                <a:ln>
                  <a:noFill/>
                </a:ln>
                <a:solidFill>
                  <a:prstClr val="black"/>
                </a:solidFill>
                <a:effectLst/>
                <a:uLnTx/>
                <a:uFillTx/>
                <a:ea typeface="+mn-ea"/>
                <a:cs typeface="+mn-cs"/>
              </a:rPr>
              <a:t>VIEW OPPORTUNITIES”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1" i="0" u="none" strike="noStrike" kern="1200" cap="none" spc="0" normalizeH="0" baseline="0" noProof="0" dirty="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ea typeface="+mn-ea"/>
                <a:cs typeface="+mn-cs"/>
              </a:rPr>
              <a:t>IntelliGrants will take you to “</a:t>
            </a:r>
            <a:r>
              <a:rPr kumimoji="0" lang="en-US" b="1" i="0" u="none" strike="noStrike" kern="1200" cap="none" spc="0" normalizeH="0" baseline="0" noProof="0" dirty="0">
                <a:ln>
                  <a:noFill/>
                </a:ln>
                <a:solidFill>
                  <a:prstClr val="black"/>
                </a:solidFill>
                <a:effectLst/>
                <a:uLnTx/>
                <a:uFillTx/>
                <a:ea typeface="+mn-ea"/>
                <a:cs typeface="+mn-cs"/>
              </a:rPr>
              <a:t>MY OPPORTUNITIES</a:t>
            </a:r>
            <a:r>
              <a:rPr kumimoji="0" lang="en-US" b="0" i="0" u="none" strike="noStrike" kern="1200" cap="none" spc="0" normalizeH="0" baseline="0" noProof="0" dirty="0">
                <a:ln>
                  <a:noFill/>
                </a:ln>
                <a:solidFill>
                  <a:prstClr val="black"/>
                </a:solidFill>
                <a:effectLst/>
                <a:uLnTx/>
                <a:uFillTx/>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b="0" i="0" u="none" strike="noStrike" kern="1200" cap="none" spc="0" normalizeH="0" baseline="0" noProof="0" dirty="0">
              <a:ln>
                <a:noFill/>
              </a:ln>
              <a:solidFill>
                <a:prstClr val="black"/>
              </a:solidFill>
              <a:effectLst/>
              <a:uLnTx/>
              <a:uFillTx/>
              <a:ea typeface="+mn-ea"/>
              <a:cs typeface="+mn-cs"/>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ea typeface="+mn-ea"/>
                <a:cs typeface="+mn-cs"/>
              </a:rPr>
              <a:t>Access the “</a:t>
            </a:r>
            <a:r>
              <a:rPr kumimoji="0" lang="en-US" b="1" i="0" u="none" strike="noStrike" kern="1200" cap="none" spc="0" normalizeH="0" baseline="0" noProof="0" dirty="0">
                <a:ln>
                  <a:noFill/>
                </a:ln>
                <a:solidFill>
                  <a:prstClr val="black"/>
                </a:solidFill>
                <a:effectLst/>
                <a:uLnTx/>
                <a:uFillTx/>
                <a:ea typeface="+mn-ea"/>
                <a:cs typeface="+mn-cs"/>
              </a:rPr>
              <a:t>2024 </a:t>
            </a:r>
            <a:r>
              <a:rPr lang="en-US" b="1" dirty="0">
                <a:solidFill>
                  <a:prstClr val="black"/>
                </a:solidFill>
              </a:rPr>
              <a:t>STOP</a:t>
            </a:r>
            <a:r>
              <a:rPr kumimoji="0" lang="en-US" b="1" i="0" u="none" strike="noStrike" kern="1200" cap="none" spc="0" normalizeH="0" baseline="0" noProof="0" dirty="0">
                <a:ln>
                  <a:noFill/>
                </a:ln>
                <a:solidFill>
                  <a:prstClr val="black"/>
                </a:solidFill>
                <a:effectLst/>
                <a:uLnTx/>
                <a:uFillTx/>
                <a:ea typeface="+mn-ea"/>
                <a:cs typeface="+mn-cs"/>
              </a:rPr>
              <a:t> GRANT</a:t>
            </a:r>
            <a:r>
              <a:rPr kumimoji="0" lang="en-US" i="0" u="none" strike="noStrike" kern="1200" cap="none" spc="0" normalizeH="0" baseline="0" noProof="0" dirty="0">
                <a:ln>
                  <a:noFill/>
                </a:ln>
                <a:solidFill>
                  <a:prstClr val="black"/>
                </a:solidFill>
                <a:effectLst/>
                <a:uLnTx/>
                <a:uFillTx/>
                <a:ea typeface="+mn-ea"/>
                <a:cs typeface="+mn-cs"/>
              </a:rPr>
              <a:t>”</a:t>
            </a:r>
            <a:r>
              <a:rPr kumimoji="0" lang="en-US" b="0" i="0" u="none" strike="noStrike" kern="1200" cap="none" spc="0" normalizeH="0" baseline="0" noProof="0" dirty="0">
                <a:ln>
                  <a:noFill/>
                </a:ln>
                <a:solidFill>
                  <a:prstClr val="black"/>
                </a:solidFill>
                <a:effectLst/>
                <a:uLnTx/>
                <a:uFillTx/>
                <a:ea typeface="+mn-ea"/>
                <a:cs typeface="+mn-cs"/>
              </a:rPr>
              <a:t> Application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prstClr val="black"/>
                </a:solidFill>
                <a:effectLst/>
                <a:uLnTx/>
                <a:uFillTx/>
                <a:ea typeface="+mn-ea"/>
                <a:cs typeface="+mn-cs"/>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b="0" i="0" u="none" strike="noStrike" kern="1200" cap="none" spc="0" normalizeH="0" baseline="0" noProof="0" dirty="0">
                <a:ln>
                  <a:noFill/>
                </a:ln>
                <a:solidFill>
                  <a:prstClr val="black"/>
                </a:solidFill>
                <a:effectLst/>
                <a:uLnTx/>
                <a:uFillTx/>
                <a:ea typeface="+mn-ea"/>
                <a:cs typeface="+mn-cs"/>
              </a:rPr>
              <a:t>Select “</a:t>
            </a:r>
            <a:r>
              <a:rPr kumimoji="0" lang="en-US" b="1" i="0" u="none" strike="noStrike" kern="1200" cap="none" spc="0" normalizeH="0" baseline="0" noProof="0" dirty="0">
                <a:ln>
                  <a:noFill/>
                </a:ln>
                <a:solidFill>
                  <a:prstClr val="black"/>
                </a:solidFill>
                <a:effectLst/>
                <a:uLnTx/>
                <a:uFillTx/>
                <a:ea typeface="+mn-ea"/>
                <a:cs typeface="+mn-cs"/>
              </a:rPr>
              <a:t>APPLY NOW</a:t>
            </a:r>
            <a:r>
              <a:rPr kumimoji="0" lang="en-US" b="0" i="0" u="none" strike="noStrike" kern="1200" cap="none" spc="0" normalizeH="0" baseline="0" noProof="0" dirty="0">
                <a:ln>
                  <a:noFill/>
                </a:ln>
                <a:solidFill>
                  <a:prstClr val="black"/>
                </a:solidFill>
                <a:effectLst/>
                <a:uLnTx/>
                <a:uFillTx/>
                <a:ea typeface="+mn-ea"/>
                <a:cs typeface="+mn-cs"/>
              </a:rPr>
              <a:t>”</a:t>
            </a:r>
          </a:p>
        </p:txBody>
      </p:sp>
      <p:sp>
        <p:nvSpPr>
          <p:cNvPr id="7" name="TextBox 6">
            <a:extLst>
              <a:ext uri="{FF2B5EF4-FFF2-40B4-BE49-F238E27FC236}">
                <a16:creationId xmlns:a16="http://schemas.microsoft.com/office/drawing/2014/main" id="{4BB643B0-0408-EBD9-4E88-C9FEC66D0C78}"/>
              </a:ext>
            </a:extLst>
          </p:cNvPr>
          <p:cNvSpPr txBox="1"/>
          <p:nvPr/>
        </p:nvSpPr>
        <p:spPr>
          <a:xfrm>
            <a:off x="2972793" y="6395657"/>
            <a:ext cx="2637837"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a:ln>
                  <a:noFill/>
                </a:ln>
                <a:solidFill>
                  <a:srgbClr val="0070C0"/>
                </a:solidFill>
                <a:effectLst/>
                <a:uLnTx/>
                <a:uFillTx/>
                <a:latin typeface="Calibri" panose="020F0502020204030204"/>
                <a:ea typeface="+mn-ea"/>
                <a:cs typeface="+mn-cs"/>
              </a:rPr>
              <a:t>https://intelligrants.in.gov</a:t>
            </a:r>
          </a:p>
        </p:txBody>
      </p:sp>
      <p:sp>
        <p:nvSpPr>
          <p:cNvPr id="2" name="Rectangle 1">
            <a:extLst>
              <a:ext uri="{FF2B5EF4-FFF2-40B4-BE49-F238E27FC236}">
                <a16:creationId xmlns:a16="http://schemas.microsoft.com/office/drawing/2014/main" id="{2D93FF15-9C03-DB31-1ACE-DC3882C1A9FD}"/>
              </a:ext>
            </a:extLst>
          </p:cNvPr>
          <p:cNvSpPr/>
          <p:nvPr/>
        </p:nvSpPr>
        <p:spPr>
          <a:xfrm>
            <a:off x="302084" y="93011"/>
            <a:ext cx="8082633" cy="744271"/>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mj-lt"/>
                <a:ea typeface="+mn-ea"/>
                <a:cs typeface="+mn-cs"/>
              </a:rPr>
              <a:t>Initiating an Application </a:t>
            </a:r>
          </a:p>
        </p:txBody>
      </p:sp>
    </p:spTree>
    <p:extLst>
      <p:ext uri="{BB962C8B-B14F-4D97-AF65-F5344CB8AC3E}">
        <p14:creationId xmlns:p14="http://schemas.microsoft.com/office/powerpoint/2010/main" val="1709847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7" name="Rectangle 22">
            <a:extLst>
              <a:ext uri="{FF2B5EF4-FFF2-40B4-BE49-F238E27FC236}">
                <a16:creationId xmlns:a16="http://schemas.microsoft.com/office/drawing/2014/main" id="{19C052EA-05E2-403D-965E-52D1BFFA24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6906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74A4CB7-FC0C-582B-573D-560D1A682B15}"/>
              </a:ext>
            </a:extLst>
          </p:cNvPr>
          <p:cNvSpPr>
            <a:spLocks noGrp="1"/>
          </p:cNvSpPr>
          <p:nvPr>
            <p:ph type="title"/>
          </p:nvPr>
        </p:nvSpPr>
        <p:spPr>
          <a:xfrm>
            <a:off x="838200" y="297974"/>
            <a:ext cx="10515600" cy="1094740"/>
          </a:xfrm>
        </p:spPr>
        <p:txBody>
          <a:bodyPr>
            <a:normAutofit/>
          </a:bodyPr>
          <a:lstStyle/>
          <a:p>
            <a:pPr algn="ctr"/>
            <a:r>
              <a:rPr lang="en-US" b="1" dirty="0">
                <a:solidFill>
                  <a:schemeClr val="bg1"/>
                </a:solidFill>
              </a:rPr>
              <a:t>Navigating Forms Menu </a:t>
            </a:r>
          </a:p>
        </p:txBody>
      </p:sp>
      <p:sp useBgFill="1">
        <p:nvSpPr>
          <p:cNvPr id="28" name="Rectangle 24">
            <a:extLst>
              <a:ext uri="{FF2B5EF4-FFF2-40B4-BE49-F238E27FC236}">
                <a16:creationId xmlns:a16="http://schemas.microsoft.com/office/drawing/2014/main" id="{4C1936B8-2FFB-4F78-8388-B8C282B8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0688"/>
            <a:ext cx="12192000" cy="51663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a:extLst>
              <a:ext uri="{FF2B5EF4-FFF2-40B4-BE49-F238E27FC236}">
                <a16:creationId xmlns:a16="http://schemas.microsoft.com/office/drawing/2014/main" id="{8BAD3374-68C1-34FF-6873-06E775FC64CD}"/>
              </a:ext>
            </a:extLst>
          </p:cNvPr>
          <p:cNvPicPr>
            <a:picLocks noChangeAspect="1"/>
          </p:cNvPicPr>
          <p:nvPr/>
        </p:nvPicPr>
        <p:blipFill>
          <a:blip r:embed="rId3"/>
          <a:stretch>
            <a:fillRect/>
          </a:stretch>
        </p:blipFill>
        <p:spPr>
          <a:xfrm>
            <a:off x="1933575" y="1459866"/>
            <a:ext cx="8324850" cy="5191125"/>
          </a:xfrm>
          <a:prstGeom prst="rect">
            <a:avLst/>
          </a:prstGeom>
        </p:spPr>
      </p:pic>
      <p:sp>
        <p:nvSpPr>
          <p:cNvPr id="5" name="Oval 4">
            <a:extLst>
              <a:ext uri="{FF2B5EF4-FFF2-40B4-BE49-F238E27FC236}">
                <a16:creationId xmlns:a16="http://schemas.microsoft.com/office/drawing/2014/main" id="{3373E896-0428-74A3-F246-3B86BBA1B528}"/>
              </a:ext>
            </a:extLst>
          </p:cNvPr>
          <p:cNvSpPr/>
          <p:nvPr/>
        </p:nvSpPr>
        <p:spPr>
          <a:xfrm>
            <a:off x="2895600" y="1459866"/>
            <a:ext cx="944880" cy="59594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0000"/>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42884D1C-336A-495E-78CD-3570B2DC25EF}"/>
              </a:ext>
            </a:extLst>
          </p:cNvPr>
          <p:cNvPicPr>
            <a:picLocks noChangeAspect="1"/>
          </p:cNvPicPr>
          <p:nvPr/>
        </p:nvPicPr>
        <p:blipFill>
          <a:blip r:embed="rId4"/>
          <a:stretch>
            <a:fillRect/>
          </a:stretch>
        </p:blipFill>
        <p:spPr>
          <a:xfrm>
            <a:off x="4018885" y="2234080"/>
            <a:ext cx="1581150" cy="533400"/>
          </a:xfrm>
          <a:prstGeom prst="rect">
            <a:avLst/>
          </a:prstGeom>
        </p:spPr>
      </p:pic>
      <p:pic>
        <p:nvPicPr>
          <p:cNvPr id="12" name="Picture 11">
            <a:extLst>
              <a:ext uri="{FF2B5EF4-FFF2-40B4-BE49-F238E27FC236}">
                <a16:creationId xmlns:a16="http://schemas.microsoft.com/office/drawing/2014/main" id="{44948069-365A-3B13-1739-530C4F198585}"/>
              </a:ext>
            </a:extLst>
          </p:cNvPr>
          <p:cNvPicPr>
            <a:picLocks noChangeAspect="1"/>
          </p:cNvPicPr>
          <p:nvPr/>
        </p:nvPicPr>
        <p:blipFill>
          <a:blip r:embed="rId5"/>
          <a:stretch>
            <a:fillRect/>
          </a:stretch>
        </p:blipFill>
        <p:spPr>
          <a:xfrm>
            <a:off x="4104610" y="4058064"/>
            <a:ext cx="1409700" cy="333375"/>
          </a:xfrm>
          <a:prstGeom prst="rect">
            <a:avLst/>
          </a:prstGeom>
        </p:spPr>
      </p:pic>
      <p:pic>
        <p:nvPicPr>
          <p:cNvPr id="6" name="Picture 5">
            <a:extLst>
              <a:ext uri="{FF2B5EF4-FFF2-40B4-BE49-F238E27FC236}">
                <a16:creationId xmlns:a16="http://schemas.microsoft.com/office/drawing/2014/main" id="{E35600D5-1286-E73B-BA82-825AAD6B92AC}"/>
              </a:ext>
            </a:extLst>
          </p:cNvPr>
          <p:cNvPicPr>
            <a:picLocks noChangeAspect="1"/>
          </p:cNvPicPr>
          <p:nvPr/>
        </p:nvPicPr>
        <p:blipFill>
          <a:blip r:embed="rId6"/>
          <a:stretch>
            <a:fillRect/>
          </a:stretch>
        </p:blipFill>
        <p:spPr>
          <a:xfrm>
            <a:off x="4018885" y="2262655"/>
            <a:ext cx="1495425" cy="476250"/>
          </a:xfrm>
          <a:prstGeom prst="rect">
            <a:avLst/>
          </a:prstGeom>
        </p:spPr>
      </p:pic>
      <p:pic>
        <p:nvPicPr>
          <p:cNvPr id="8" name="Picture 7">
            <a:extLst>
              <a:ext uri="{FF2B5EF4-FFF2-40B4-BE49-F238E27FC236}">
                <a16:creationId xmlns:a16="http://schemas.microsoft.com/office/drawing/2014/main" id="{87D30FE8-C52B-6526-C6AB-4AC42A361EB3}"/>
              </a:ext>
            </a:extLst>
          </p:cNvPr>
          <p:cNvPicPr>
            <a:picLocks noChangeAspect="1"/>
          </p:cNvPicPr>
          <p:nvPr/>
        </p:nvPicPr>
        <p:blipFill>
          <a:blip r:embed="rId7"/>
          <a:stretch>
            <a:fillRect/>
          </a:stretch>
        </p:blipFill>
        <p:spPr>
          <a:xfrm>
            <a:off x="4104610" y="4064144"/>
            <a:ext cx="1323975" cy="371475"/>
          </a:xfrm>
          <a:prstGeom prst="rect">
            <a:avLst/>
          </a:prstGeom>
        </p:spPr>
      </p:pic>
    </p:spTree>
    <p:extLst>
      <p:ext uri="{BB962C8B-B14F-4D97-AF65-F5344CB8AC3E}">
        <p14:creationId xmlns:p14="http://schemas.microsoft.com/office/powerpoint/2010/main" val="4235075160"/>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4" name="Rectangle 73">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DAE8397-9BEC-A88B-CDBE-6AF63BC18822}"/>
              </a:ext>
            </a:extLst>
          </p:cNvPr>
          <p:cNvSpPr txBox="1"/>
          <p:nvPr/>
        </p:nvSpPr>
        <p:spPr>
          <a:xfrm>
            <a:off x="572493" y="238539"/>
            <a:ext cx="11018520" cy="1434415"/>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600">
                <a:latin typeface="+mj-lt"/>
                <a:ea typeface="+mj-ea"/>
                <a:cs typeface="+mj-cs"/>
              </a:rPr>
              <a:t>Application Forms That </a:t>
            </a:r>
            <a:r>
              <a:rPr lang="en-US" sz="4600" i="1">
                <a:latin typeface="+mj-lt"/>
                <a:ea typeface="+mj-ea"/>
                <a:cs typeface="+mj-cs"/>
              </a:rPr>
              <a:t>Must</a:t>
            </a:r>
            <a:r>
              <a:rPr lang="en-US" sz="4600">
                <a:latin typeface="+mj-lt"/>
                <a:ea typeface="+mj-ea"/>
                <a:cs typeface="+mj-cs"/>
              </a:rPr>
              <a:t> Be Completed</a:t>
            </a:r>
          </a:p>
        </p:txBody>
      </p:sp>
      <p:sp>
        <p:nvSpPr>
          <p:cNvPr id="76"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9" name="Content Placeholder 2">
            <a:extLst>
              <a:ext uri="{FF2B5EF4-FFF2-40B4-BE49-F238E27FC236}">
                <a16:creationId xmlns:a16="http://schemas.microsoft.com/office/drawing/2014/main" id="{82D5F4F8-4C86-9C45-BB1B-9C54BFA822FB}"/>
              </a:ext>
            </a:extLst>
          </p:cNvPr>
          <p:cNvGraphicFramePr>
            <a:graphicFrameLocks noGrp="1"/>
          </p:cNvGraphicFramePr>
          <p:nvPr>
            <p:ph idx="1"/>
            <p:extLst>
              <p:ext uri="{D42A27DB-BD31-4B8C-83A1-F6EECF244321}">
                <p14:modId xmlns:p14="http://schemas.microsoft.com/office/powerpoint/2010/main" val="2066095234"/>
              </p:ext>
            </p:extLst>
          </p:nvPr>
        </p:nvGraphicFramePr>
        <p:xfrm>
          <a:off x="572493" y="2071316"/>
          <a:ext cx="6713552" cy="41191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1" name="Picture 20">
            <a:extLst>
              <a:ext uri="{FF2B5EF4-FFF2-40B4-BE49-F238E27FC236}">
                <a16:creationId xmlns:a16="http://schemas.microsoft.com/office/drawing/2014/main" id="{777ED604-A2B9-F536-FC20-73C06D756506}"/>
              </a:ext>
            </a:extLst>
          </p:cNvPr>
          <p:cNvPicPr>
            <a:picLocks noChangeAspect="1"/>
          </p:cNvPicPr>
          <p:nvPr/>
        </p:nvPicPr>
        <p:blipFill>
          <a:blip r:embed="rId8"/>
          <a:stretch>
            <a:fillRect/>
          </a:stretch>
        </p:blipFill>
        <p:spPr>
          <a:xfrm>
            <a:off x="7858538" y="2863088"/>
            <a:ext cx="3399391" cy="2656268"/>
          </a:xfrm>
          <a:prstGeom prst="rect">
            <a:avLst/>
          </a:prstGeom>
        </p:spPr>
      </p:pic>
    </p:spTree>
    <p:extLst>
      <p:ext uri="{BB962C8B-B14F-4D97-AF65-F5344CB8AC3E}">
        <p14:creationId xmlns:p14="http://schemas.microsoft.com/office/powerpoint/2010/main" val="14521944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1">
            <a:extLst>
              <a:ext uri="{FF2B5EF4-FFF2-40B4-BE49-F238E27FC236}">
                <a16:creationId xmlns:a16="http://schemas.microsoft.com/office/drawing/2014/main" id="{009A3C3F-1D21-8739-6AEF-B23009E97B00}"/>
              </a:ext>
            </a:extLst>
          </p:cNvPr>
          <p:cNvSpPr>
            <a:spLocks noGrp="1"/>
          </p:cNvSpPr>
          <p:nvPr>
            <p:ph type="title"/>
          </p:nvPr>
        </p:nvSpPr>
        <p:spPr>
          <a:xfrm>
            <a:off x="919360" y="794805"/>
            <a:ext cx="3820004" cy="188324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00000"/>
              </a:lnSpc>
              <a:spcBef>
                <a:spcPts val="0"/>
              </a:spcBef>
            </a:pPr>
            <a:r>
              <a:rPr lang="en-US" sz="3300" b="1" dirty="0">
                <a:solidFill>
                  <a:prstClr val="black"/>
                </a:solidFill>
                <a:latin typeface="+mj-lt"/>
                <a:ea typeface="+mn-ea"/>
                <a:cs typeface="+mn-cs"/>
              </a:rPr>
              <a:t>Programmatic Information  Form </a:t>
            </a:r>
          </a:p>
        </p:txBody>
      </p:sp>
      <p:pic>
        <p:nvPicPr>
          <p:cNvPr id="1026" name="Picture 10">
            <a:extLst>
              <a:ext uri="{FF2B5EF4-FFF2-40B4-BE49-F238E27FC236}">
                <a16:creationId xmlns:a16="http://schemas.microsoft.com/office/drawing/2014/main" id="{BB5BC3CB-7D23-5114-A48B-1A48ABC97A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5550" y="3472395"/>
            <a:ext cx="104775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7C9376DD-07EE-0F4E-E8B3-A1C2105F2EBB}"/>
              </a:ext>
            </a:extLst>
          </p:cNvPr>
          <p:cNvSpPr txBox="1"/>
          <p:nvPr/>
        </p:nvSpPr>
        <p:spPr>
          <a:xfrm>
            <a:off x="4739364" y="794805"/>
            <a:ext cx="6961574" cy="3139321"/>
          </a:xfrm>
          <a:prstGeom prst="rect">
            <a:avLst/>
          </a:prstGeom>
          <a:noFill/>
        </p:spPr>
        <p:txBody>
          <a:bodyPr wrap="square" rtlCol="0">
            <a:spAutoFit/>
          </a:bodyPr>
          <a:lstStyle/>
          <a:p>
            <a:r>
              <a:rPr lang="en-US" dirty="0"/>
              <a:t>Example: A Prosecutor’s office is requesting funds for a Prosecutor who will spend 50% of their time prosecuting domestic violence and sexual assault cases. They are also requesting 100% for a Victim Assistant position who will provide victim services. </a:t>
            </a:r>
          </a:p>
          <a:p>
            <a:endParaRPr lang="en-US" dirty="0"/>
          </a:p>
          <a:p>
            <a:r>
              <a:rPr lang="en-US" dirty="0"/>
              <a:t>Prosecutor Salary: $100,000 @ 50% = $50,000 Funding Requested </a:t>
            </a:r>
          </a:p>
          <a:p>
            <a:r>
              <a:rPr lang="en-US" dirty="0"/>
              <a:t>Victim Assistant Salary: $50,000 @ 100% = $50,000 Funding Requested </a:t>
            </a:r>
          </a:p>
          <a:p>
            <a:endParaRPr lang="en-US" dirty="0"/>
          </a:p>
          <a:p>
            <a:r>
              <a:rPr lang="en-US" dirty="0"/>
              <a:t>Prosecutor = $50,000/$100,000 = 50%</a:t>
            </a:r>
          </a:p>
          <a:p>
            <a:r>
              <a:rPr lang="en-US" dirty="0"/>
              <a:t>Victim Services = $50,000/$100,000 = 50%</a:t>
            </a:r>
          </a:p>
          <a:p>
            <a:endParaRPr lang="en-US" dirty="0"/>
          </a:p>
        </p:txBody>
      </p:sp>
    </p:spTree>
    <p:extLst>
      <p:ext uri="{BB962C8B-B14F-4D97-AF65-F5344CB8AC3E}">
        <p14:creationId xmlns:p14="http://schemas.microsoft.com/office/powerpoint/2010/main" val="951990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BA82EF2-C541-4839-BBF0-37222D2DF34B}"/>
              </a:ext>
            </a:extLst>
          </p:cNvPr>
          <p:cNvSpPr>
            <a:spLocks noGrp="1"/>
          </p:cNvSpPr>
          <p:nvPr>
            <p:ph type="title"/>
          </p:nvPr>
        </p:nvSpPr>
        <p:spPr>
          <a:xfrm>
            <a:off x="6967134" y="2896007"/>
            <a:ext cx="4197427" cy="3536236"/>
          </a:xfrm>
        </p:spPr>
        <p:txBody>
          <a:bodyPr>
            <a:normAutofit/>
          </a:bodyPr>
          <a:lstStyle/>
          <a:p>
            <a:pPr algn="ctr"/>
            <a:r>
              <a:rPr lang="en-US" sz="5400" b="1" dirty="0"/>
              <a:t>Important Notes</a:t>
            </a:r>
          </a:p>
        </p:txBody>
      </p:sp>
      <p:sp>
        <p:nvSpPr>
          <p:cNvPr id="17" name="Freeform: Shape 16">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Rectangle: Rounded Corners 2">
            <a:extLst>
              <a:ext uri="{FF2B5EF4-FFF2-40B4-BE49-F238E27FC236}">
                <a16:creationId xmlns:a16="http://schemas.microsoft.com/office/drawing/2014/main" id="{471E1A27-6445-803C-EC40-AFA45B9D61AF}"/>
              </a:ext>
            </a:extLst>
          </p:cNvPr>
          <p:cNvSpPr/>
          <p:nvPr/>
        </p:nvSpPr>
        <p:spPr>
          <a:xfrm>
            <a:off x="199166" y="364107"/>
            <a:ext cx="5311204" cy="6129786"/>
          </a:xfrm>
          <a:prstGeom prst="roundRect">
            <a:avLst/>
          </a:prstGeom>
          <a:solidFill>
            <a:schemeClr val="bg1"/>
          </a:solidFill>
          <a:ln w="571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90000"/>
              </a:lnSpc>
              <a:spcAft>
                <a:spcPts val="600"/>
              </a:spcAft>
            </a:pPr>
            <a:r>
              <a:rPr lang="en-US" sz="2000" i="0" strike="noStrike" baseline="0" dirty="0">
                <a:solidFill>
                  <a:schemeClr val="tx1">
                    <a:alpha val="80000"/>
                  </a:schemeClr>
                </a:solidFill>
              </a:rPr>
              <a:t>Grants cannot be processed until ICJI receives its Federal Award Letter, which more than likely will be delayed pending the passage of the federal budget. Please be aware of this as you are writing your proposal. </a:t>
            </a:r>
          </a:p>
          <a:p>
            <a:pPr>
              <a:lnSpc>
                <a:spcPct val="90000"/>
              </a:lnSpc>
              <a:spcAft>
                <a:spcPts val="600"/>
              </a:spcAft>
            </a:pPr>
            <a:endParaRPr lang="en-US" sz="2000" i="0" strike="noStrike" baseline="0" dirty="0">
              <a:solidFill>
                <a:schemeClr val="tx1">
                  <a:alpha val="80000"/>
                </a:schemeClr>
              </a:solidFill>
            </a:endParaRPr>
          </a:p>
          <a:p>
            <a:pPr>
              <a:lnSpc>
                <a:spcPct val="90000"/>
              </a:lnSpc>
              <a:spcAft>
                <a:spcPts val="600"/>
              </a:spcAft>
            </a:pPr>
            <a:r>
              <a:rPr lang="en-US" sz="2000" i="0" strike="noStrike" baseline="0" dirty="0">
                <a:solidFill>
                  <a:schemeClr val="tx1">
                    <a:alpha val="80000"/>
                  </a:schemeClr>
                </a:solidFill>
              </a:rPr>
              <a:t>All grants from ICJI Victim Services are </a:t>
            </a:r>
            <a:r>
              <a:rPr lang="en-US" sz="2000" b="1" i="0" strike="noStrike" baseline="0" dirty="0">
                <a:solidFill>
                  <a:schemeClr val="tx1">
                    <a:alpha val="80000"/>
                  </a:schemeClr>
                </a:solidFill>
              </a:rPr>
              <a:t>reimbursement</a:t>
            </a:r>
            <a:r>
              <a:rPr lang="en-US" sz="2000" i="0" strike="noStrike" baseline="0" dirty="0">
                <a:solidFill>
                  <a:schemeClr val="tx1">
                    <a:alpha val="80000"/>
                  </a:schemeClr>
                </a:solidFill>
              </a:rPr>
              <a:t> grants, which means that agency must first </a:t>
            </a:r>
            <a:r>
              <a:rPr lang="en-US" sz="2000" dirty="0">
                <a:solidFill>
                  <a:schemeClr val="tx1">
                    <a:alpha val="80000"/>
                  </a:schemeClr>
                </a:solidFill>
              </a:rPr>
              <a:t>incur</a:t>
            </a:r>
            <a:r>
              <a:rPr lang="en-US" sz="2000" i="0" strike="noStrike" baseline="0" dirty="0">
                <a:solidFill>
                  <a:schemeClr val="tx1">
                    <a:alpha val="80000"/>
                  </a:schemeClr>
                </a:solidFill>
              </a:rPr>
              <a:t> the expense prior to CJI reimbursing for the expense. </a:t>
            </a:r>
          </a:p>
          <a:p>
            <a:pPr>
              <a:lnSpc>
                <a:spcPct val="90000"/>
              </a:lnSpc>
              <a:spcAft>
                <a:spcPts val="600"/>
              </a:spcAft>
            </a:pPr>
            <a:r>
              <a:rPr lang="en-US" sz="2000" i="0" strike="noStrike" baseline="0" dirty="0">
                <a:solidFill>
                  <a:schemeClr val="tx1">
                    <a:alpha val="80000"/>
                  </a:schemeClr>
                </a:solidFill>
              </a:rPr>
              <a:t>Verification of expenses along with verification of payment of expenses must be provided to ICJI on a monthly or quarterly basis prior to reimbursement of expenses by ICJI. </a:t>
            </a:r>
          </a:p>
        </p:txBody>
      </p:sp>
      <p:pic>
        <p:nvPicPr>
          <p:cNvPr id="4" name="Graphic 3" descr="Comment Important outline">
            <a:extLst>
              <a:ext uri="{FF2B5EF4-FFF2-40B4-BE49-F238E27FC236}">
                <a16:creationId xmlns:a16="http://schemas.microsoft.com/office/drawing/2014/main" id="{71010740-4B33-5946-D449-6FFC49D6E0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15667" y="1566098"/>
            <a:ext cx="2915973" cy="2915973"/>
          </a:xfrm>
          <a:prstGeom prst="rect">
            <a:avLst/>
          </a:prstGeom>
        </p:spPr>
      </p:pic>
    </p:spTree>
    <p:extLst>
      <p:ext uri="{BB962C8B-B14F-4D97-AF65-F5344CB8AC3E}">
        <p14:creationId xmlns:p14="http://schemas.microsoft.com/office/powerpoint/2010/main" val="3580167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1">
            <a:extLst>
              <a:ext uri="{FF2B5EF4-FFF2-40B4-BE49-F238E27FC236}">
                <a16:creationId xmlns:a16="http://schemas.microsoft.com/office/drawing/2014/main" id="{009A3C3F-1D21-8739-6AEF-B23009E97B00}"/>
              </a:ext>
            </a:extLst>
          </p:cNvPr>
          <p:cNvSpPr>
            <a:spLocks noGrp="1"/>
          </p:cNvSpPr>
          <p:nvPr>
            <p:ph type="title"/>
          </p:nvPr>
        </p:nvSpPr>
        <p:spPr>
          <a:xfrm>
            <a:off x="919360" y="794805"/>
            <a:ext cx="3820004" cy="1883249"/>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00000"/>
              </a:lnSpc>
              <a:spcBef>
                <a:spcPts val="0"/>
              </a:spcBef>
            </a:pPr>
            <a:r>
              <a:rPr lang="en-US" sz="3300" b="1" dirty="0">
                <a:solidFill>
                  <a:prstClr val="black"/>
                </a:solidFill>
                <a:latin typeface="+mj-lt"/>
                <a:ea typeface="+mn-ea"/>
                <a:cs typeface="+mn-cs"/>
              </a:rPr>
              <a:t>MATCH REQUIREMENT</a:t>
            </a:r>
          </a:p>
        </p:txBody>
      </p:sp>
      <p:sp>
        <p:nvSpPr>
          <p:cNvPr id="3" name="Rectangle 2" descr="Bank">
            <a:extLst>
              <a:ext uri="{FF2B5EF4-FFF2-40B4-BE49-F238E27FC236}">
                <a16:creationId xmlns:a16="http://schemas.microsoft.com/office/drawing/2014/main" id="{D4A59B36-7E23-6D30-2ECA-11531F0A028F}"/>
              </a:ext>
            </a:extLst>
          </p:cNvPr>
          <p:cNvSpPr/>
          <p:nvPr/>
        </p:nvSpPr>
        <p:spPr>
          <a:xfrm>
            <a:off x="2074587" y="2923859"/>
            <a:ext cx="1301697" cy="1165594"/>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grpSp>
        <p:nvGrpSpPr>
          <p:cNvPr id="7" name="Group 6">
            <a:extLst>
              <a:ext uri="{FF2B5EF4-FFF2-40B4-BE49-F238E27FC236}">
                <a16:creationId xmlns:a16="http://schemas.microsoft.com/office/drawing/2014/main" id="{4C24C982-8607-85E5-1506-C43983FDDA5F}"/>
              </a:ext>
            </a:extLst>
          </p:cNvPr>
          <p:cNvGrpSpPr/>
          <p:nvPr/>
        </p:nvGrpSpPr>
        <p:grpSpPr>
          <a:xfrm>
            <a:off x="1091500" y="4219719"/>
            <a:ext cx="3475724" cy="1599435"/>
            <a:chOff x="-171605" y="1565900"/>
            <a:chExt cx="3475724" cy="1599435"/>
          </a:xfrm>
        </p:grpSpPr>
        <p:sp>
          <p:nvSpPr>
            <p:cNvPr id="8" name="Rectangle 7">
              <a:extLst>
                <a:ext uri="{FF2B5EF4-FFF2-40B4-BE49-F238E27FC236}">
                  <a16:creationId xmlns:a16="http://schemas.microsoft.com/office/drawing/2014/main" id="{9A433748-A41D-5560-DAFD-735CC5CDD02B}"/>
                </a:ext>
              </a:extLst>
            </p:cNvPr>
            <p:cNvSpPr/>
            <p:nvPr/>
          </p:nvSpPr>
          <p:spPr>
            <a:xfrm>
              <a:off x="535" y="1565900"/>
              <a:ext cx="2923593" cy="657808"/>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n-US"/>
            </a:p>
          </p:txBody>
        </p:sp>
        <p:sp>
          <p:nvSpPr>
            <p:cNvPr id="9" name="TextBox 8">
              <a:extLst>
                <a:ext uri="{FF2B5EF4-FFF2-40B4-BE49-F238E27FC236}">
                  <a16:creationId xmlns:a16="http://schemas.microsoft.com/office/drawing/2014/main" id="{C310AB81-D5F5-FC82-B8E8-818C2D742CD1}"/>
                </a:ext>
              </a:extLst>
            </p:cNvPr>
            <p:cNvSpPr txBox="1"/>
            <p:nvPr/>
          </p:nvSpPr>
          <p:spPr>
            <a:xfrm>
              <a:off x="-171605" y="1811705"/>
              <a:ext cx="3475724" cy="135363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l" defTabSz="622300">
                <a:lnSpc>
                  <a:spcPct val="100000"/>
                </a:lnSpc>
                <a:spcBef>
                  <a:spcPct val="0"/>
                </a:spcBef>
                <a:spcAft>
                  <a:spcPct val="35000"/>
                </a:spcAft>
                <a:buNone/>
                <a:defRPr b="1"/>
              </a:pPr>
              <a:r>
                <a:rPr lang="en-US" sz="1400" b="0" i="0" kern="1200" baseline="0" dirty="0"/>
                <a:t>There is a 25% match requirement imposed on grant funds under this program for </a:t>
              </a:r>
              <a:r>
                <a:rPr lang="en-US" sz="1400" b="1" i="0" kern="1200" baseline="0" dirty="0"/>
                <a:t>Government</a:t>
              </a:r>
              <a:r>
                <a:rPr lang="en-US" sz="1400" b="0" i="0" kern="1200" baseline="0" dirty="0"/>
                <a:t> agencies.</a:t>
              </a:r>
              <a:endParaRPr lang="en-US" sz="1400" kern="1200" dirty="0"/>
            </a:p>
          </p:txBody>
        </p:sp>
      </p:grpSp>
      <p:sp>
        <p:nvSpPr>
          <p:cNvPr id="11" name="Content Placeholder 6">
            <a:extLst>
              <a:ext uri="{FF2B5EF4-FFF2-40B4-BE49-F238E27FC236}">
                <a16:creationId xmlns:a16="http://schemas.microsoft.com/office/drawing/2014/main" id="{955B8182-43BB-37C4-B591-14613DAFCDB2}"/>
              </a:ext>
            </a:extLst>
          </p:cNvPr>
          <p:cNvSpPr txBox="1">
            <a:spLocks/>
          </p:cNvSpPr>
          <p:nvPr/>
        </p:nvSpPr>
        <p:spPr>
          <a:xfrm>
            <a:off x="4846913" y="1678657"/>
            <a:ext cx="6359887" cy="508212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ysClr val="windowText" lastClr="000000"/>
                </a:solidFill>
                <a:effectLst/>
                <a:uLnTx/>
                <a:uFillTx/>
                <a:ea typeface="+mn-ea"/>
                <a:cs typeface="+mn-cs"/>
              </a:rPr>
              <a:t>Matching funds </a:t>
            </a:r>
            <a:r>
              <a:rPr kumimoji="0" lang="en-US" sz="1800" b="1" i="0" u="none" strike="noStrike" kern="1200" cap="none" spc="0" normalizeH="0" baseline="0" noProof="0" dirty="0">
                <a:ln>
                  <a:noFill/>
                </a:ln>
                <a:solidFill>
                  <a:sysClr val="windowText" lastClr="000000"/>
                </a:solidFill>
                <a:effectLst/>
                <a:uLnTx/>
                <a:uFillTx/>
                <a:ea typeface="+mn-ea"/>
                <a:cs typeface="+mn-cs"/>
              </a:rPr>
              <a:t>must</a:t>
            </a:r>
            <a:endParaRPr kumimoji="0" lang="en-US" sz="1800" b="0" i="0" u="none" strike="noStrike" kern="1200" cap="none" spc="0" normalizeH="0" baseline="0" noProof="0" dirty="0">
              <a:ln>
                <a:noFill/>
              </a:ln>
              <a:solidFill>
                <a:sysClr val="windowText" lastClr="000000"/>
              </a:solidFill>
              <a:effectLst/>
              <a:uLnTx/>
              <a:uFillTx/>
              <a:ea typeface="+mn-ea"/>
              <a:cs typeface="+mn-cs"/>
            </a:endParaRP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ysClr val="windowText" lastClr="000000"/>
                </a:solidFill>
                <a:effectLst/>
                <a:uLnTx/>
                <a:uFillTx/>
                <a:ea typeface="+mn-ea"/>
                <a:cs typeface="+mn-cs"/>
              </a:rPr>
              <a:t>Be verifiable from the subgrantee’s records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ysClr val="windowText" lastClr="000000"/>
                </a:solidFill>
                <a:effectLst/>
                <a:uLnTx/>
                <a:uFillTx/>
                <a:ea typeface="+mn-ea"/>
                <a:cs typeface="+mn-cs"/>
              </a:rPr>
              <a:t>Not be included as contributions for any other federal award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ysClr val="windowText" lastClr="000000"/>
                </a:solidFill>
                <a:effectLst/>
                <a:uLnTx/>
                <a:uFillTx/>
                <a:ea typeface="+mn-ea"/>
                <a:cs typeface="+mn-cs"/>
              </a:rPr>
              <a:t>Be necessary and reasonable for the accomplishment of the project or program objectives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ysClr val="windowText" lastClr="000000"/>
                </a:solidFill>
                <a:effectLst/>
                <a:uLnTx/>
                <a:uFillTx/>
                <a:ea typeface="+mn-ea"/>
                <a:cs typeface="+mn-cs"/>
              </a:rPr>
              <a:t>Be allowable under 2 C.F.R. 200.400</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ysClr val="windowText" lastClr="000000"/>
                </a:solidFill>
                <a:effectLst/>
                <a:uLnTx/>
                <a:uFillTx/>
                <a:ea typeface="+mn-ea"/>
                <a:cs typeface="+mn-cs"/>
              </a:rPr>
              <a:t>Not be paid by federal government under another federal award, except where authorized by federal statue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ysClr val="windowText" lastClr="000000"/>
                </a:solidFill>
                <a:effectLst/>
                <a:uLnTx/>
                <a:uFillTx/>
                <a:ea typeface="+mn-ea"/>
                <a:cs typeface="+mn-cs"/>
              </a:rPr>
              <a:t>Be included in the subgrantee’s approved budget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a:ln>
                  <a:noFill/>
                </a:ln>
                <a:solidFill>
                  <a:sysClr val="windowText" lastClr="000000"/>
                </a:solidFill>
                <a:effectLst/>
                <a:uLnTx/>
                <a:uFillTx/>
                <a:ea typeface="+mn-ea"/>
                <a:cs typeface="+mn-cs"/>
              </a:rPr>
              <a:t>Conform to all other provisions of 2 C.F.R Part 200</a:t>
            </a:r>
          </a:p>
        </p:txBody>
      </p:sp>
    </p:spTree>
    <p:extLst>
      <p:ext uri="{BB962C8B-B14F-4D97-AF65-F5344CB8AC3E}">
        <p14:creationId xmlns:p14="http://schemas.microsoft.com/office/powerpoint/2010/main" val="2526773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009A3C3F-1D21-8739-6AEF-B23009E97B00}"/>
              </a:ext>
            </a:extLst>
          </p:cNvPr>
          <p:cNvSpPr>
            <a:spLocks noGrp="1"/>
          </p:cNvSpPr>
          <p:nvPr>
            <p:ph type="title"/>
          </p:nvPr>
        </p:nvSpPr>
        <p:spPr>
          <a:xfrm>
            <a:off x="838200" y="556995"/>
            <a:ext cx="10515600" cy="11336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ormAutofit/>
          </a:bodyPr>
          <a:lstStyle/>
          <a:p>
            <a:pPr algn="ctr">
              <a:spcBef>
                <a:spcPts val="0"/>
              </a:spcBef>
            </a:pPr>
            <a:r>
              <a:rPr lang="en-US" sz="4800" b="1" dirty="0">
                <a:ea typeface="+mn-ea"/>
                <a:cs typeface="+mn-cs"/>
              </a:rPr>
              <a:t>MATCH EXAMPLE</a:t>
            </a:r>
          </a:p>
        </p:txBody>
      </p:sp>
      <p:graphicFrame>
        <p:nvGraphicFramePr>
          <p:cNvPr id="16" name="Content Placeholder 6">
            <a:extLst>
              <a:ext uri="{FF2B5EF4-FFF2-40B4-BE49-F238E27FC236}">
                <a16:creationId xmlns:a16="http://schemas.microsoft.com/office/drawing/2014/main" id="{07FBD2E3-E1D2-D5FF-2679-18AC2F53F482}"/>
              </a:ext>
            </a:extLst>
          </p:cNvPr>
          <p:cNvGraphicFramePr/>
          <p:nvPr>
            <p:extLst>
              <p:ext uri="{D42A27DB-BD31-4B8C-83A1-F6EECF244321}">
                <p14:modId xmlns:p14="http://schemas.microsoft.com/office/powerpoint/2010/main" val="196135793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4517917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1F32EBA-ED97-466E-8CFA-8382584155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BA82EF2-C541-4839-BBF0-37222D2DF34B}"/>
              </a:ext>
            </a:extLst>
          </p:cNvPr>
          <p:cNvSpPr>
            <a:spLocks noGrp="1"/>
          </p:cNvSpPr>
          <p:nvPr>
            <p:ph type="title"/>
          </p:nvPr>
        </p:nvSpPr>
        <p:spPr>
          <a:xfrm>
            <a:off x="965200" y="504235"/>
            <a:ext cx="4818656" cy="1461778"/>
          </a:xfrm>
        </p:spPr>
        <p:txBody>
          <a:bodyPr>
            <a:noAutofit/>
          </a:bodyPr>
          <a:lstStyle/>
          <a:p>
            <a:r>
              <a:rPr lang="en-US" sz="5400" b="1" dirty="0"/>
              <a:t>Budget Narrative</a:t>
            </a:r>
          </a:p>
        </p:txBody>
      </p:sp>
      <p:sp>
        <p:nvSpPr>
          <p:cNvPr id="3" name="Content Placeholder 2">
            <a:extLst>
              <a:ext uri="{FF2B5EF4-FFF2-40B4-BE49-F238E27FC236}">
                <a16:creationId xmlns:a16="http://schemas.microsoft.com/office/drawing/2014/main" id="{623D821E-EEB5-4818-BFFB-9F911F606FE8}"/>
              </a:ext>
            </a:extLst>
          </p:cNvPr>
          <p:cNvSpPr>
            <a:spLocks noGrp="1"/>
          </p:cNvSpPr>
          <p:nvPr>
            <p:ph idx="1"/>
          </p:nvPr>
        </p:nvSpPr>
        <p:spPr>
          <a:xfrm>
            <a:off x="1213613" y="2105470"/>
            <a:ext cx="4048344" cy="3536236"/>
          </a:xfrm>
        </p:spPr>
        <p:txBody>
          <a:bodyPr>
            <a:normAutofit/>
          </a:bodyPr>
          <a:lstStyle/>
          <a:p>
            <a:r>
              <a:rPr lang="en-US" sz="2000" dirty="0"/>
              <a:t>Be sure all items in the Budget are included in the Budget Narrative.</a:t>
            </a:r>
          </a:p>
          <a:p>
            <a:pPr lvl="1">
              <a:buFont typeface="Wingdings" panose="05000000000000000000" pitchFamily="2" charset="2"/>
              <a:buChar char="Ø"/>
            </a:pPr>
            <a:r>
              <a:rPr lang="en-US" sz="2000" dirty="0"/>
              <a:t>Ex: Office Supplies (copy paper, pencils, pens)</a:t>
            </a:r>
          </a:p>
          <a:p>
            <a:r>
              <a:rPr lang="en-US" sz="2000" dirty="0"/>
              <a:t>Grant reviewers </a:t>
            </a:r>
            <a:r>
              <a:rPr lang="en-US" sz="2000" b="1" u="sng" dirty="0"/>
              <a:t>are not</a:t>
            </a:r>
            <a:r>
              <a:rPr lang="en-US" sz="2000" b="1" dirty="0"/>
              <a:t> </a:t>
            </a:r>
            <a:r>
              <a:rPr lang="en-US" sz="2000" dirty="0"/>
              <a:t>required to contact you for clarification. </a:t>
            </a:r>
          </a:p>
          <a:p>
            <a:r>
              <a:rPr lang="en-US" sz="2000" dirty="0"/>
              <a:t>Any missing information in this section may disqualify that budget item for funding.</a:t>
            </a:r>
          </a:p>
        </p:txBody>
      </p:sp>
      <p:sp>
        <p:nvSpPr>
          <p:cNvPr id="17" name="Freeform: Shape 16">
            <a:extLst>
              <a:ext uri="{FF2B5EF4-FFF2-40B4-BE49-F238E27FC236}">
                <a16:creationId xmlns:a16="http://schemas.microsoft.com/office/drawing/2014/main" id="{62A38935-BB53-4DF7-A56E-48DD25B685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1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4 h 5154967"/>
              <a:gd name="connsiteX37" fmla="*/ 1625714 w 6184806"/>
              <a:gd name="connsiteY37" fmla="*/ 109244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1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1"/>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4"/>
                  <a:pt x="2445216" y="109244"/>
                </a:cubicBezTo>
                <a:cubicBezTo>
                  <a:pt x="1625714" y="109244"/>
                  <a:pt x="1625714" y="109244"/>
                  <a:pt x="1625714" y="109244"/>
                </a:cubicBezTo>
                <a:cubicBezTo>
                  <a:pt x="1572615" y="109244"/>
                  <a:pt x="1524825" y="137459"/>
                  <a:pt x="1498276" y="183309"/>
                </a:cubicBezTo>
                <a:cubicBezTo>
                  <a:pt x="1089410" y="890450"/>
                  <a:pt x="1089410" y="890450"/>
                  <a:pt x="1089410" y="890450"/>
                </a:cubicBezTo>
                <a:cubicBezTo>
                  <a:pt x="1062860" y="934537"/>
                  <a:pt x="1062860" y="990968"/>
                  <a:pt x="1089410" y="1035054"/>
                </a:cubicBezTo>
                <a:cubicBezTo>
                  <a:pt x="1498276" y="1742196"/>
                  <a:pt x="1498276" y="1742196"/>
                  <a:pt x="1498276" y="1742196"/>
                </a:cubicBezTo>
                <a:cubicBezTo>
                  <a:pt x="1511551" y="1765121"/>
                  <a:pt x="1530135" y="1783637"/>
                  <a:pt x="1552039" y="1796421"/>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Dollar">
            <a:extLst>
              <a:ext uri="{FF2B5EF4-FFF2-40B4-BE49-F238E27FC236}">
                <a16:creationId xmlns:a16="http://schemas.microsoft.com/office/drawing/2014/main" id="{92E7F668-8530-49FD-AB70-54D0B2B299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35330" y="2105470"/>
            <a:ext cx="3217333" cy="3217333"/>
          </a:xfrm>
          <a:prstGeom prst="rect">
            <a:avLst/>
          </a:prstGeom>
        </p:spPr>
      </p:pic>
      <p:sp>
        <p:nvSpPr>
          <p:cNvPr id="4" name="Half Frame 3">
            <a:extLst>
              <a:ext uri="{FF2B5EF4-FFF2-40B4-BE49-F238E27FC236}">
                <a16:creationId xmlns:a16="http://schemas.microsoft.com/office/drawing/2014/main" id="{F18C76B4-4663-1E18-CE7D-F18989FF9F22}"/>
              </a:ext>
            </a:extLst>
          </p:cNvPr>
          <p:cNvSpPr/>
          <p:nvPr/>
        </p:nvSpPr>
        <p:spPr>
          <a:xfrm rot="16200000">
            <a:off x="-73571" y="4079388"/>
            <a:ext cx="2269075" cy="1579734"/>
          </a:xfrm>
          <a:prstGeom prst="halfFrame">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noFill/>
              <a:effectLst/>
            </a:endParaRPr>
          </a:p>
        </p:txBody>
      </p:sp>
    </p:spTree>
    <p:extLst>
      <p:ext uri="{BB962C8B-B14F-4D97-AF65-F5344CB8AC3E}">
        <p14:creationId xmlns:p14="http://schemas.microsoft.com/office/powerpoint/2010/main" val="6498072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D1E0C179-7493-8879-3DB0-7E5E93DC7CFD}"/>
              </a:ext>
            </a:extLst>
          </p:cNvPr>
          <p:cNvSpPr>
            <a:spLocks noGrp="1"/>
          </p:cNvSpPr>
          <p:nvPr>
            <p:ph type="title"/>
          </p:nvPr>
        </p:nvSpPr>
        <p:spPr>
          <a:xfrm>
            <a:off x="174642" y="800128"/>
            <a:ext cx="3728708" cy="2202586"/>
          </a:xfrm>
        </p:spPr>
        <p:txBody>
          <a:bodyPr anchor="t">
            <a:noAutofit/>
          </a:bodyPr>
          <a:lstStyle/>
          <a:p>
            <a:pPr algn="ctr"/>
            <a:r>
              <a:rPr lang="en-US" sz="4700" b="1" dirty="0">
                <a:solidFill>
                  <a:schemeClr val="bg1"/>
                </a:solidFill>
              </a:rPr>
              <a:t>REQUIRED ATTACHMENTS</a:t>
            </a:r>
          </a:p>
        </p:txBody>
      </p:sp>
      <p:sp>
        <p:nvSpPr>
          <p:cNvPr id="4" name="Content Placeholder 3">
            <a:extLst>
              <a:ext uri="{FF2B5EF4-FFF2-40B4-BE49-F238E27FC236}">
                <a16:creationId xmlns:a16="http://schemas.microsoft.com/office/drawing/2014/main" id="{1D9A9B47-1D2C-9F38-D467-7692E5890A6B}"/>
              </a:ext>
            </a:extLst>
          </p:cNvPr>
          <p:cNvSpPr>
            <a:spLocks noGrp="1"/>
          </p:cNvSpPr>
          <p:nvPr>
            <p:ph sz="half" idx="2"/>
          </p:nvPr>
        </p:nvSpPr>
        <p:spPr>
          <a:xfrm>
            <a:off x="4595973" y="1142322"/>
            <a:ext cx="7061212" cy="5722592"/>
          </a:xfrm>
        </p:spPr>
        <p:txBody>
          <a:bodyPr>
            <a:noAutofit/>
          </a:bodyPr>
          <a:lstStyle/>
          <a:p>
            <a:r>
              <a:rPr lang="en-US" sz="2000" b="1" dirty="0">
                <a:solidFill>
                  <a:srgbClr val="000000"/>
                </a:solidFill>
              </a:rPr>
              <a:t>Total Agency Budget </a:t>
            </a:r>
          </a:p>
          <a:p>
            <a:pPr lvl="1"/>
            <a:r>
              <a:rPr lang="en-US" sz="2000" dirty="0">
                <a:solidFill>
                  <a:srgbClr val="000000"/>
                </a:solidFill>
              </a:rPr>
              <a:t>Subgrantee Basic Budget (Nonprofit Applicant Budget Form) </a:t>
            </a:r>
          </a:p>
          <a:p>
            <a:pPr lvl="1"/>
            <a:r>
              <a:rPr lang="en-US" sz="2000" dirty="0">
                <a:solidFill>
                  <a:srgbClr val="000000"/>
                </a:solidFill>
              </a:rPr>
              <a:t>Found on ICJI’s website (</a:t>
            </a:r>
            <a:r>
              <a:rPr lang="en-US" sz="2000" dirty="0">
                <a:solidFill>
                  <a:srgbClr val="000000"/>
                </a:solidFill>
                <a:hlinkClick r:id="rId3"/>
              </a:rPr>
              <a:t>https://www.in.gov/cji/victim-services/resources/</a:t>
            </a:r>
            <a:r>
              <a:rPr lang="en-US" sz="2000" dirty="0">
                <a:solidFill>
                  <a:srgbClr val="000000"/>
                </a:solidFill>
              </a:rPr>
              <a:t>)</a:t>
            </a:r>
          </a:p>
          <a:p>
            <a:pPr lvl="1"/>
            <a:r>
              <a:rPr lang="en-US" sz="2000" dirty="0">
                <a:solidFill>
                  <a:srgbClr val="000000"/>
                </a:solidFill>
              </a:rPr>
              <a:t>Does not apply to units of government </a:t>
            </a:r>
          </a:p>
          <a:p>
            <a:r>
              <a:rPr lang="en-US" sz="2000" b="1" dirty="0">
                <a:solidFill>
                  <a:srgbClr val="000000"/>
                </a:solidFill>
              </a:rPr>
              <a:t>Indirect Cost Rate</a:t>
            </a:r>
          </a:p>
          <a:p>
            <a:pPr lvl="1"/>
            <a:r>
              <a:rPr lang="en-US" sz="2000" dirty="0">
                <a:solidFill>
                  <a:srgbClr val="000000"/>
                </a:solidFill>
              </a:rPr>
              <a:t>If applicable </a:t>
            </a:r>
          </a:p>
          <a:p>
            <a:r>
              <a:rPr lang="en-US" sz="2000" b="1" dirty="0">
                <a:solidFill>
                  <a:srgbClr val="000000"/>
                </a:solidFill>
              </a:rPr>
              <a:t>Sustainability Plan </a:t>
            </a:r>
          </a:p>
          <a:p>
            <a:pPr lvl="1"/>
            <a:r>
              <a:rPr lang="en-US" sz="2000" dirty="0">
                <a:solidFill>
                  <a:srgbClr val="000000"/>
                </a:solidFill>
              </a:rPr>
              <a:t>Plan to maintain program once grant funds expire</a:t>
            </a:r>
          </a:p>
          <a:p>
            <a:r>
              <a:rPr lang="en-US" sz="2000" b="1" dirty="0">
                <a:solidFill>
                  <a:srgbClr val="000000"/>
                </a:solidFill>
              </a:rPr>
              <a:t>Timeline</a:t>
            </a:r>
          </a:p>
          <a:p>
            <a:pPr lvl="1"/>
            <a:r>
              <a:rPr lang="en-US" sz="2000" dirty="0">
                <a:solidFill>
                  <a:srgbClr val="000000"/>
                </a:solidFill>
              </a:rPr>
              <a:t>Outline completion of the project/spending expenditures for reimbursement of grant funds</a:t>
            </a:r>
          </a:p>
          <a:p>
            <a:r>
              <a:rPr lang="en-US" sz="2000" b="1" dirty="0">
                <a:solidFill>
                  <a:srgbClr val="000000"/>
                </a:solidFill>
              </a:rPr>
              <a:t>Letter(s) of Endorsement</a:t>
            </a:r>
          </a:p>
          <a:p>
            <a:pPr lvl="1"/>
            <a:r>
              <a:rPr lang="en-US" sz="2000" dirty="0">
                <a:solidFill>
                  <a:srgbClr val="000000"/>
                </a:solidFill>
              </a:rPr>
              <a:t>Must mention the letter is for your specific program</a:t>
            </a:r>
          </a:p>
          <a:p>
            <a:pPr marL="457200" lvl="1" indent="0">
              <a:buNone/>
            </a:pPr>
            <a:endParaRPr lang="en-US" sz="2000" dirty="0">
              <a:solidFill>
                <a:srgbClr val="000000"/>
              </a:solidFill>
            </a:endParaRPr>
          </a:p>
        </p:txBody>
      </p:sp>
      <p:pic>
        <p:nvPicPr>
          <p:cNvPr id="3" name="Graphic 2" descr="Paperclip with solid fill">
            <a:extLst>
              <a:ext uri="{FF2B5EF4-FFF2-40B4-BE49-F238E27FC236}">
                <a16:creationId xmlns:a16="http://schemas.microsoft.com/office/drawing/2014/main" id="{84FC7697-3F79-AD4A-0574-B5004665818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3126" y="2335111"/>
            <a:ext cx="1520176" cy="1520176"/>
          </a:xfrm>
          <a:prstGeom prst="rect">
            <a:avLst/>
          </a:prstGeom>
        </p:spPr>
      </p:pic>
    </p:spTree>
    <p:extLst>
      <p:ext uri="{BB962C8B-B14F-4D97-AF65-F5344CB8AC3E}">
        <p14:creationId xmlns:p14="http://schemas.microsoft.com/office/powerpoint/2010/main" val="228983462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0C72CC86-C6D9-C511-E2C8-BE77E58B5593}"/>
              </a:ext>
            </a:extLst>
          </p:cNvPr>
          <p:cNvSpPr txBox="1"/>
          <p:nvPr/>
        </p:nvSpPr>
        <p:spPr>
          <a:xfrm>
            <a:off x="1575463" y="1558457"/>
            <a:ext cx="9037674" cy="3939540"/>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500" b="1" i="0" u="none" strike="noStrike" kern="1200" cap="none" spc="0" normalizeH="0" baseline="0" noProof="0" dirty="0">
                <a:ln>
                  <a:noFill/>
                </a:ln>
                <a:solidFill>
                  <a:prstClr val="black"/>
                </a:solidFill>
                <a:effectLst/>
                <a:uLnTx/>
                <a:uFillTx/>
                <a:latin typeface="Calibri Light" panose="020F0302020204030204"/>
                <a:ea typeface="+mn-ea"/>
                <a:cs typeface="+mn-cs"/>
              </a:rPr>
              <a:t>Thanks for joining us today:</a:t>
            </a:r>
            <a:br>
              <a:rPr kumimoji="0" lang="en-US" sz="2500" b="1" i="0" u="none" strike="noStrike" kern="1200" cap="none" spc="0" normalizeH="0" baseline="0" noProof="0" dirty="0">
                <a:ln>
                  <a:noFill/>
                </a:ln>
                <a:solidFill>
                  <a:prstClr val="black"/>
                </a:solidFill>
                <a:effectLst/>
                <a:uLnTx/>
                <a:uFillTx/>
                <a:latin typeface="Calibri Light" panose="020F0302020204030204"/>
                <a:ea typeface="+mn-ea"/>
                <a:cs typeface="+mn-cs"/>
              </a:rPr>
            </a:br>
            <a:b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br>
            <a: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t>Please keep your lines muted during the presentation. </a:t>
            </a:r>
            <a:b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br>
            <a:b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br>
            <a: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t>This webinar is being </a:t>
            </a:r>
            <a:r>
              <a:rPr kumimoji="0" lang="en-US" sz="2500" b="1" i="1" u="none" strike="noStrike" kern="1200" cap="none" spc="0" normalizeH="0" baseline="0" noProof="0" dirty="0">
                <a:ln>
                  <a:noFill/>
                </a:ln>
                <a:solidFill>
                  <a:prstClr val="black"/>
                </a:solidFill>
                <a:effectLst/>
                <a:uLnTx/>
                <a:uFillTx/>
                <a:latin typeface="Calibri Light" panose="020F0302020204030204"/>
                <a:ea typeface="+mn-ea"/>
                <a:cs typeface="+mn-cs"/>
              </a:rPr>
              <a:t>recorded</a:t>
            </a:r>
            <a:r>
              <a:rPr lang="en-US" sz="2500" dirty="0">
                <a:solidFill>
                  <a:prstClr val="black"/>
                </a:solidFill>
                <a:latin typeface="Calibri Light" panose="020F0302020204030204"/>
              </a:rPr>
              <a:t> and</a:t>
            </a:r>
            <a: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t> will be posted on the ICJI website along with all Questions and Answers. </a:t>
            </a:r>
            <a:b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br>
            <a:b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br>
            <a: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t>Questions and Answers at the end. </a:t>
            </a:r>
            <a:b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br>
            <a:b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br>
            <a:r>
              <a:rPr kumimoji="0" lang="en-US" sz="2500" b="0" i="0" u="none" strike="noStrike" kern="1200" cap="none" spc="0" normalizeH="0" baseline="0" noProof="0" dirty="0">
                <a:ln>
                  <a:noFill/>
                </a:ln>
                <a:solidFill>
                  <a:prstClr val="black"/>
                </a:solidFill>
                <a:effectLst/>
                <a:uLnTx/>
                <a:uFillTx/>
                <a:latin typeface="Calibri Light" panose="020F0302020204030204"/>
                <a:ea typeface="+mn-ea"/>
                <a:cs typeface="+mn-cs"/>
              </a:rPr>
              <a:t>Feel Free to utilize the chat box during the webinar. </a:t>
            </a:r>
            <a:endParaRPr kumimoji="0" lang="en-US" sz="25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097977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Content Placeholder 3">
            <a:extLst>
              <a:ext uri="{FF2B5EF4-FFF2-40B4-BE49-F238E27FC236}">
                <a16:creationId xmlns:a16="http://schemas.microsoft.com/office/drawing/2014/main" id="{1D9A9B47-1D2C-9F38-D467-7692E5890A6B}"/>
              </a:ext>
            </a:extLst>
          </p:cNvPr>
          <p:cNvSpPr>
            <a:spLocks noGrp="1"/>
          </p:cNvSpPr>
          <p:nvPr>
            <p:ph sz="half" idx="2"/>
          </p:nvPr>
        </p:nvSpPr>
        <p:spPr>
          <a:xfrm>
            <a:off x="4595972" y="439738"/>
            <a:ext cx="7134066" cy="6215062"/>
          </a:xfrm>
        </p:spPr>
        <p:txBody>
          <a:bodyPr>
            <a:noAutofit/>
          </a:bodyPr>
          <a:lstStyle/>
          <a:p>
            <a:pPr>
              <a:lnSpc>
                <a:spcPct val="110000"/>
              </a:lnSpc>
            </a:pPr>
            <a:r>
              <a:rPr lang="en-US" sz="2000" b="1" dirty="0">
                <a:solidFill>
                  <a:srgbClr val="000000"/>
                </a:solidFill>
              </a:rPr>
              <a:t>Miscellaneous</a:t>
            </a:r>
          </a:p>
          <a:p>
            <a:pPr lvl="1">
              <a:lnSpc>
                <a:spcPct val="110000"/>
              </a:lnSpc>
            </a:pPr>
            <a:r>
              <a:rPr lang="en-US" sz="1400" b="1" dirty="0">
                <a:solidFill>
                  <a:srgbClr val="000000"/>
                </a:solidFill>
              </a:rPr>
              <a:t>Determination of Suitability to Interact with Participating Minors Certification Form </a:t>
            </a:r>
            <a:r>
              <a:rPr lang="en-US" sz="1400" dirty="0">
                <a:solidFill>
                  <a:srgbClr val="000000"/>
                </a:solidFill>
              </a:rPr>
              <a:t>(all applicants)</a:t>
            </a:r>
          </a:p>
          <a:p>
            <a:pPr lvl="2">
              <a:lnSpc>
                <a:spcPct val="110000"/>
              </a:lnSpc>
            </a:pPr>
            <a:r>
              <a:rPr lang="en-US" sz="1400" dirty="0">
                <a:solidFill>
                  <a:srgbClr val="000000"/>
                </a:solidFill>
              </a:rPr>
              <a:t> </a:t>
            </a:r>
            <a:r>
              <a:rPr lang="en-US" sz="1400" dirty="0">
                <a:solidFill>
                  <a:srgbClr val="000000"/>
                </a:solidFill>
                <a:hlinkClick r:id="rId2"/>
              </a:rPr>
              <a:t>https://www.in.gov/cji/victim-services/files/Advanced-Determination-of-Suitability-to-Interact-with-Minors-Certification.pdf</a:t>
            </a:r>
            <a:r>
              <a:rPr lang="en-US" sz="1400" dirty="0">
                <a:solidFill>
                  <a:srgbClr val="000000"/>
                </a:solidFill>
              </a:rPr>
              <a:t> </a:t>
            </a:r>
          </a:p>
          <a:p>
            <a:pPr lvl="1">
              <a:lnSpc>
                <a:spcPct val="110000"/>
              </a:lnSpc>
            </a:pPr>
            <a:r>
              <a:rPr lang="en-US" sz="1400" b="1" dirty="0">
                <a:solidFill>
                  <a:srgbClr val="000000"/>
                </a:solidFill>
              </a:rPr>
              <a:t>STOP Requirements Form (all applicants) </a:t>
            </a:r>
          </a:p>
          <a:p>
            <a:pPr lvl="2">
              <a:lnSpc>
                <a:spcPct val="110000"/>
              </a:lnSpc>
            </a:pPr>
            <a:r>
              <a:rPr lang="en-US" sz="1400" dirty="0">
                <a:solidFill>
                  <a:srgbClr val="000000"/>
                </a:solidFill>
                <a:hlinkClick r:id="rId3"/>
              </a:rPr>
              <a:t>https://www.in.gov/cji/victim-services/files/STOP-Requirements.pdf</a:t>
            </a:r>
            <a:r>
              <a:rPr lang="en-US" sz="1400" dirty="0">
                <a:solidFill>
                  <a:srgbClr val="000000"/>
                </a:solidFill>
              </a:rPr>
              <a:t> </a:t>
            </a:r>
          </a:p>
          <a:p>
            <a:pPr lvl="1">
              <a:lnSpc>
                <a:spcPct val="110000"/>
              </a:lnSpc>
            </a:pPr>
            <a:r>
              <a:rPr lang="en-US" sz="1400" b="1" dirty="0">
                <a:solidFill>
                  <a:srgbClr val="000000"/>
                </a:solidFill>
              </a:rPr>
              <a:t>Consultation Form (all governmental agencies) </a:t>
            </a:r>
          </a:p>
          <a:p>
            <a:pPr lvl="1">
              <a:lnSpc>
                <a:spcPct val="110000"/>
              </a:lnSpc>
            </a:pPr>
            <a:r>
              <a:rPr lang="en-US" sz="1400" b="1" dirty="0">
                <a:solidFill>
                  <a:srgbClr val="000000"/>
                </a:solidFill>
              </a:rPr>
              <a:t>Prosecutor Office Certification Form (all Prosecutor Offices) </a:t>
            </a:r>
          </a:p>
          <a:p>
            <a:pPr lvl="2">
              <a:lnSpc>
                <a:spcPct val="110000"/>
              </a:lnSpc>
            </a:pPr>
            <a:r>
              <a:rPr lang="en-US" sz="1400" dirty="0">
                <a:solidFill>
                  <a:srgbClr val="000000"/>
                </a:solidFill>
                <a:hlinkClick r:id="rId4"/>
              </a:rPr>
              <a:t>https://www.in.gov/cji/victim-services/files/STOP-Prosecution-Office-Certification-for-Continuing-Programs.pdf</a:t>
            </a:r>
            <a:endParaRPr lang="en-US" sz="1400" dirty="0">
              <a:solidFill>
                <a:srgbClr val="000000"/>
              </a:solidFill>
            </a:endParaRPr>
          </a:p>
          <a:p>
            <a:pPr lvl="2">
              <a:lnSpc>
                <a:spcPct val="110000"/>
              </a:lnSpc>
            </a:pPr>
            <a:r>
              <a:rPr lang="en-US" sz="1400" dirty="0">
                <a:solidFill>
                  <a:srgbClr val="000000"/>
                </a:solidFill>
                <a:hlinkClick r:id="rId5"/>
              </a:rPr>
              <a:t>https://www.in.gov/cji/victim-services/files/STOP-Prosecution-Office-Certification-for-New-Programs.pdf</a:t>
            </a:r>
            <a:endParaRPr lang="en-US" sz="1400" dirty="0">
              <a:solidFill>
                <a:srgbClr val="000000"/>
              </a:solidFill>
            </a:endParaRPr>
          </a:p>
          <a:p>
            <a:pPr lvl="1">
              <a:lnSpc>
                <a:spcPct val="110000"/>
              </a:lnSpc>
            </a:pPr>
            <a:r>
              <a:rPr lang="en-US" sz="1400" b="1" dirty="0">
                <a:solidFill>
                  <a:srgbClr val="000000"/>
                </a:solidFill>
              </a:rPr>
              <a:t>Legal Assistance Certification Letter (if applicable)</a:t>
            </a:r>
          </a:p>
          <a:p>
            <a:pPr lvl="1">
              <a:lnSpc>
                <a:spcPct val="110000"/>
              </a:lnSpc>
            </a:pPr>
            <a:r>
              <a:rPr lang="en-US" sz="1400" b="1" dirty="0">
                <a:solidFill>
                  <a:srgbClr val="000000"/>
                </a:solidFill>
              </a:rPr>
              <a:t>Completed and signed EEOP certification (all applicants)</a:t>
            </a:r>
          </a:p>
          <a:p>
            <a:pPr lvl="2">
              <a:lnSpc>
                <a:spcPct val="110000"/>
              </a:lnSpc>
            </a:pPr>
            <a:r>
              <a:rPr lang="en-US" sz="1400" dirty="0">
                <a:solidFill>
                  <a:srgbClr val="000000"/>
                </a:solidFill>
                <a:hlinkClick r:id="rId6"/>
              </a:rPr>
              <a:t>https://www.ojp.gov/sites/g/files/xyckuh241/files/media/document/cert.pdf</a:t>
            </a:r>
            <a:r>
              <a:rPr lang="en-US" sz="1400" dirty="0">
                <a:solidFill>
                  <a:srgbClr val="000000"/>
                </a:solidFill>
              </a:rPr>
              <a:t>  </a:t>
            </a:r>
          </a:p>
          <a:p>
            <a:pPr lvl="1">
              <a:lnSpc>
                <a:spcPct val="110000"/>
              </a:lnSpc>
            </a:pPr>
            <a:r>
              <a:rPr lang="en-US" sz="1400" b="1" dirty="0">
                <a:solidFill>
                  <a:srgbClr val="000000"/>
                </a:solidFill>
              </a:rPr>
              <a:t>Job Descriptions, if applying for personnel costs </a:t>
            </a:r>
          </a:p>
          <a:p>
            <a:pPr lvl="1">
              <a:lnSpc>
                <a:spcPct val="110000"/>
              </a:lnSpc>
            </a:pPr>
            <a:r>
              <a:rPr lang="en-US" sz="1400" b="1" i="1" dirty="0">
                <a:solidFill>
                  <a:srgbClr val="000000"/>
                </a:solidFill>
              </a:rPr>
              <a:t>Any other requested information </a:t>
            </a:r>
          </a:p>
          <a:p>
            <a:pPr lvl="2">
              <a:lnSpc>
                <a:spcPct val="110000"/>
              </a:lnSpc>
            </a:pPr>
            <a:endParaRPr lang="en-US" sz="1600" dirty="0">
              <a:solidFill>
                <a:srgbClr val="000000"/>
              </a:solidFill>
            </a:endParaRPr>
          </a:p>
          <a:p>
            <a:pPr lvl="2">
              <a:lnSpc>
                <a:spcPct val="110000"/>
              </a:lnSpc>
            </a:pPr>
            <a:endParaRPr lang="en-US" sz="1600" dirty="0">
              <a:solidFill>
                <a:srgbClr val="000000"/>
              </a:solidFill>
            </a:endParaRPr>
          </a:p>
          <a:p>
            <a:pPr lvl="2">
              <a:lnSpc>
                <a:spcPct val="110000"/>
              </a:lnSpc>
            </a:pPr>
            <a:endParaRPr lang="en-US" sz="1600" dirty="0">
              <a:solidFill>
                <a:srgbClr val="000000"/>
              </a:solidFill>
            </a:endParaRPr>
          </a:p>
        </p:txBody>
      </p:sp>
      <p:sp>
        <p:nvSpPr>
          <p:cNvPr id="6" name="Title 1">
            <a:extLst>
              <a:ext uri="{FF2B5EF4-FFF2-40B4-BE49-F238E27FC236}">
                <a16:creationId xmlns:a16="http://schemas.microsoft.com/office/drawing/2014/main" id="{518EC368-2615-3627-6A36-15D63F08AC22}"/>
              </a:ext>
            </a:extLst>
          </p:cNvPr>
          <p:cNvSpPr txBox="1">
            <a:spLocks/>
          </p:cNvSpPr>
          <p:nvPr/>
        </p:nvSpPr>
        <p:spPr>
          <a:xfrm>
            <a:off x="174640" y="800128"/>
            <a:ext cx="4057587" cy="220258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700" b="1" dirty="0">
                <a:solidFill>
                  <a:schemeClr val="bg1"/>
                </a:solidFill>
              </a:rPr>
              <a:t>REQUIRED</a:t>
            </a:r>
          </a:p>
          <a:p>
            <a:pPr algn="ctr"/>
            <a:r>
              <a:rPr lang="en-US" sz="4700" b="1" dirty="0">
                <a:solidFill>
                  <a:schemeClr val="bg1"/>
                </a:solidFill>
              </a:rPr>
              <a:t>MISCELLANOUS ATTACHMENTS</a:t>
            </a:r>
          </a:p>
        </p:txBody>
      </p:sp>
      <p:pic>
        <p:nvPicPr>
          <p:cNvPr id="2" name="Graphic 1" descr="Paperclip with solid fill">
            <a:extLst>
              <a:ext uri="{FF2B5EF4-FFF2-40B4-BE49-F238E27FC236}">
                <a16:creationId xmlns:a16="http://schemas.microsoft.com/office/drawing/2014/main" id="{50FEFD9E-733E-5B57-B4CB-1DCE14DD868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354336" y="2792311"/>
            <a:ext cx="1520176" cy="1520176"/>
          </a:xfrm>
          <a:prstGeom prst="rect">
            <a:avLst/>
          </a:prstGeom>
        </p:spPr>
      </p:pic>
    </p:spTree>
    <p:extLst>
      <p:ext uri="{BB962C8B-B14F-4D97-AF65-F5344CB8AC3E}">
        <p14:creationId xmlns:p14="http://schemas.microsoft.com/office/powerpoint/2010/main" val="3805459965"/>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itle 6">
            <a:extLst>
              <a:ext uri="{FF2B5EF4-FFF2-40B4-BE49-F238E27FC236}">
                <a16:creationId xmlns:a16="http://schemas.microsoft.com/office/drawing/2014/main" id="{54ACD481-6DCA-C2DB-C873-6A7D7FA68B09}"/>
              </a:ext>
            </a:extLst>
          </p:cNvPr>
          <p:cNvSpPr>
            <a:spLocks noGrp="1"/>
          </p:cNvSpPr>
          <p:nvPr>
            <p:ph type="title"/>
          </p:nvPr>
        </p:nvSpPr>
        <p:spPr>
          <a:xfrm>
            <a:off x="848239" y="43667"/>
            <a:ext cx="9032909" cy="739996"/>
          </a:xfrm>
        </p:spPr>
        <p:txBody>
          <a:bodyPr anchor="b">
            <a:normAutofit/>
          </a:bodyPr>
          <a:lstStyle/>
          <a:p>
            <a:pPr algn="ctr"/>
            <a:r>
              <a:rPr lang="en-US" dirty="0"/>
              <a:t>NEW: Agency Basic Budget</a:t>
            </a:r>
          </a:p>
        </p:txBody>
      </p:sp>
      <p:pic>
        <p:nvPicPr>
          <p:cNvPr id="4" name="Picture 3">
            <a:extLst>
              <a:ext uri="{FF2B5EF4-FFF2-40B4-BE49-F238E27FC236}">
                <a16:creationId xmlns:a16="http://schemas.microsoft.com/office/drawing/2014/main" id="{725DD9A4-372F-59F6-B63E-3A8C9927FE77}"/>
              </a:ext>
            </a:extLst>
          </p:cNvPr>
          <p:cNvPicPr>
            <a:picLocks noChangeAspect="1"/>
          </p:cNvPicPr>
          <p:nvPr/>
        </p:nvPicPr>
        <p:blipFill>
          <a:blip r:embed="rId3"/>
          <a:stretch>
            <a:fillRect/>
          </a:stretch>
        </p:blipFill>
        <p:spPr>
          <a:xfrm>
            <a:off x="191069" y="739996"/>
            <a:ext cx="12192000" cy="6074337"/>
          </a:xfrm>
          <a:prstGeom prst="rect">
            <a:avLst/>
          </a:prstGeom>
        </p:spPr>
      </p:pic>
    </p:spTree>
    <p:extLst>
      <p:ext uri="{BB962C8B-B14F-4D97-AF65-F5344CB8AC3E}">
        <p14:creationId xmlns:p14="http://schemas.microsoft.com/office/powerpoint/2010/main" val="320610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itle 6">
            <a:extLst>
              <a:ext uri="{FF2B5EF4-FFF2-40B4-BE49-F238E27FC236}">
                <a16:creationId xmlns:a16="http://schemas.microsoft.com/office/drawing/2014/main" id="{54ACD481-6DCA-C2DB-C873-6A7D7FA68B09}"/>
              </a:ext>
            </a:extLst>
          </p:cNvPr>
          <p:cNvSpPr>
            <a:spLocks noGrp="1"/>
          </p:cNvSpPr>
          <p:nvPr>
            <p:ph type="title"/>
          </p:nvPr>
        </p:nvSpPr>
        <p:spPr>
          <a:xfrm>
            <a:off x="1047719" y="95034"/>
            <a:ext cx="9099637" cy="576429"/>
          </a:xfrm>
        </p:spPr>
        <p:txBody>
          <a:bodyPr anchor="b">
            <a:normAutofit fontScale="90000"/>
          </a:bodyPr>
          <a:lstStyle/>
          <a:p>
            <a:pPr algn="ctr"/>
            <a:r>
              <a:rPr lang="en-US" dirty="0"/>
              <a:t>NEW: Agency Basic Budget Continued</a:t>
            </a:r>
          </a:p>
        </p:txBody>
      </p:sp>
      <p:pic>
        <p:nvPicPr>
          <p:cNvPr id="5" name="Picture 4">
            <a:extLst>
              <a:ext uri="{FF2B5EF4-FFF2-40B4-BE49-F238E27FC236}">
                <a16:creationId xmlns:a16="http://schemas.microsoft.com/office/drawing/2014/main" id="{671D6FAD-76D1-06D3-33B1-5E3DD1E6BB73}"/>
              </a:ext>
            </a:extLst>
          </p:cNvPr>
          <p:cNvPicPr>
            <a:picLocks noChangeAspect="1"/>
          </p:cNvPicPr>
          <p:nvPr/>
        </p:nvPicPr>
        <p:blipFill>
          <a:blip r:embed="rId3"/>
          <a:stretch>
            <a:fillRect/>
          </a:stretch>
        </p:blipFill>
        <p:spPr>
          <a:xfrm>
            <a:off x="1417569" y="657822"/>
            <a:ext cx="9356861" cy="6153938"/>
          </a:xfrm>
          <a:prstGeom prst="rect">
            <a:avLst/>
          </a:prstGeom>
        </p:spPr>
      </p:pic>
    </p:spTree>
    <p:extLst>
      <p:ext uri="{BB962C8B-B14F-4D97-AF65-F5344CB8AC3E}">
        <p14:creationId xmlns:p14="http://schemas.microsoft.com/office/powerpoint/2010/main" val="3400616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Title 6">
            <a:extLst>
              <a:ext uri="{FF2B5EF4-FFF2-40B4-BE49-F238E27FC236}">
                <a16:creationId xmlns:a16="http://schemas.microsoft.com/office/drawing/2014/main" id="{54ACD481-6DCA-C2DB-C873-6A7D7FA68B09}"/>
              </a:ext>
            </a:extLst>
          </p:cNvPr>
          <p:cNvSpPr>
            <a:spLocks noGrp="1"/>
          </p:cNvSpPr>
          <p:nvPr>
            <p:ph type="title"/>
          </p:nvPr>
        </p:nvSpPr>
        <p:spPr>
          <a:xfrm>
            <a:off x="1682094" y="310555"/>
            <a:ext cx="9236700" cy="1188950"/>
          </a:xfrm>
        </p:spPr>
        <p:txBody>
          <a:bodyPr anchor="b">
            <a:normAutofit/>
          </a:bodyPr>
          <a:lstStyle/>
          <a:p>
            <a:pPr algn="ctr"/>
            <a:r>
              <a:rPr lang="en-US" sz="4000" dirty="0"/>
              <a:t>NEW: Agency Basic Budget Continued</a:t>
            </a:r>
          </a:p>
        </p:txBody>
      </p:sp>
      <p:pic>
        <p:nvPicPr>
          <p:cNvPr id="5" name="Content Placeholder 4">
            <a:extLst>
              <a:ext uri="{FF2B5EF4-FFF2-40B4-BE49-F238E27FC236}">
                <a16:creationId xmlns:a16="http://schemas.microsoft.com/office/drawing/2014/main" id="{7AF64B9A-7ADA-F154-A8F9-1AA11AFA534E}"/>
              </a:ext>
            </a:extLst>
          </p:cNvPr>
          <p:cNvPicPr>
            <a:picLocks noGrp="1" noChangeAspect="1"/>
          </p:cNvPicPr>
          <p:nvPr>
            <p:ph idx="1"/>
          </p:nvPr>
        </p:nvPicPr>
        <p:blipFill>
          <a:blip r:embed="rId3"/>
          <a:stretch>
            <a:fillRect/>
          </a:stretch>
        </p:blipFill>
        <p:spPr>
          <a:xfrm>
            <a:off x="93127" y="1840311"/>
            <a:ext cx="12005745" cy="3837582"/>
          </a:xfrm>
        </p:spPr>
      </p:pic>
    </p:spTree>
    <p:extLst>
      <p:ext uri="{BB962C8B-B14F-4D97-AF65-F5344CB8AC3E}">
        <p14:creationId xmlns:p14="http://schemas.microsoft.com/office/powerpoint/2010/main" val="775883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5">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95AE851D-8ED6-1671-ADF2-A32440E41ED0}"/>
              </a:ext>
            </a:extLst>
          </p:cNvPr>
          <p:cNvSpPr>
            <a:spLocks noGrp="1"/>
          </p:cNvSpPr>
          <p:nvPr>
            <p:ph type="title"/>
          </p:nvPr>
        </p:nvSpPr>
        <p:spPr>
          <a:xfrm>
            <a:off x="1073331" y="404948"/>
            <a:ext cx="9236700" cy="1188950"/>
          </a:xfrm>
        </p:spPr>
        <p:txBody>
          <a:bodyPr anchor="b">
            <a:normAutofit/>
          </a:bodyPr>
          <a:lstStyle/>
          <a:p>
            <a:pPr algn="ctr"/>
            <a:r>
              <a:rPr lang="en-US" sz="5400" b="1" dirty="0"/>
              <a:t> Assistance </a:t>
            </a:r>
          </a:p>
        </p:txBody>
      </p:sp>
      <p:grpSp>
        <p:nvGrpSpPr>
          <p:cNvPr id="25" name="Group 27">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9" name="Rectangle 28">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2" name="Rectangle 3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CFFE1F1B-8D15-1597-FCF1-302934CCD365}"/>
              </a:ext>
            </a:extLst>
          </p:cNvPr>
          <p:cNvSpPr>
            <a:spLocks noGrp="1"/>
          </p:cNvSpPr>
          <p:nvPr>
            <p:ph idx="1"/>
          </p:nvPr>
        </p:nvSpPr>
        <p:spPr>
          <a:xfrm>
            <a:off x="1073331" y="2559235"/>
            <a:ext cx="9501393" cy="3435531"/>
          </a:xfrm>
        </p:spPr>
        <p:txBody>
          <a:bodyPr anchor="ctr">
            <a:noAutofit/>
          </a:bodyPr>
          <a:lstStyle/>
          <a:p>
            <a:r>
              <a:rPr lang="en-US" sz="2000" b="0" i="0" u="none" strike="noStrike" baseline="0" dirty="0">
                <a:latin typeface="+mj-lt"/>
              </a:rPr>
              <a:t>For </a:t>
            </a:r>
            <a:r>
              <a:rPr lang="en-US" sz="2000" b="1" i="0" u="sng" strike="noStrike" baseline="0" dirty="0">
                <a:latin typeface="+mj-lt"/>
              </a:rPr>
              <a:t>technical assistance</a:t>
            </a:r>
            <a:r>
              <a:rPr lang="en-US" sz="2000" b="0" i="0" u="none" strike="noStrike" baseline="0" dirty="0">
                <a:latin typeface="+mj-lt"/>
              </a:rPr>
              <a:t>, contact the ICJI Helpdesk at </a:t>
            </a:r>
            <a:r>
              <a:rPr lang="en-US" sz="2000" b="0" i="0" u="none" strike="noStrike" baseline="0" dirty="0">
                <a:latin typeface="+mj-lt"/>
                <a:hlinkClick r:id="rId2"/>
              </a:rPr>
              <a:t>CJIHelpDesk@cji.in.gov</a:t>
            </a:r>
            <a:r>
              <a:rPr lang="en-US" sz="2000" b="0" i="0" u="none" strike="noStrike" baseline="0" dirty="0">
                <a:latin typeface="+mj-lt"/>
              </a:rPr>
              <a:t>.</a:t>
            </a:r>
          </a:p>
          <a:p>
            <a:pPr lvl="1">
              <a:buFont typeface="Wingdings" panose="05000000000000000000" pitchFamily="2" charset="2"/>
              <a:buChar char="Ø"/>
            </a:pPr>
            <a:r>
              <a:rPr lang="en-US" sz="2000" b="0" i="0" u="none" strike="noStrike" baseline="0" dirty="0">
                <a:latin typeface="+mj-lt"/>
              </a:rPr>
              <a:t>Help Desk hours are Monday – Friday, 8:00 am to 4:30 pm ET, except state holidays. </a:t>
            </a:r>
          </a:p>
          <a:p>
            <a:pPr marL="0" indent="0">
              <a:buNone/>
            </a:pPr>
            <a:endParaRPr lang="en-US" sz="2000" b="0" i="0" u="none" strike="noStrike" baseline="0" dirty="0">
              <a:latin typeface="+mj-lt"/>
            </a:endParaRPr>
          </a:p>
          <a:p>
            <a:r>
              <a:rPr lang="en-US" sz="2000" b="1" i="1" u="sng" strike="noStrike" baseline="0" dirty="0">
                <a:latin typeface="+mj-lt"/>
              </a:rPr>
              <a:t>ICJI is not responsible for technical issues with grant submission within 48 hours of grant deadline.</a:t>
            </a:r>
            <a:r>
              <a:rPr lang="en-US" sz="2000" b="1" i="1" u="none" strike="noStrike" baseline="0" dirty="0">
                <a:latin typeface="+mj-lt"/>
              </a:rPr>
              <a:t> </a:t>
            </a:r>
          </a:p>
          <a:p>
            <a:pPr lvl="1">
              <a:buFont typeface="Wingdings" panose="05000000000000000000" pitchFamily="2" charset="2"/>
              <a:buChar char="Ø"/>
            </a:pPr>
            <a:r>
              <a:rPr lang="en-US" sz="2000" dirty="0">
                <a:latin typeface="+mj-lt"/>
              </a:rPr>
              <a:t>We strongly encourage you to submit your application before the 48-hour window prior to the deadline. </a:t>
            </a:r>
            <a:endParaRPr lang="en-US" sz="2000" u="none" strike="noStrike" baseline="0" dirty="0">
              <a:latin typeface="+mj-lt"/>
            </a:endParaRPr>
          </a:p>
          <a:p>
            <a:pPr marL="0" indent="0">
              <a:buNone/>
            </a:pPr>
            <a:endParaRPr lang="en-US" sz="2000" b="1" i="0" u="none" strike="noStrike" baseline="0" dirty="0">
              <a:latin typeface="+mj-lt"/>
            </a:endParaRPr>
          </a:p>
          <a:p>
            <a:r>
              <a:rPr lang="en-US" sz="2000" b="0" i="0" u="none" strike="noStrike" baseline="0" dirty="0">
                <a:latin typeface="+mj-lt"/>
              </a:rPr>
              <a:t>For assistance with </a:t>
            </a:r>
            <a:r>
              <a:rPr lang="en-US" sz="2000" b="1" i="0" u="sng" strike="noStrike" baseline="0" dirty="0">
                <a:latin typeface="+mj-lt"/>
              </a:rPr>
              <a:t>any other requirements </a:t>
            </a:r>
            <a:r>
              <a:rPr lang="en-US" sz="2000" b="0" i="0" u="none" strike="noStrike" baseline="0" dirty="0">
                <a:latin typeface="+mj-lt"/>
              </a:rPr>
              <a:t>of this solicitation, please contact the Victim Services Division at </a:t>
            </a:r>
            <a:r>
              <a:rPr lang="en-US" sz="2000" b="0" i="0" u="none" strike="noStrike" baseline="0" dirty="0">
                <a:latin typeface="+mj-lt"/>
                <a:hlinkClick r:id="rId3"/>
              </a:rPr>
              <a:t>victimservices@cji.in.gov</a:t>
            </a:r>
            <a:r>
              <a:rPr lang="en-US" sz="2000" b="0" i="0" u="none" strike="noStrike" baseline="0" dirty="0">
                <a:latin typeface="+mj-lt"/>
              </a:rPr>
              <a:t> </a:t>
            </a:r>
            <a:endParaRPr lang="en-US" sz="2000" dirty="0"/>
          </a:p>
        </p:txBody>
      </p:sp>
    </p:spTree>
    <p:extLst>
      <p:ext uri="{BB962C8B-B14F-4D97-AF65-F5344CB8AC3E}">
        <p14:creationId xmlns:p14="http://schemas.microsoft.com/office/powerpoint/2010/main" val="7695229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C11CFCB-6E19-449B-5B0F-55F5AAD31957}"/>
              </a:ext>
            </a:extLst>
          </p:cNvPr>
          <p:cNvSpPr>
            <a:spLocks noGrp="1"/>
          </p:cNvSpPr>
          <p:nvPr>
            <p:ph type="title"/>
          </p:nvPr>
        </p:nvSpPr>
        <p:spPr>
          <a:xfrm>
            <a:off x="2555631" y="1441938"/>
            <a:ext cx="7080738" cy="3974124"/>
          </a:xfrm>
        </p:spPr>
        <p:txBody>
          <a:bodyPr>
            <a:normAutofit/>
          </a:bodyPr>
          <a:lstStyle/>
          <a:p>
            <a:pPr algn="ctr"/>
            <a:r>
              <a:rPr lang="en-US" sz="5400" b="1" dirty="0">
                <a:solidFill>
                  <a:schemeClr val="bg1">
                    <a:lumMod val="95000"/>
                    <a:lumOff val="5000"/>
                  </a:schemeClr>
                </a:solidFill>
              </a:rPr>
              <a:t>QUESTIONS? </a:t>
            </a:r>
          </a:p>
        </p:txBody>
      </p:sp>
    </p:spTree>
    <p:extLst>
      <p:ext uri="{BB962C8B-B14F-4D97-AF65-F5344CB8AC3E}">
        <p14:creationId xmlns:p14="http://schemas.microsoft.com/office/powerpoint/2010/main" val="2478218987"/>
      </p:ext>
    </p:extLst>
  </p:cSld>
  <p:clrMapOvr>
    <a:overrideClrMapping bg1="dk1" tx1="lt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13">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Rectangle 15">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4" name="Rectangle 17">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C11CFCB-6E19-449B-5B0F-55F5AAD31957}"/>
              </a:ext>
            </a:extLst>
          </p:cNvPr>
          <p:cNvSpPr>
            <a:spLocks noGrp="1"/>
          </p:cNvSpPr>
          <p:nvPr>
            <p:ph type="title"/>
          </p:nvPr>
        </p:nvSpPr>
        <p:spPr>
          <a:xfrm>
            <a:off x="966278" y="1613118"/>
            <a:ext cx="9910296" cy="2590027"/>
          </a:xfrm>
        </p:spPr>
        <p:txBody>
          <a:bodyPr vert="horz" lIns="91440" tIns="45720" rIns="91440" bIns="45720" rtlCol="0" anchor="t">
            <a:normAutofit/>
          </a:bodyPr>
          <a:lstStyle/>
          <a:p>
            <a:pPr algn="ctr"/>
            <a:r>
              <a:rPr lang="en-US" sz="8000" b="1" kern="1200" dirty="0">
                <a:solidFill>
                  <a:schemeClr val="tx1"/>
                </a:solidFill>
                <a:latin typeface="+mj-lt"/>
                <a:ea typeface="+mj-ea"/>
                <a:cs typeface="+mj-cs"/>
              </a:rPr>
              <a:t>Thanks for attending! </a:t>
            </a:r>
          </a:p>
        </p:txBody>
      </p:sp>
      <p:sp>
        <p:nvSpPr>
          <p:cNvPr id="22" name="Rectangle 21">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EE941799-79C9-2B92-A54C-75C501C79D58}"/>
              </a:ext>
            </a:extLst>
          </p:cNvPr>
          <p:cNvSpPr txBox="1"/>
          <p:nvPr/>
        </p:nvSpPr>
        <p:spPr>
          <a:xfrm>
            <a:off x="1653540" y="3020045"/>
            <a:ext cx="8610600" cy="304698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ea typeface="+mn-ea"/>
                <a:cs typeface="+mn-cs"/>
              </a:rPr>
              <a:t>Presented by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ea typeface="+mn-ea"/>
                <a:cs typeface="+mn-cs"/>
              </a:rPr>
              <a:t>Dalayna Anderson, Victim Services, Program Specialist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ea typeface="+mn-ea"/>
                <a:cs typeface="+mn-cs"/>
                <a:hlinkClick r:id="rId3"/>
              </a:rPr>
              <a:t>DaAnderson1@cji.in.gov</a:t>
            </a:r>
            <a:r>
              <a:rPr kumimoji="0" lang="en-US" sz="2400" b="0" i="0" u="none" strike="noStrike" kern="1200" cap="none" spc="0" normalizeH="0" baseline="0" noProof="0" dirty="0">
                <a:ln>
                  <a:noFill/>
                </a:ln>
                <a:solidFill>
                  <a:prstClr val="black"/>
                </a:solidFill>
                <a:effectLst/>
                <a:uLnTx/>
                <a:uFillTx/>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ea typeface="+mn-ea"/>
                <a:cs typeface="+mn-cs"/>
              </a:rPr>
              <a:t>317-232-3482</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400" dirty="0">
              <a:solidFill>
                <a:prstClr val="black"/>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ea typeface="+mn-ea"/>
                <a:cs typeface="+mn-cs"/>
              </a:rPr>
              <a:t>Becky Venus, Victim Services, Senior Grant Manager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hlinkClick r:id="rId4"/>
              </a:rPr>
              <a:t>Rvenus@cji.in.gov</a:t>
            </a:r>
            <a:r>
              <a:rPr lang="en-US" sz="2400" dirty="0">
                <a:solidFill>
                  <a:prstClr val="black"/>
                </a:solidFill>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ea typeface="+mn-ea"/>
                <a:cs typeface="+mn-cs"/>
              </a:rPr>
              <a:t>317-233-5681</a:t>
            </a:r>
          </a:p>
        </p:txBody>
      </p:sp>
      <p:cxnSp>
        <p:nvCxnSpPr>
          <p:cNvPr id="5" name="Straight Connector 4">
            <a:extLst>
              <a:ext uri="{FF2B5EF4-FFF2-40B4-BE49-F238E27FC236}">
                <a16:creationId xmlns:a16="http://schemas.microsoft.com/office/drawing/2014/main" id="{F4261614-1D84-D661-D4FF-DADD91389375}"/>
              </a:ext>
            </a:extLst>
          </p:cNvPr>
          <p:cNvCxnSpPr>
            <a:cxnSpLocks/>
          </p:cNvCxnSpPr>
          <p:nvPr/>
        </p:nvCxnSpPr>
        <p:spPr>
          <a:xfrm>
            <a:off x="1234440" y="2971800"/>
            <a:ext cx="944880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4334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BCEE31B6-161D-579B-0CB9-C3EA706D8A7E}"/>
              </a:ext>
            </a:extLst>
          </p:cNvPr>
          <p:cNvSpPr>
            <a:spLocks noGrp="1"/>
          </p:cNvSpPr>
          <p:nvPr>
            <p:ph type="title"/>
          </p:nvPr>
        </p:nvSpPr>
        <p:spPr>
          <a:xfrm>
            <a:off x="2023156" y="500110"/>
            <a:ext cx="9392421" cy="1330841"/>
          </a:xfrm>
        </p:spPr>
        <p:txBody>
          <a:bodyPr>
            <a:normAutofit/>
          </a:bodyPr>
          <a:lstStyle/>
          <a:p>
            <a:r>
              <a:rPr lang="en-US" b="1" dirty="0"/>
              <a:t>2024-2025 STOP Grant Application</a:t>
            </a:r>
          </a:p>
        </p:txBody>
      </p:sp>
      <p:sp>
        <p:nvSpPr>
          <p:cNvPr id="3" name="Content Placeholder 2">
            <a:extLst>
              <a:ext uri="{FF2B5EF4-FFF2-40B4-BE49-F238E27FC236}">
                <a16:creationId xmlns:a16="http://schemas.microsoft.com/office/drawing/2014/main" id="{D3C68843-40D8-A6DE-F31B-6717527E508E}"/>
              </a:ext>
            </a:extLst>
          </p:cNvPr>
          <p:cNvSpPr>
            <a:spLocks noGrp="1"/>
          </p:cNvSpPr>
          <p:nvPr>
            <p:ph idx="1"/>
          </p:nvPr>
        </p:nvSpPr>
        <p:spPr>
          <a:xfrm>
            <a:off x="1137034" y="2198362"/>
            <a:ext cx="4958966" cy="3917773"/>
          </a:xfrm>
        </p:spPr>
        <p:txBody>
          <a:bodyPr>
            <a:normAutofit/>
          </a:bodyPr>
          <a:lstStyle/>
          <a:p>
            <a:pPr marL="0" indent="0">
              <a:buNone/>
            </a:pPr>
            <a:r>
              <a:rPr lang="en-US" sz="1400" b="1" dirty="0"/>
              <a:t>Application opened: </a:t>
            </a:r>
            <a:r>
              <a:rPr lang="en-US" sz="1400" b="1" dirty="0">
                <a:solidFill>
                  <a:schemeClr val="accent2">
                    <a:lumMod val="50000"/>
                  </a:schemeClr>
                </a:solidFill>
              </a:rPr>
              <a:t>Friday, March 15</a:t>
            </a:r>
            <a:r>
              <a:rPr lang="en-US" sz="1400" b="1" baseline="30000" dirty="0">
                <a:solidFill>
                  <a:schemeClr val="accent2">
                    <a:lumMod val="50000"/>
                  </a:schemeClr>
                </a:solidFill>
              </a:rPr>
              <a:t>th</a:t>
            </a:r>
            <a:r>
              <a:rPr lang="en-US" sz="1400" b="1" dirty="0">
                <a:solidFill>
                  <a:schemeClr val="accent2">
                    <a:lumMod val="50000"/>
                  </a:schemeClr>
                </a:solidFill>
              </a:rPr>
              <a:t> at 8 AM</a:t>
            </a:r>
          </a:p>
          <a:p>
            <a:pPr marL="0" indent="0">
              <a:buNone/>
            </a:pPr>
            <a:endParaRPr lang="en-US" sz="1400" dirty="0"/>
          </a:p>
          <a:p>
            <a:pPr marL="0" indent="0">
              <a:buNone/>
            </a:pPr>
            <a:r>
              <a:rPr lang="en-US" sz="1400" b="1" dirty="0"/>
              <a:t>Application closes: </a:t>
            </a:r>
            <a:r>
              <a:rPr lang="en-US" sz="1400" b="1" dirty="0">
                <a:solidFill>
                  <a:schemeClr val="accent2">
                    <a:lumMod val="50000"/>
                  </a:schemeClr>
                </a:solidFill>
              </a:rPr>
              <a:t>Thursday, April 25</a:t>
            </a:r>
            <a:r>
              <a:rPr lang="en-US" sz="1400" b="1" baseline="30000" dirty="0">
                <a:solidFill>
                  <a:schemeClr val="accent2">
                    <a:lumMod val="50000"/>
                  </a:schemeClr>
                </a:solidFill>
              </a:rPr>
              <a:t>th</a:t>
            </a:r>
            <a:r>
              <a:rPr lang="en-US" sz="1400" b="1" dirty="0">
                <a:solidFill>
                  <a:schemeClr val="accent2">
                    <a:lumMod val="50000"/>
                  </a:schemeClr>
                </a:solidFill>
              </a:rPr>
              <a:t> at 11:59 PM</a:t>
            </a:r>
          </a:p>
          <a:p>
            <a:pPr marL="457200" indent="0" defTabSz="457200">
              <a:buNone/>
            </a:pPr>
            <a:r>
              <a:rPr lang="en-US" sz="1400" b="0" i="0" u="none" strike="noStrike" baseline="0" dirty="0"/>
              <a:t>Applicants are strongly encouraged to submit applications 48 hours prior to the deadline. 	</a:t>
            </a:r>
          </a:p>
          <a:p>
            <a:pPr marL="0" indent="0">
              <a:buNone/>
            </a:pPr>
            <a:endParaRPr lang="en-US" sz="1400" dirty="0"/>
          </a:p>
          <a:p>
            <a:pPr marL="0" indent="0">
              <a:buNone/>
            </a:pPr>
            <a:r>
              <a:rPr lang="en-US" sz="1400" b="1" dirty="0"/>
              <a:t>Award Period for STOP: </a:t>
            </a:r>
            <a:r>
              <a:rPr lang="en-US" sz="1400" b="1" dirty="0">
                <a:solidFill>
                  <a:schemeClr val="accent2">
                    <a:lumMod val="50000"/>
                  </a:schemeClr>
                </a:solidFill>
              </a:rPr>
              <a:t>October 1, 2024 – September 30, 2025 </a:t>
            </a:r>
            <a:r>
              <a:rPr lang="en-US" sz="1400" dirty="0"/>
              <a:t>(12-month award period)</a:t>
            </a:r>
          </a:p>
          <a:p>
            <a:pPr marL="457200" indent="0">
              <a:buNone/>
            </a:pPr>
            <a:r>
              <a:rPr lang="en-US" sz="1400" b="0" i="0" u="none" strike="noStrike" baseline="0" dirty="0"/>
              <a:t>Projects should begin on </a:t>
            </a:r>
            <a:r>
              <a:rPr lang="en-US" sz="1400" dirty="0"/>
              <a:t>October</a:t>
            </a:r>
            <a:r>
              <a:rPr lang="en-US" sz="1400" b="0" i="0" u="none" strike="noStrike" baseline="0" dirty="0"/>
              <a:t> 1, 2024, and must be in operation no later than 60 days after this date. Failure to have the funded project operational within 60 days from October 1, 2024, will result in the cancellation of the grant and the de-obligation of all awarded funds. </a:t>
            </a:r>
            <a:endParaRPr lang="en-US" sz="1400" dirty="0"/>
          </a:p>
          <a:p>
            <a:pPr marL="0" indent="0">
              <a:buNone/>
            </a:pPr>
            <a:endParaRPr lang="en-US" sz="1400" dirty="0"/>
          </a:p>
        </p:txBody>
      </p:sp>
      <p:pic>
        <p:nvPicPr>
          <p:cNvPr id="5" name="Picture 4">
            <a:extLst>
              <a:ext uri="{FF2B5EF4-FFF2-40B4-BE49-F238E27FC236}">
                <a16:creationId xmlns:a16="http://schemas.microsoft.com/office/drawing/2014/main" id="{F6076381-3B2F-5E4F-EB80-48B5F99E34B7}"/>
              </a:ext>
            </a:extLst>
          </p:cNvPr>
          <p:cNvPicPr>
            <a:picLocks noChangeAspect="1"/>
          </p:cNvPicPr>
          <p:nvPr/>
        </p:nvPicPr>
        <p:blipFill>
          <a:blip r:embed="rId2"/>
          <a:stretch>
            <a:fillRect/>
          </a:stretch>
        </p:blipFill>
        <p:spPr>
          <a:xfrm>
            <a:off x="6719367" y="2496372"/>
            <a:ext cx="4788505" cy="3132999"/>
          </a:xfrm>
          <a:prstGeom prst="rect">
            <a:avLst/>
          </a:prstGeom>
        </p:spPr>
      </p:pic>
      <p:sp>
        <p:nvSpPr>
          <p:cNvPr id="21" name="Freeform: Shape 20">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473387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A7895A40-19A4-42D6-9D30-DBC1E8002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11067024"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TextBox 15">
            <a:extLst>
              <a:ext uri="{FF2B5EF4-FFF2-40B4-BE49-F238E27FC236}">
                <a16:creationId xmlns:a16="http://schemas.microsoft.com/office/drawing/2014/main" id="{4D84EAB6-AE00-C9CB-8517-D143FCC63DCE}"/>
              </a:ext>
            </a:extLst>
          </p:cNvPr>
          <p:cNvSpPr txBox="1"/>
          <p:nvPr/>
        </p:nvSpPr>
        <p:spPr>
          <a:xfrm>
            <a:off x="406066" y="317753"/>
            <a:ext cx="593296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mj-lt"/>
                <a:ea typeface="+mn-ea"/>
                <a:cs typeface="+mn-cs"/>
              </a:rPr>
              <a:t>Accessing the RFP</a:t>
            </a:r>
          </a:p>
        </p:txBody>
      </p:sp>
      <p:sp>
        <p:nvSpPr>
          <p:cNvPr id="18" name="TextBox 17">
            <a:extLst>
              <a:ext uri="{FF2B5EF4-FFF2-40B4-BE49-F238E27FC236}">
                <a16:creationId xmlns:a16="http://schemas.microsoft.com/office/drawing/2014/main" id="{050E8807-AD08-190C-AEBE-AC15CDC66CAA}"/>
              </a:ext>
            </a:extLst>
          </p:cNvPr>
          <p:cNvSpPr txBox="1"/>
          <p:nvPr/>
        </p:nvSpPr>
        <p:spPr>
          <a:xfrm>
            <a:off x="1176715" y="4508922"/>
            <a:ext cx="10324638" cy="203132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prstClr val="black"/>
                </a:solidFill>
                <a:effectLst/>
                <a:uLnTx/>
                <a:uFillTx/>
                <a:ea typeface="+mn-ea"/>
                <a:cs typeface="+mn-cs"/>
              </a:rPr>
              <a:t>Located on ICJI Website: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prstClr val="black"/>
                </a:solidFill>
                <a:effectLst/>
                <a:uLnTx/>
                <a:uFillTx/>
                <a:ea typeface="+mn-ea"/>
                <a:cs typeface="+mn-cs"/>
              </a:rPr>
              <a:t>CJI.IN.gov </a:t>
            </a:r>
            <a:r>
              <a:rPr kumimoji="0" lang="en-US" sz="1800" i="0" u="none" strike="noStrike" kern="1200" cap="none" spc="0" normalizeH="0" baseline="0" noProof="0" dirty="0">
                <a:ln>
                  <a:noFill/>
                </a:ln>
                <a:solidFill>
                  <a:prstClr val="black"/>
                </a:solidFill>
                <a:effectLst/>
                <a:uLnTx/>
                <a:uFillTx/>
                <a:ea typeface="+mn-ea"/>
                <a:cs typeface="+mn-cs"/>
                <a:sym typeface="Wingdings" panose="05000000000000000000" pitchFamily="2" charset="2"/>
              </a:rPr>
              <a:t> </a:t>
            </a:r>
            <a:r>
              <a:rPr kumimoji="0" lang="en-US" sz="1800" u="none" strike="noStrike" kern="1200" cap="none" spc="0" normalizeH="0" baseline="0" noProof="0" dirty="0">
                <a:ln>
                  <a:noFill/>
                </a:ln>
                <a:solidFill>
                  <a:prstClr val="black"/>
                </a:solidFill>
                <a:effectLst/>
                <a:uLnTx/>
                <a:uFillTx/>
                <a:ea typeface="+mn-ea"/>
                <a:cs typeface="+mn-cs"/>
                <a:sym typeface="Wingdings" panose="05000000000000000000" pitchFamily="2" charset="2"/>
              </a:rPr>
              <a:t>Victim Services </a:t>
            </a:r>
            <a:r>
              <a:rPr kumimoji="0" lang="en-US" sz="1800" i="0" u="none" strike="noStrike" kern="1200" cap="none" spc="0" normalizeH="0" baseline="0" noProof="0" dirty="0">
                <a:ln>
                  <a:noFill/>
                </a:ln>
                <a:solidFill>
                  <a:prstClr val="black"/>
                </a:solidFill>
                <a:effectLst/>
                <a:uLnTx/>
                <a:uFillTx/>
                <a:ea typeface="+mn-ea"/>
                <a:cs typeface="+mn-cs"/>
                <a:sym typeface="Wingdings" panose="05000000000000000000" pitchFamily="2" charset="2"/>
              </a:rPr>
              <a:t> S.T.O.P Violence Against Women grant  STOP RFP 2024</a:t>
            </a:r>
            <a:endParaRPr kumimoji="0" lang="en-US" sz="180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solidFill>
                  <a:prstClr val="black"/>
                </a:solidFill>
                <a:effectLst/>
                <a:uLnTx/>
                <a:uFillTx/>
                <a:ea typeface="+mn-ea"/>
                <a:cs typeface="+mn-cs"/>
                <a:hlinkClick r:id="rId3"/>
              </a:rPr>
              <a:t>https://www.in.gov/cji/victim-services/vawa-stop/</a:t>
            </a:r>
            <a:r>
              <a:rPr kumimoji="0" lang="en-US" sz="1800" i="0" u="none" strike="noStrike" kern="1200" cap="none" spc="0" normalizeH="0" baseline="0" noProof="0" dirty="0">
                <a:ln>
                  <a:noFill/>
                </a:ln>
                <a:solidFill>
                  <a:prstClr val="black"/>
                </a:solidFill>
                <a:effectLst/>
                <a:uLnTx/>
                <a:uFillTx/>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i="0" u="none" strike="noStrike" kern="1200" cap="none" spc="0" normalizeH="0" baseline="0" noProof="0" dirty="0">
              <a:ln>
                <a:noFill/>
              </a:ln>
              <a:solidFill>
                <a:prstClr val="black"/>
              </a:solidFill>
              <a:effectLst/>
              <a:uLnTx/>
              <a:uFillTx/>
              <a:ea typeface="+mn-ea"/>
              <a:cs typeface="+mn-cs"/>
            </a:endParaRPr>
          </a:p>
        </p:txBody>
      </p:sp>
      <p:pic>
        <p:nvPicPr>
          <p:cNvPr id="3" name="Picture 2">
            <a:extLst>
              <a:ext uri="{FF2B5EF4-FFF2-40B4-BE49-F238E27FC236}">
                <a16:creationId xmlns:a16="http://schemas.microsoft.com/office/drawing/2014/main" id="{F565B825-653F-A0BA-76D1-B37674D949E9}"/>
              </a:ext>
            </a:extLst>
          </p:cNvPr>
          <p:cNvPicPr>
            <a:picLocks noChangeAspect="1"/>
          </p:cNvPicPr>
          <p:nvPr/>
        </p:nvPicPr>
        <p:blipFill>
          <a:blip r:embed="rId4"/>
          <a:stretch>
            <a:fillRect/>
          </a:stretch>
        </p:blipFill>
        <p:spPr>
          <a:xfrm>
            <a:off x="831986" y="964714"/>
            <a:ext cx="9927306" cy="3200400"/>
          </a:xfrm>
          <a:prstGeom prst="rect">
            <a:avLst/>
          </a:prstGeom>
        </p:spPr>
      </p:pic>
      <p:sp>
        <p:nvSpPr>
          <p:cNvPr id="22" name="Oval 21">
            <a:extLst>
              <a:ext uri="{FF2B5EF4-FFF2-40B4-BE49-F238E27FC236}">
                <a16:creationId xmlns:a16="http://schemas.microsoft.com/office/drawing/2014/main" id="{D6801B18-4DA3-FD10-3277-B0C47479B644}"/>
              </a:ext>
            </a:extLst>
          </p:cNvPr>
          <p:cNvSpPr/>
          <p:nvPr/>
        </p:nvSpPr>
        <p:spPr>
          <a:xfrm>
            <a:off x="4777049" y="3345644"/>
            <a:ext cx="2060692" cy="925768"/>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7868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95AE851D-8ED6-1671-ADF2-A32440E41ED0}"/>
              </a:ext>
            </a:extLst>
          </p:cNvPr>
          <p:cNvSpPr>
            <a:spLocks noGrp="1"/>
          </p:cNvSpPr>
          <p:nvPr>
            <p:ph type="title"/>
          </p:nvPr>
        </p:nvSpPr>
        <p:spPr>
          <a:xfrm>
            <a:off x="5297762" y="329184"/>
            <a:ext cx="6251110" cy="1783080"/>
          </a:xfrm>
        </p:spPr>
        <p:txBody>
          <a:bodyPr anchor="b">
            <a:normAutofit/>
          </a:bodyPr>
          <a:lstStyle/>
          <a:p>
            <a:r>
              <a:rPr lang="en-US" sz="5400" b="1"/>
              <a:t>Overview</a:t>
            </a:r>
            <a:r>
              <a:rPr lang="en-US" sz="5400"/>
              <a:t> </a:t>
            </a:r>
            <a:endParaRPr lang="en-US" sz="5400" dirty="0"/>
          </a:p>
        </p:txBody>
      </p:sp>
      <p:pic>
        <p:nvPicPr>
          <p:cNvPr id="3" name="Picture 2">
            <a:extLst>
              <a:ext uri="{FF2B5EF4-FFF2-40B4-BE49-F238E27FC236}">
                <a16:creationId xmlns:a16="http://schemas.microsoft.com/office/drawing/2014/main" id="{465FA530-E653-1380-902A-29F6BB0EF762}"/>
              </a:ext>
            </a:extLst>
          </p:cNvPr>
          <p:cNvPicPr>
            <a:picLocks noChangeAspect="1"/>
          </p:cNvPicPr>
          <p:nvPr/>
        </p:nvPicPr>
        <p:blipFill rotWithShape="1">
          <a:blip r:embed="rId2"/>
          <a:srcRect l="9285" r="3469" b="-1"/>
          <a:stretch/>
        </p:blipFill>
        <p:spPr>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p:spPr>
      </p:pic>
      <p:sp>
        <p:nvSpPr>
          <p:cNvPr id="49"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ontent Placeholder 7">
            <a:extLst>
              <a:ext uri="{FF2B5EF4-FFF2-40B4-BE49-F238E27FC236}">
                <a16:creationId xmlns:a16="http://schemas.microsoft.com/office/drawing/2014/main" id="{CFFE1F1B-8D15-1597-FCF1-302934CCD365}"/>
              </a:ext>
            </a:extLst>
          </p:cNvPr>
          <p:cNvSpPr>
            <a:spLocks noGrp="1"/>
          </p:cNvSpPr>
          <p:nvPr>
            <p:ph idx="1"/>
          </p:nvPr>
        </p:nvSpPr>
        <p:spPr>
          <a:xfrm>
            <a:off x="5297762" y="2706624"/>
            <a:ext cx="6251110" cy="3483864"/>
          </a:xfrm>
        </p:spPr>
        <p:txBody>
          <a:bodyPr>
            <a:normAutofit/>
          </a:bodyPr>
          <a:lstStyle/>
          <a:p>
            <a:pPr marL="0" indent="0">
              <a:buNone/>
            </a:pPr>
            <a:r>
              <a:rPr lang="en-US" sz="2000" b="0" i="0" u="none" strike="noStrike" baseline="0"/>
              <a:t>The Services * Training * Officers * Prosecutors (STOP) Violence Against Women Formula Grant Program (STOP Formula Grant Program) supports communities, including American Indian Tribes and Alaska Native villages, in their efforts to develop and strengthen effective responses to victims of domestic violence, dating violence, sexual assault (including adult survivors of child sexual abuse) or stalking. This also includes victims of domestic violence, dating violence, sexual assault or stalking who are also victims of trafficking and female genital mutilation or cutting, or forced marriage. </a:t>
            </a:r>
            <a:endParaRPr lang="en-US" sz="2000"/>
          </a:p>
        </p:txBody>
      </p:sp>
    </p:spTree>
    <p:extLst>
      <p:ext uri="{BB962C8B-B14F-4D97-AF65-F5344CB8AC3E}">
        <p14:creationId xmlns:p14="http://schemas.microsoft.com/office/powerpoint/2010/main" val="2224503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itle 1">
            <a:extLst>
              <a:ext uri="{FF2B5EF4-FFF2-40B4-BE49-F238E27FC236}">
                <a16:creationId xmlns:a16="http://schemas.microsoft.com/office/drawing/2014/main" id="{948D6DA8-5B1F-280D-335A-1CEB17982B21}"/>
              </a:ext>
            </a:extLst>
          </p:cNvPr>
          <p:cNvSpPr>
            <a:spLocks noGrp="1"/>
          </p:cNvSpPr>
          <p:nvPr>
            <p:ph type="title"/>
          </p:nvPr>
        </p:nvSpPr>
        <p:spPr>
          <a:xfrm>
            <a:off x="1320877" y="477998"/>
            <a:ext cx="2999125" cy="2504387"/>
          </a:xfrm>
        </p:spPr>
        <p:txBody>
          <a:bodyPr anchor="ctr">
            <a:normAutofit/>
          </a:bodyPr>
          <a:lstStyle/>
          <a:p>
            <a:pPr algn="ctr"/>
            <a:r>
              <a:rPr lang="en-US" sz="5400" b="1" dirty="0"/>
              <a:t>Funding Allocation</a:t>
            </a:r>
          </a:p>
        </p:txBody>
      </p:sp>
      <p:graphicFrame>
        <p:nvGraphicFramePr>
          <p:cNvPr id="5" name="Content Placeholder 5">
            <a:extLst>
              <a:ext uri="{FF2B5EF4-FFF2-40B4-BE49-F238E27FC236}">
                <a16:creationId xmlns:a16="http://schemas.microsoft.com/office/drawing/2014/main" id="{A6EB654C-36E4-9EB0-46DD-BA8AC644D1A3}"/>
              </a:ext>
            </a:extLst>
          </p:cNvPr>
          <p:cNvGraphicFramePr>
            <a:graphicFrameLocks/>
          </p:cNvGraphicFramePr>
          <p:nvPr>
            <p:extLst>
              <p:ext uri="{D42A27DB-BD31-4B8C-83A1-F6EECF244321}">
                <p14:modId xmlns:p14="http://schemas.microsoft.com/office/powerpoint/2010/main" val="1303158580"/>
              </p:ext>
            </p:extLst>
          </p:nvPr>
        </p:nvGraphicFramePr>
        <p:xfrm>
          <a:off x="5637831" y="143219"/>
          <a:ext cx="5825086" cy="548946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24EC7800-E087-26A5-02EB-CA5CB34DAB0D}"/>
              </a:ext>
            </a:extLst>
          </p:cNvPr>
          <p:cNvSpPr txBox="1"/>
          <p:nvPr/>
        </p:nvSpPr>
        <p:spPr>
          <a:xfrm>
            <a:off x="1151970" y="2850336"/>
            <a:ext cx="3336940" cy="2585323"/>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b="0" i="0" u="none" strike="noStrike" kern="0" cap="none" spc="0" normalizeH="0" baseline="0" noProof="0" dirty="0">
                <a:ln>
                  <a:noFill/>
                </a:ln>
                <a:solidFill>
                  <a:prstClr val="black"/>
                </a:solidFill>
                <a:effectLst/>
                <a:uLnTx/>
                <a:uFillTx/>
              </a:rPr>
              <a:t>There must be 20% allocated between two categories for programs or projects that meaningfully address sexual assault, including stranger rape, acquaintance rape, alcohol or drug-facilitated rape, and rape within the context of an intimate partner relationship </a:t>
            </a:r>
          </a:p>
        </p:txBody>
      </p:sp>
      <p:sp>
        <p:nvSpPr>
          <p:cNvPr id="2" name="TextBox 1">
            <a:extLst>
              <a:ext uri="{FF2B5EF4-FFF2-40B4-BE49-F238E27FC236}">
                <a16:creationId xmlns:a16="http://schemas.microsoft.com/office/drawing/2014/main" id="{F0CDFB70-4C57-B6B5-9654-FC73D77A8299}"/>
              </a:ext>
            </a:extLst>
          </p:cNvPr>
          <p:cNvSpPr txBox="1"/>
          <p:nvPr/>
        </p:nvSpPr>
        <p:spPr>
          <a:xfrm>
            <a:off x="6356732" y="5435659"/>
            <a:ext cx="3139808" cy="1077218"/>
          </a:xfrm>
          <a:prstGeom prst="rect">
            <a:avLst/>
          </a:prstGeom>
          <a:noFill/>
        </p:spPr>
        <p:txBody>
          <a:bodyPr wrap="square" rtlCol="0">
            <a:spAutoFit/>
          </a:bodyPr>
          <a:lstStyle/>
          <a:p>
            <a:r>
              <a:rPr lang="en-US" sz="1600" dirty="0"/>
              <a:t>**10% of the 30% allocation for Victim Services must go to culturally specific community-based organizations. </a:t>
            </a:r>
          </a:p>
        </p:txBody>
      </p:sp>
    </p:spTree>
    <p:extLst>
      <p:ext uri="{BB962C8B-B14F-4D97-AF65-F5344CB8AC3E}">
        <p14:creationId xmlns:p14="http://schemas.microsoft.com/office/powerpoint/2010/main" val="2117048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C11CFCB-6E19-449B-5B0F-55F5AAD31957}"/>
              </a:ext>
            </a:extLst>
          </p:cNvPr>
          <p:cNvSpPr>
            <a:spLocks noGrp="1"/>
          </p:cNvSpPr>
          <p:nvPr>
            <p:ph type="title"/>
          </p:nvPr>
        </p:nvSpPr>
        <p:spPr>
          <a:xfrm>
            <a:off x="2555631" y="1441938"/>
            <a:ext cx="7080738" cy="3974124"/>
          </a:xfrm>
        </p:spPr>
        <p:txBody>
          <a:bodyPr>
            <a:normAutofit/>
          </a:bodyPr>
          <a:lstStyle/>
          <a:p>
            <a:pPr algn="ctr"/>
            <a:r>
              <a:rPr lang="en-US" sz="5400" b="1" dirty="0">
                <a:solidFill>
                  <a:schemeClr val="bg1">
                    <a:lumMod val="95000"/>
                    <a:lumOff val="5000"/>
                  </a:schemeClr>
                </a:solidFill>
              </a:rPr>
              <a:t>Program Requirements</a:t>
            </a:r>
          </a:p>
        </p:txBody>
      </p:sp>
    </p:spTree>
    <p:extLst>
      <p:ext uri="{BB962C8B-B14F-4D97-AF65-F5344CB8AC3E}">
        <p14:creationId xmlns:p14="http://schemas.microsoft.com/office/powerpoint/2010/main" val="1608860338"/>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5">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95AE851D-8ED6-1671-ADF2-A32440E41ED0}"/>
              </a:ext>
            </a:extLst>
          </p:cNvPr>
          <p:cNvSpPr>
            <a:spLocks noGrp="1"/>
          </p:cNvSpPr>
          <p:nvPr>
            <p:ph type="title"/>
          </p:nvPr>
        </p:nvSpPr>
        <p:spPr>
          <a:xfrm>
            <a:off x="1108945" y="507688"/>
            <a:ext cx="9236700" cy="1188950"/>
          </a:xfrm>
        </p:spPr>
        <p:txBody>
          <a:bodyPr anchor="b">
            <a:normAutofit fontScale="90000"/>
          </a:bodyPr>
          <a:lstStyle/>
          <a:p>
            <a:pPr algn="ctr"/>
            <a:r>
              <a:rPr lang="en-US" sz="5400" b="1" dirty="0"/>
              <a:t>Grant Eligibility Regarding Compelling Victim Testimony </a:t>
            </a:r>
          </a:p>
        </p:txBody>
      </p:sp>
      <p:grpSp>
        <p:nvGrpSpPr>
          <p:cNvPr id="25" name="Group 27">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9" name="Rectangle 28">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2" name="Rectangle 3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CFFE1F1B-8D15-1597-FCF1-302934CCD365}"/>
              </a:ext>
            </a:extLst>
          </p:cNvPr>
          <p:cNvSpPr>
            <a:spLocks noGrp="1"/>
          </p:cNvSpPr>
          <p:nvPr>
            <p:ph idx="1"/>
          </p:nvPr>
        </p:nvSpPr>
        <p:spPr>
          <a:xfrm>
            <a:off x="808636" y="2296148"/>
            <a:ext cx="10318399" cy="3961706"/>
          </a:xfrm>
        </p:spPr>
        <p:txBody>
          <a:bodyPr anchor="ctr">
            <a:noAutofit/>
          </a:bodyPr>
          <a:lstStyle/>
          <a:p>
            <a:pPr marL="0" indent="0">
              <a:buNone/>
            </a:pPr>
            <a:r>
              <a:rPr lang="en-US" sz="1800" b="0" i="0" u="none" strike="noStrike" baseline="0" dirty="0">
                <a:solidFill>
                  <a:srgbClr val="000000"/>
                </a:solidFill>
              </a:rPr>
              <a:t>For a </a:t>
            </a:r>
            <a:r>
              <a:rPr lang="en-US" sz="1800" b="1" i="0" u="none" strike="noStrike" baseline="0" dirty="0">
                <a:solidFill>
                  <a:srgbClr val="000000"/>
                </a:solidFill>
              </a:rPr>
              <a:t>Prosecutor’s Office </a:t>
            </a:r>
            <a:r>
              <a:rPr lang="en-US" sz="1800" b="0" i="0" u="none" strike="noStrike" baseline="0" dirty="0">
                <a:solidFill>
                  <a:srgbClr val="000000"/>
                </a:solidFill>
              </a:rPr>
              <a:t>to be eligible to receive grant funds under this subchapter, the head of the office shall certify, to the State, that the office will, during the 3-year period </a:t>
            </a:r>
            <a:r>
              <a:rPr lang="en-US" sz="1800" b="1" i="0" u="none" strike="noStrike" baseline="0" dirty="0">
                <a:solidFill>
                  <a:srgbClr val="000000"/>
                </a:solidFill>
              </a:rPr>
              <a:t>beginning on the date on which the grant is awarded</a:t>
            </a:r>
            <a:r>
              <a:rPr lang="en-US" sz="1800" b="0" i="0" u="none" strike="noStrike" baseline="0" dirty="0">
                <a:solidFill>
                  <a:srgbClr val="000000"/>
                </a:solidFill>
              </a:rPr>
              <a:t>, engage in planning, developing, and implementing the following:</a:t>
            </a:r>
          </a:p>
          <a:p>
            <a:pPr marL="342900" indent="-342900">
              <a:buFont typeface="+mj-lt"/>
              <a:buAutoNum type="arabicPeriod"/>
            </a:pPr>
            <a:r>
              <a:rPr lang="en-US" sz="1700" b="1" i="0" u="none" strike="noStrike" baseline="0" dirty="0"/>
              <a:t>Training</a:t>
            </a:r>
            <a:r>
              <a:rPr lang="en-US" sz="1700" i="0" u="none" strike="noStrike" baseline="0" dirty="0"/>
              <a:t> developed by experts in the field </a:t>
            </a:r>
            <a:r>
              <a:rPr lang="en-US" sz="1700" b="0" i="0" u="none" strike="noStrike" baseline="0" dirty="0"/>
              <a:t>regarding victim-centered approaches in domestic violence, sexual assault, dating violence, and stalking cases; </a:t>
            </a:r>
          </a:p>
          <a:p>
            <a:pPr marL="342900" indent="-342900">
              <a:buFont typeface="+mj-lt"/>
              <a:buAutoNum type="arabicPeriod"/>
            </a:pPr>
            <a:r>
              <a:rPr lang="en-US" sz="1700" b="1" i="0" u="none" strike="noStrike" baseline="0" dirty="0"/>
              <a:t>Policies</a:t>
            </a:r>
            <a:r>
              <a:rPr lang="en-US" sz="1700" b="0" i="0" u="none" strike="noStrike" baseline="0" dirty="0"/>
              <a:t> that support a victim-centered approach, informed by such training; and </a:t>
            </a:r>
          </a:p>
          <a:p>
            <a:pPr marL="342900" indent="-342900">
              <a:buFont typeface="+mj-lt"/>
              <a:buAutoNum type="arabicPeriod"/>
            </a:pPr>
            <a:r>
              <a:rPr lang="en-US" sz="1700" b="1" dirty="0"/>
              <a:t>P</a:t>
            </a:r>
            <a:r>
              <a:rPr lang="en-US" sz="1700" b="1" i="0" u="none" strike="noStrike" baseline="0" dirty="0"/>
              <a:t>rotocol</a:t>
            </a:r>
            <a:r>
              <a:rPr lang="en-US" sz="1700" b="0" i="0" u="none" strike="noStrike" baseline="0" dirty="0"/>
              <a:t> outlining alternative practices and procedures for material witness petitions and bench warrants, consistent with best practices, that shall be exhausted before employing material witness petitions and bench warrants to obtain victim-witness testimony in the investigation, prosecution, and trial of a crime related to domestic violence, sexual assault, dating violence, and stalking of the victim to prevent further victimization and trauma to the victim. </a:t>
            </a:r>
          </a:p>
          <a:p>
            <a:pPr marL="0" indent="0">
              <a:buNone/>
            </a:pPr>
            <a:r>
              <a:rPr lang="en-US" sz="1800" b="0" i="0" u="none" strike="noStrike" baseline="0" dirty="0">
                <a:solidFill>
                  <a:srgbClr val="000000"/>
                </a:solidFill>
              </a:rPr>
              <a:t>A completed certification form must be attached to your application in IntelliGrants under the miscellaneous section of attachments</a:t>
            </a:r>
            <a:r>
              <a:rPr lang="en-US" sz="1800" dirty="0">
                <a:solidFill>
                  <a:srgbClr val="000000"/>
                </a:solidFill>
              </a:rPr>
              <a:t>. T</a:t>
            </a:r>
            <a:r>
              <a:rPr lang="en-US" sz="1800" b="0" i="0" u="none" strike="noStrike" baseline="0" dirty="0">
                <a:solidFill>
                  <a:srgbClr val="000000"/>
                </a:solidFill>
              </a:rPr>
              <a:t>he certification form can be found </a:t>
            </a:r>
            <a:r>
              <a:rPr lang="en-US" sz="1800" dirty="0">
                <a:solidFill>
                  <a:srgbClr val="000000"/>
                </a:solidFill>
              </a:rPr>
              <a:t>here: </a:t>
            </a:r>
            <a:r>
              <a:rPr lang="en-US" sz="1800" dirty="0">
                <a:hlinkClick r:id="rId3"/>
              </a:rPr>
              <a:t>CJI: Victim Services: Resources (in.gov)</a:t>
            </a:r>
            <a:endParaRPr lang="en-US" sz="1800" dirty="0"/>
          </a:p>
        </p:txBody>
      </p:sp>
    </p:spTree>
    <p:extLst>
      <p:ext uri="{BB962C8B-B14F-4D97-AF65-F5344CB8AC3E}">
        <p14:creationId xmlns:p14="http://schemas.microsoft.com/office/powerpoint/2010/main" val="3553298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5">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itle 6">
            <a:extLst>
              <a:ext uri="{FF2B5EF4-FFF2-40B4-BE49-F238E27FC236}">
                <a16:creationId xmlns:a16="http://schemas.microsoft.com/office/drawing/2014/main" id="{95AE851D-8ED6-1671-ADF2-A32440E41ED0}"/>
              </a:ext>
            </a:extLst>
          </p:cNvPr>
          <p:cNvSpPr>
            <a:spLocks noGrp="1"/>
          </p:cNvSpPr>
          <p:nvPr>
            <p:ph type="title"/>
          </p:nvPr>
        </p:nvSpPr>
        <p:spPr>
          <a:xfrm>
            <a:off x="1108945" y="507688"/>
            <a:ext cx="9236700" cy="1188950"/>
          </a:xfrm>
        </p:spPr>
        <p:txBody>
          <a:bodyPr anchor="b">
            <a:normAutofit fontScale="90000"/>
          </a:bodyPr>
          <a:lstStyle/>
          <a:p>
            <a:pPr algn="ctr"/>
            <a:r>
              <a:rPr lang="en-US" sz="5400" b="1" dirty="0"/>
              <a:t>Grant Eligibility Regarding Compelling Victim Testimony, Cont.</a:t>
            </a:r>
          </a:p>
        </p:txBody>
      </p:sp>
      <p:grpSp>
        <p:nvGrpSpPr>
          <p:cNvPr id="25" name="Group 27">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29" name="Rectangle 28">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32" name="Rectangle 31">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Content Placeholder 7">
            <a:extLst>
              <a:ext uri="{FF2B5EF4-FFF2-40B4-BE49-F238E27FC236}">
                <a16:creationId xmlns:a16="http://schemas.microsoft.com/office/drawing/2014/main" id="{CFFE1F1B-8D15-1597-FCF1-302934CCD365}"/>
              </a:ext>
            </a:extLst>
          </p:cNvPr>
          <p:cNvSpPr>
            <a:spLocks noGrp="1"/>
          </p:cNvSpPr>
          <p:nvPr>
            <p:ph idx="1"/>
          </p:nvPr>
        </p:nvSpPr>
        <p:spPr>
          <a:xfrm>
            <a:off x="808636" y="2296148"/>
            <a:ext cx="10318399" cy="3961706"/>
          </a:xfrm>
        </p:spPr>
        <p:txBody>
          <a:bodyPr anchor="ctr">
            <a:noAutofit/>
          </a:bodyPr>
          <a:lstStyle/>
          <a:p>
            <a:pPr marL="0" indent="0">
              <a:buNone/>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3"/>
              </a:rPr>
              <a:t>Prosecutor Office Certification for Continuing Programs</a:t>
            </a:r>
            <a:r>
              <a:rPr lang="en-US" sz="1800" b="1" dirty="0">
                <a:solidFill>
                  <a:srgbClr val="000000"/>
                </a:solidFill>
                <a:latin typeface="Calibri" panose="020F0502020204030204" pitchFamily="34" charset="0"/>
                <a:ea typeface="Times New Roman" panose="02020603050405020304" pitchFamily="18" charset="0"/>
                <a:cs typeface="Calibri" panose="020F0502020204030204" pitchFamily="34" charset="0"/>
                <a:hlinkClick r:id="rId3"/>
              </a:rPr>
              <a:t> </a:t>
            </a:r>
            <a:r>
              <a:rPr lang="en-US" sz="1800" b="1"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sz="1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Continuing programs awarded STOP-2023 funding, </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have three (3) years from October 1, 2023, to implement the items on slide 8 and will be required to complete the Prosecutor Office Certification for Continuing Programs.  </a:t>
            </a:r>
          </a:p>
          <a:p>
            <a:pPr marL="0" indent="0">
              <a:buNone/>
            </a:pP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4"/>
              </a:rPr>
              <a:t>Prosecutor Office Certification for New Programs </a:t>
            </a:r>
            <a:r>
              <a:rPr lang="en-US"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New Prosecutor Office applicants will need to complete </a:t>
            </a:r>
            <a:r>
              <a:rPr lang="en-US" sz="1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the Prosecutor Office Certification for New Programs and </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will have three (3) years from October 1, 2024, to implement the items </a:t>
            </a:r>
            <a:r>
              <a:rPr lang="en-US" sz="1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on slide 8</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marL="0" indent="0">
              <a:buNone/>
            </a:pPr>
            <a:endPar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indent="0" algn="ctr">
              <a:buNone/>
            </a:pPr>
            <a:r>
              <a:rPr lang="en-US" sz="1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C</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ompleted certification forms must be </a:t>
            </a:r>
            <a:r>
              <a:rPr lang="en-US" sz="1800" dirty="0">
                <a:solidFill>
                  <a:srgbClr val="000000"/>
                </a:solidFill>
                <a:latin typeface="Calibri" panose="020F0502020204030204" pitchFamily="34" charset="0"/>
                <a:ea typeface="Times New Roman" panose="02020603050405020304" pitchFamily="18" charset="0"/>
                <a:cs typeface="Calibri" panose="020F0502020204030204" pitchFamily="34" charset="0"/>
              </a:rPr>
              <a:t>uploaded</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to your application in </a:t>
            </a:r>
            <a:r>
              <a:rPr lang="en-US" sz="1800" dirty="0" err="1">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IntelliGrants</a:t>
            </a: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marL="0" indent="0" algn="ctr">
              <a:buNone/>
            </a:pPr>
            <a:r>
              <a:rPr lang="en-US" sz="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under miscellaneous section on the attachment form.</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3" name="Graphic 2" descr="Upload with solid fill">
            <a:extLst>
              <a:ext uri="{FF2B5EF4-FFF2-40B4-BE49-F238E27FC236}">
                <a16:creationId xmlns:a16="http://schemas.microsoft.com/office/drawing/2014/main" id="{F21005C0-0CEF-552B-F926-23E37EE0A2A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14845" y="5139475"/>
            <a:ext cx="914400" cy="914400"/>
          </a:xfrm>
          <a:prstGeom prst="rect">
            <a:avLst/>
          </a:prstGeom>
        </p:spPr>
      </p:pic>
    </p:spTree>
    <p:extLst>
      <p:ext uri="{BB962C8B-B14F-4D97-AF65-F5344CB8AC3E}">
        <p14:creationId xmlns:p14="http://schemas.microsoft.com/office/powerpoint/2010/main" val="2128264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Frosted Glass">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Metadata/LabelInfo.xml><?xml version="1.0" encoding="utf-8"?>
<clbl:labelList xmlns:clbl="http://schemas.microsoft.com/office/2020/mipLabelMetadata">
  <clbl:label id="{2199bfba-a409-4f13-b0c4-18b45933d88d}" enabled="0" method="" siteId="{2199bfba-a409-4f13-b0c4-18b45933d88d}" removed="1"/>
</clbl:labelList>
</file>

<file path=docProps/app.xml><?xml version="1.0" encoding="utf-8"?>
<Properties xmlns="http://schemas.openxmlformats.org/officeDocument/2006/extended-properties" xmlns:vt="http://schemas.openxmlformats.org/officeDocument/2006/docPropsVTypes">
  <TotalTime>912</TotalTime>
  <Words>1734</Words>
  <Application>Microsoft Office PowerPoint</Application>
  <PresentationFormat>Widescreen</PresentationFormat>
  <Paragraphs>183</Paragraphs>
  <Slides>26</Slides>
  <Notes>21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Wingdings</vt:lpstr>
      <vt:lpstr>Office Theme</vt:lpstr>
      <vt:lpstr>PowerPoint Presentation</vt:lpstr>
      <vt:lpstr>PowerPoint Presentation</vt:lpstr>
      <vt:lpstr>2024-2025 STOP Grant Application</vt:lpstr>
      <vt:lpstr>PowerPoint Presentation</vt:lpstr>
      <vt:lpstr>Overview </vt:lpstr>
      <vt:lpstr>Funding Allocation</vt:lpstr>
      <vt:lpstr>Program Requirements</vt:lpstr>
      <vt:lpstr>Grant Eligibility Regarding Compelling Victim Testimony </vt:lpstr>
      <vt:lpstr>Grant Eligibility Regarding Compelling Victim Testimony, Cont.</vt:lpstr>
      <vt:lpstr>PowerPoint Presentation</vt:lpstr>
      <vt:lpstr>PowerPoint Presentation</vt:lpstr>
      <vt:lpstr>Navigating Forms Menu </vt:lpstr>
      <vt:lpstr>PowerPoint Presentation</vt:lpstr>
      <vt:lpstr>Programmatic Information  Form </vt:lpstr>
      <vt:lpstr>Important Notes</vt:lpstr>
      <vt:lpstr>MATCH REQUIREMENT</vt:lpstr>
      <vt:lpstr>MATCH EXAMPLE</vt:lpstr>
      <vt:lpstr>Budget Narrative</vt:lpstr>
      <vt:lpstr>REQUIRED ATTACHMENTS</vt:lpstr>
      <vt:lpstr>PowerPoint Presentation</vt:lpstr>
      <vt:lpstr>NEW: Agency Basic Budget</vt:lpstr>
      <vt:lpstr>NEW: Agency Basic Budget Continued</vt:lpstr>
      <vt:lpstr>NEW: Agency Basic Budget Continued</vt:lpstr>
      <vt:lpstr> Assistance </vt:lpstr>
      <vt:lpstr>QUESTIONS? </vt:lpstr>
      <vt:lpstr>Thanks for attending!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Anderson, Dalayna E (CJI)</dc:creator>
  <cp:lastModifiedBy>Anderson, Dalayna E (CJI)</cp:lastModifiedBy>
  <cp:revision>46</cp:revision>
  <dcterms:created xsi:type="dcterms:W3CDTF">2023-06-12T14:52:32Z</dcterms:created>
  <dcterms:modified xsi:type="dcterms:W3CDTF">2024-03-20T18:49:05Z</dcterms:modified>
</cp:coreProperties>
</file>