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51"/>
  </p:notesMasterIdLst>
  <p:handoutMasterIdLst>
    <p:handoutMasterId r:id="rId52"/>
  </p:handoutMasterIdLst>
  <p:sldIdLst>
    <p:sldId id="264" r:id="rId2"/>
    <p:sldId id="266" r:id="rId3"/>
    <p:sldId id="267" r:id="rId4"/>
    <p:sldId id="268" r:id="rId5"/>
    <p:sldId id="291" r:id="rId6"/>
    <p:sldId id="296" r:id="rId7"/>
    <p:sldId id="292" r:id="rId8"/>
    <p:sldId id="293" r:id="rId9"/>
    <p:sldId id="294" r:id="rId10"/>
    <p:sldId id="270" r:id="rId11"/>
    <p:sldId id="295" r:id="rId12"/>
    <p:sldId id="265" r:id="rId13"/>
    <p:sldId id="343"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272" r:id="rId31"/>
    <p:sldId id="325" r:id="rId32"/>
    <p:sldId id="326" r:id="rId33"/>
    <p:sldId id="327" r:id="rId34"/>
    <p:sldId id="328" r:id="rId35"/>
    <p:sldId id="329" r:id="rId36"/>
    <p:sldId id="330" r:id="rId37"/>
    <p:sldId id="331" r:id="rId38"/>
    <p:sldId id="332" r:id="rId39"/>
    <p:sldId id="333" r:id="rId40"/>
    <p:sldId id="334" r:id="rId41"/>
    <p:sldId id="335" r:id="rId42"/>
    <p:sldId id="336" r:id="rId43"/>
    <p:sldId id="337" r:id="rId44"/>
    <p:sldId id="338" r:id="rId45"/>
    <p:sldId id="339" r:id="rId46"/>
    <p:sldId id="340" r:id="rId47"/>
    <p:sldId id="342" r:id="rId48"/>
    <p:sldId id="341" r:id="rId49"/>
    <p:sldId id="275"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CC0000"/>
    <a:srgbClr val="000099"/>
    <a:srgbClr val="FF3300"/>
    <a:srgbClr val="009900"/>
    <a:srgbClr val="000066"/>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0" autoAdjust="0"/>
  </p:normalViewPr>
  <p:slideViewPr>
    <p:cSldViewPr>
      <p:cViewPr>
        <p:scale>
          <a:sx n="66" d="100"/>
          <a:sy n="66" d="100"/>
        </p:scale>
        <p:origin x="-141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vl1pPr>
          </a:lstStyle>
          <a:p>
            <a:pPr>
              <a:defRPr/>
            </a:pPr>
            <a:endParaRPr lang="en-US" dirty="0"/>
          </a:p>
        </p:txBody>
      </p:sp>
      <p:sp>
        <p:nvSpPr>
          <p:cNvPr id="3450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vl1pPr>
          </a:lstStyle>
          <a:p>
            <a:pPr>
              <a:defRPr/>
            </a:pPr>
            <a:endParaRPr lang="en-US" dirty="0"/>
          </a:p>
        </p:txBody>
      </p:sp>
      <p:sp>
        <p:nvSpPr>
          <p:cNvPr id="3450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vl1pPr>
          </a:lstStyle>
          <a:p>
            <a:pPr>
              <a:defRPr/>
            </a:pPr>
            <a:endParaRPr lang="en-US" dirty="0"/>
          </a:p>
        </p:txBody>
      </p:sp>
      <p:sp>
        <p:nvSpPr>
          <p:cNvPr id="3450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D633C98-F1BA-45F3-95E3-6167CEA8DBE0}"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4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vl1pPr>
          </a:lstStyle>
          <a:p>
            <a:pPr>
              <a:defRPr/>
            </a:pPr>
            <a:endParaRPr lang="en-US" dirty="0"/>
          </a:p>
        </p:txBody>
      </p:sp>
      <p:sp>
        <p:nvSpPr>
          <p:cNvPr id="3440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vl1pPr>
          </a:lstStyle>
          <a:p>
            <a:pPr>
              <a:defRPr/>
            </a:pPr>
            <a:endParaRPr lang="en-US" dirty="0"/>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40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40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vl1pPr>
          </a:lstStyle>
          <a:p>
            <a:pPr>
              <a:defRPr/>
            </a:pPr>
            <a:endParaRPr lang="en-US" dirty="0"/>
          </a:p>
        </p:txBody>
      </p:sp>
      <p:sp>
        <p:nvSpPr>
          <p:cNvPr id="3440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1F2097D-E0E0-4AB8-A0F3-8FC66E4F094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065FFED-A797-4D26-9686-0378DE890652}" type="slidenum">
              <a:rPr lang="en-US" smtClean="0"/>
              <a:pPr/>
              <a:t>1</a:t>
            </a:fld>
            <a:endParaRPr 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9BDCDDE-681B-47A4-9152-3E57BC17AB19}" type="slidenum">
              <a:rPr lang="en-US" smtClean="0"/>
              <a:pPr/>
              <a:t>10</a:t>
            </a:fld>
            <a:endParaRPr lang="en-US" dirty="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B44294A-C9A6-404B-8381-F4A97DD1DCF3}" type="slidenum">
              <a:rPr lang="en-US" smtClean="0"/>
              <a:pPr/>
              <a:t>11</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B6B0487-348C-40AC-B35E-E76A537A2D3E}" type="slidenum">
              <a:rPr lang="en-US" smtClean="0"/>
              <a:pPr/>
              <a:t>12</a:t>
            </a:fld>
            <a:endParaRPr lang="en-US" dirty="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CA7E0DF0-E646-4898-A432-C4E8D82BC4F9}" type="slidenum">
              <a:rPr lang="en-US" smtClean="0"/>
              <a:pPr/>
              <a:t>14</a:t>
            </a:fld>
            <a:endParaRPr 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
        <p:nvSpPr>
          <p:cNvPr id="41989" name="Footer Placeholder 7"/>
          <p:cNvSpPr>
            <a:spLocks noGrp="1"/>
          </p:cNvSpPr>
          <p:nvPr>
            <p:ph type="ftr" sz="quarter" idx="4"/>
          </p:nvPr>
        </p:nvSpPr>
        <p:spPr>
          <a:noFill/>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0A5F51B-46D9-4A10-ABD8-DA3308B99921}" type="slidenum">
              <a:rPr lang="en-US" smtClean="0"/>
              <a:pPr/>
              <a:t>19</a:t>
            </a:fld>
            <a:endParaRPr 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
        <p:nvSpPr>
          <p:cNvPr id="43013" name="Footer Placeholder 7"/>
          <p:cNvSpPr>
            <a:spLocks noGrp="1"/>
          </p:cNvSpPr>
          <p:nvPr>
            <p:ph type="ftr" sz="quarter" idx="4"/>
          </p:nvPr>
        </p:nvSpPr>
        <p:spPr>
          <a:noFill/>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9431F7F-2B68-46C5-8A89-70324780B80B}" type="slidenum">
              <a:rPr lang="en-US" smtClean="0"/>
              <a:pPr/>
              <a:t>22</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
        <p:nvSpPr>
          <p:cNvPr id="44037" name="Footer Placeholder 7"/>
          <p:cNvSpPr>
            <a:spLocks noGrp="1"/>
          </p:cNvSpPr>
          <p:nvPr>
            <p:ph type="ftr" sz="quarter" idx="4"/>
          </p:nvPr>
        </p:nvSpPr>
        <p:spPr>
          <a:noFill/>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1142DDF4-5A82-4573-B38E-C959DFE52DB7}" type="slidenum">
              <a:rPr lang="en-US" smtClean="0"/>
              <a:pPr/>
              <a:t>30</a:t>
            </a:fld>
            <a:endParaRPr lang="en-US" dirty="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The IERC has established 7 expense categories to aid LEPCs with their fiscally plan.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01AB5A2-D80E-4FCD-A715-84AD4A8AFF00}" type="slidenum">
              <a:rPr lang="en-US" smtClean="0"/>
              <a:pPr/>
              <a:t>31</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
        <p:nvSpPr>
          <p:cNvPr id="45061" name="Footer Placeholder 7"/>
          <p:cNvSpPr>
            <a:spLocks noGrp="1"/>
          </p:cNvSpPr>
          <p:nvPr>
            <p:ph type="ftr" sz="quarter" idx="4"/>
          </p:nvPr>
        </p:nvSpPr>
        <p:spPr>
          <a:noFill/>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A51BBCA-C427-4EDC-9496-FEB4C2581218}" type="slidenum">
              <a:rPr lang="en-US" smtClean="0"/>
              <a:pPr/>
              <a:t>36</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
        <p:nvSpPr>
          <p:cNvPr id="46085" name="Footer Placeholder 7"/>
          <p:cNvSpPr>
            <a:spLocks noGrp="1"/>
          </p:cNvSpPr>
          <p:nvPr>
            <p:ph type="ftr" sz="quarter" idx="4"/>
          </p:nvPr>
        </p:nvSpPr>
        <p:spPr>
          <a:noFill/>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FFE18F9-8825-4779-BABA-1500162664E4}" type="slidenum">
              <a:rPr lang="en-US" smtClean="0"/>
              <a:pPr/>
              <a:t>38</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
        <p:nvSpPr>
          <p:cNvPr id="47109" name="Footer Placeholder 7"/>
          <p:cNvSpPr>
            <a:spLocks noGrp="1"/>
          </p:cNvSpPr>
          <p:nvPr>
            <p:ph type="ftr" sz="quarter" idx="4"/>
          </p:nvPr>
        </p:nvSpPr>
        <p:spPr>
          <a:noFill/>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54F6776-83DA-4B28-B89B-FFCD4108B99C}" type="slidenum">
              <a:rPr lang="en-US" smtClean="0"/>
              <a:pPr/>
              <a:t>2</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dirty="0" smtClean="0"/>
          </a:p>
        </p:txBody>
      </p:sp>
      <p:sp>
        <p:nvSpPr>
          <p:cNvPr id="48132" name="Slide Number Placeholder 3"/>
          <p:cNvSpPr>
            <a:spLocks noGrp="1"/>
          </p:cNvSpPr>
          <p:nvPr>
            <p:ph type="sldNum" sz="quarter" idx="5"/>
          </p:nvPr>
        </p:nvSpPr>
        <p:spPr>
          <a:noFill/>
        </p:spPr>
        <p:txBody>
          <a:bodyPr/>
          <a:lstStyle/>
          <a:p>
            <a:fld id="{FF88EF6E-3112-484A-A8AB-2ADD4879C514}" type="slidenum">
              <a:rPr lang="en-US" smtClean="0"/>
              <a:pPr/>
              <a:t>40</a:t>
            </a:fld>
            <a:endParaRPr lang="en-US" dirty="0" smtClean="0"/>
          </a:p>
        </p:txBody>
      </p:sp>
      <p:sp>
        <p:nvSpPr>
          <p:cNvPr id="48133" name="Footer Placeholder 7"/>
          <p:cNvSpPr>
            <a:spLocks noGrp="1"/>
          </p:cNvSpPr>
          <p:nvPr>
            <p:ph type="ftr" sz="quarter" idx="4"/>
          </p:nvPr>
        </p:nvSpPr>
        <p:spPr>
          <a:noFill/>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EB7BFED-0CB8-4C0F-A5F4-2663D89D1040}" type="slidenum">
              <a:rPr lang="en-US" smtClean="0"/>
              <a:pPr/>
              <a:t>45</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
        <p:nvSpPr>
          <p:cNvPr id="49157" name="Footer Placeholder 7"/>
          <p:cNvSpPr>
            <a:spLocks noGrp="1"/>
          </p:cNvSpPr>
          <p:nvPr>
            <p:ph type="ftr" sz="quarter" idx="4"/>
          </p:nvPr>
        </p:nvSpPr>
        <p:spPr>
          <a:noFill/>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57B2660-2592-457F-BBFA-EC0DCC30EA2D}" type="slidenum">
              <a:rPr lang="en-US" smtClean="0"/>
              <a:pPr/>
              <a:t>47</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
        <p:nvSpPr>
          <p:cNvPr id="50181" name="Footer Placeholder 7"/>
          <p:cNvSpPr>
            <a:spLocks noGrp="1"/>
          </p:cNvSpPr>
          <p:nvPr>
            <p:ph type="ftr" sz="quarter" idx="4"/>
          </p:nvPr>
        </p:nvSpPr>
        <p:spPr>
          <a:noFill/>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CFF93CBA-1A85-4036-96ED-99874B745335}" type="slidenum">
              <a:rPr lang="en-US" smtClean="0"/>
              <a:pPr/>
              <a:t>49</a:t>
            </a:fld>
            <a:endParaRPr lang="en-US" dirty="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8B83BC0-A2BB-4679-AA6D-160955DCA9D9}" type="slidenum">
              <a:rPr lang="en-US" smtClean="0"/>
              <a:pPr/>
              <a:t>3</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EC8F0A1-5EB0-4315-97B4-9F4D7BBB5DA0}" type="slidenum">
              <a:rPr lang="en-US" smtClean="0"/>
              <a:pPr/>
              <a:t>4</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5678CB2-3058-4B2E-AAFD-0AC97F0DC6E9}" type="slidenum">
              <a:rPr lang="en-US" smtClean="0"/>
              <a:pPr/>
              <a:t>5</a:t>
            </a:fld>
            <a:endParaRPr lang="en-US" dirty="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004178B-D172-494F-8A23-17EDAE5B0448}" type="slidenum">
              <a:rPr lang="en-US" smtClean="0"/>
              <a:pPr/>
              <a:t>6</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AD5FE3D-4E1A-4AB6-BD05-197B85AFD37E}" type="slidenum">
              <a:rPr lang="en-US" smtClean="0"/>
              <a:pPr/>
              <a:t>7</a:t>
            </a:fld>
            <a:endParaRPr lang="en-US"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8189113-B450-4E80-B9EF-382A456AD378}" type="slidenum">
              <a:rPr lang="en-US" smtClean="0"/>
              <a:pPr/>
              <a:t>8</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972A541-9DE4-4C21-BE92-AC8729885292}" type="slidenum">
              <a:rPr lang="en-US" smtClean="0"/>
              <a:pPr/>
              <a:t>9</a:t>
            </a:fld>
            <a:endParaRPr lang="en-US"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dirty="0"/>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en-US" dirty="0"/>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en-US" dirty="0"/>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en-US" dirty="0"/>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en-US" dirty="0"/>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en-US" dirty="0"/>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en-US" dirty="0"/>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en-US" dirty="0"/>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en-US" dirty="0"/>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en-US" dirty="0"/>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en-US" dirty="0"/>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en-US" dirty="0"/>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en-US" dirty="0"/>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en-US" dirty="0"/>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en-US" dirty="0"/>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en-US" dirty="0"/>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en-US" dirty="0"/>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en-US" dirty="0"/>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en-US" dirty="0"/>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en-US" dirty="0"/>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en-US" dirty="0"/>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en-US" dirty="0"/>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en-US" dirty="0"/>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dirty="0"/>
          </a:p>
        </p:txBody>
      </p:sp>
      <p:sp>
        <p:nvSpPr>
          <p:cNvPr id="321539"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32154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dirty="0"/>
            </a:lvl1pPr>
          </a:lstStyle>
          <a:p>
            <a:pPr>
              <a:defRPr/>
            </a:pPr>
            <a:endParaRPr lang="en-US" altLang="en-US" dirty="0"/>
          </a:p>
        </p:txBody>
      </p:sp>
      <p:sp>
        <p:nvSpPr>
          <p:cNvPr id="39" name="Rectangle 6"/>
          <p:cNvSpPr>
            <a:spLocks noGrp="1" noChangeArrowheads="1"/>
          </p:cNvSpPr>
          <p:nvPr>
            <p:ph type="ftr" sz="quarter" idx="11"/>
          </p:nvPr>
        </p:nvSpPr>
        <p:spPr/>
        <p:txBody>
          <a:bodyPr/>
          <a:lstStyle>
            <a:lvl1pPr>
              <a:defRPr dirty="0"/>
            </a:lvl1pPr>
          </a:lstStyle>
          <a:p>
            <a:pPr>
              <a:defRPr/>
            </a:pPr>
            <a:endParaRPr lang="en-US" altLang="en-US" dirty="0"/>
          </a:p>
        </p:txBody>
      </p:sp>
      <p:sp>
        <p:nvSpPr>
          <p:cNvPr id="40" name="Rectangle 7"/>
          <p:cNvSpPr>
            <a:spLocks noGrp="1" noChangeArrowheads="1"/>
          </p:cNvSpPr>
          <p:nvPr>
            <p:ph type="sldNum" sz="quarter" idx="12"/>
          </p:nvPr>
        </p:nvSpPr>
        <p:spPr/>
        <p:txBody>
          <a:bodyPr/>
          <a:lstStyle>
            <a:lvl1pPr>
              <a:defRPr/>
            </a:lvl1pPr>
          </a:lstStyle>
          <a:p>
            <a:pPr>
              <a:defRPr/>
            </a:pPr>
            <a:fld id="{8706E0C5-A197-48E0-9C6E-85E4B02394D0}" type="slidenum">
              <a:rPr lang="en-US" altLang="en-US"/>
              <a:pPr>
                <a:defRPr/>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3595E4B7-B1D0-40E2-A0A7-8614B2133AED}" type="slidenum">
              <a:rPr lang="en-US" altLang="en-US"/>
              <a:pPr>
                <a:defRPr/>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CFE19B5B-6DAD-4C94-B2B1-088F8E57982A}" type="slidenum">
              <a:rPr lang="en-US" altLang="en-US"/>
              <a:pPr>
                <a:defRPr/>
              </a:pPr>
              <a:t>‹#›</a:t>
            </a:fld>
            <a:endParaRPr lang="en-US"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719263"/>
            <a:ext cx="4038600" cy="4411662"/>
          </a:xfrm>
        </p:spPr>
        <p:txBody>
          <a:bodyPr/>
          <a:lstStyle/>
          <a:p>
            <a:pPr lvl="0"/>
            <a:endParaRPr lang="en-US" noProof="0" dirty="0" smtClean="0"/>
          </a:p>
        </p:txBody>
      </p:sp>
      <p:sp>
        <p:nvSpPr>
          <p:cNvPr id="4" name="Text Placeholder 3"/>
          <p:cNvSpPr>
            <a:spLocks noGrp="1"/>
          </p:cNvSpPr>
          <p:nvPr>
            <p:ph type="body"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7648BD0E-149F-4759-AC2D-42654B670C1A}" type="slidenum">
              <a:rPr lang="en-US" altLang="en-US"/>
              <a:pPr>
                <a:defRPr/>
              </a:pPr>
              <a:t>‹#›</a:t>
            </a:fld>
            <a:endParaRPr lang="en-US"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19263"/>
            <a:ext cx="4038600" cy="4411662"/>
          </a:xfrm>
        </p:spPr>
        <p:txBody>
          <a:bodyPr/>
          <a:lstStyle/>
          <a:p>
            <a:pPr lvl="0"/>
            <a:endParaRPr lang="en-US" noProof="0" dirty="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C1D4D38B-38D6-457B-BD77-6B1ECAED99E8}" type="slidenum">
              <a:rPr lang="en-US" altLang="en-US"/>
              <a:pPr>
                <a:defRPr/>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1FA5598E-0DF6-4DB5-9F5D-B994E6813160}" type="slidenum">
              <a:rPr lang="en-US" altLang="en-US"/>
              <a:pPr>
                <a:defRPr/>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64265FFE-BD23-4F21-983C-716F2342FC2E}" type="slidenum">
              <a:rPr lang="en-US" altLang="en-US"/>
              <a:pPr>
                <a:defRPr/>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21A55D8A-511D-46B8-8E15-F8E392558C62}" type="slidenum">
              <a:rPr lang="en-US" altLang="en-US"/>
              <a:pPr>
                <a:defRPr/>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7"/>
          <p:cNvSpPr>
            <a:spLocks noGrp="1" noChangeArrowheads="1"/>
          </p:cNvSpPr>
          <p:nvPr>
            <p:ph type="sldNum" sz="quarter" idx="12"/>
          </p:nvPr>
        </p:nvSpPr>
        <p:spPr>
          <a:ln/>
        </p:spPr>
        <p:txBody>
          <a:bodyPr/>
          <a:lstStyle>
            <a:lvl1pPr>
              <a:defRPr/>
            </a:lvl1pPr>
          </a:lstStyle>
          <a:p>
            <a:pPr>
              <a:defRPr/>
            </a:pPr>
            <a:fld id="{9FE6973D-6C2B-422E-9CE4-145DE712922B}" type="slidenum">
              <a:rPr lang="en-US" altLang="en-US"/>
              <a:pPr>
                <a:defRPr/>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7"/>
          <p:cNvSpPr>
            <a:spLocks noGrp="1" noChangeArrowheads="1"/>
          </p:cNvSpPr>
          <p:nvPr>
            <p:ph type="sldNum" sz="quarter" idx="12"/>
          </p:nvPr>
        </p:nvSpPr>
        <p:spPr>
          <a:ln/>
        </p:spPr>
        <p:txBody>
          <a:bodyPr/>
          <a:lstStyle>
            <a:lvl1pPr>
              <a:defRPr/>
            </a:lvl1pPr>
          </a:lstStyle>
          <a:p>
            <a:pPr>
              <a:defRPr/>
            </a:pPr>
            <a:fld id="{52D4A90B-7018-4FFF-A058-2671A83A1A6B}" type="slidenum">
              <a:rPr lang="en-US" altLang="en-US"/>
              <a:pPr>
                <a:defRPr/>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7"/>
          <p:cNvSpPr>
            <a:spLocks noGrp="1" noChangeArrowheads="1"/>
          </p:cNvSpPr>
          <p:nvPr>
            <p:ph type="sldNum" sz="quarter" idx="12"/>
          </p:nvPr>
        </p:nvSpPr>
        <p:spPr>
          <a:ln/>
        </p:spPr>
        <p:txBody>
          <a:bodyPr/>
          <a:lstStyle>
            <a:lvl1pPr>
              <a:defRPr/>
            </a:lvl1pPr>
          </a:lstStyle>
          <a:p>
            <a:pPr>
              <a:defRPr/>
            </a:pPr>
            <a:fld id="{DCD27417-B180-4968-8AC1-F50ED717C41B}" type="slidenum">
              <a:rPr lang="en-US" altLang="en-US"/>
              <a:pPr>
                <a:defRPr/>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7530AF90-75B7-4328-9C6A-870BFE4F6197}" type="slidenum">
              <a:rPr lang="en-US" altLang="en-US"/>
              <a:pPr>
                <a:defRPr/>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0CF4AECF-2124-458C-B552-BB36113E7249}" type="slidenum">
              <a:rPr lang="en-US" altLang="en-US"/>
              <a:pPr>
                <a:defRPr/>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0514"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n-US" dirty="0"/>
          </a:p>
        </p:txBody>
      </p:sp>
      <p:sp>
        <p:nvSpPr>
          <p:cNvPr id="3075"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6"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20517"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a:lvl1pPr>
          </a:lstStyle>
          <a:p>
            <a:pPr>
              <a:defRPr/>
            </a:pPr>
            <a:endParaRPr lang="en-US" altLang="en-US" dirty="0"/>
          </a:p>
        </p:txBody>
      </p:sp>
      <p:sp>
        <p:nvSpPr>
          <p:cNvPr id="32051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dirty="0"/>
            </a:lvl1pPr>
          </a:lstStyle>
          <a:p>
            <a:pPr>
              <a:defRPr/>
            </a:pPr>
            <a:endParaRPr lang="en-US" altLang="en-US" dirty="0"/>
          </a:p>
        </p:txBody>
      </p:sp>
      <p:sp>
        <p:nvSpPr>
          <p:cNvPr id="320519"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86536F0A-E3BB-4024-A33C-83A70BE837BB}" type="slidenum">
              <a:rPr lang="en-US" altLang="en-US"/>
              <a:pPr>
                <a:defRPr/>
              </a:pPr>
              <a:t>‹#›</a:t>
            </a:fld>
            <a:endParaRPr lang="en-US" altLang="en-US" dirty="0"/>
          </a:p>
        </p:txBody>
      </p:sp>
      <p:grpSp>
        <p:nvGrpSpPr>
          <p:cNvPr id="3080" name="Group 8"/>
          <p:cNvGrpSpPr>
            <a:grpSpLocks/>
          </p:cNvGrpSpPr>
          <p:nvPr/>
        </p:nvGrpSpPr>
        <p:grpSpPr bwMode="auto">
          <a:xfrm>
            <a:off x="8153400" y="152400"/>
            <a:ext cx="792163" cy="1295400"/>
            <a:chOff x="5136" y="960"/>
            <a:chExt cx="528" cy="864"/>
          </a:xfrm>
        </p:grpSpPr>
        <p:sp>
          <p:nvSpPr>
            <p:cNvPr id="320521"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320522"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320523" name="Oval 11"/>
            <p:cNvSpPr>
              <a:spLocks noChangeArrowheads="1"/>
            </p:cNvSpPr>
            <p:nvPr/>
          </p:nvSpPr>
          <p:spPr bwMode="auto">
            <a:xfrm>
              <a:off x="5360" y="960"/>
              <a:ext cx="76" cy="80"/>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320524"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320525"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320526" name="Oval 14"/>
            <p:cNvSpPr>
              <a:spLocks noChangeArrowheads="1"/>
            </p:cNvSpPr>
            <p:nvPr/>
          </p:nvSpPr>
          <p:spPr bwMode="auto">
            <a:xfrm>
              <a:off x="5360" y="1072"/>
              <a:ext cx="76" cy="77"/>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320527" name="Oval 15"/>
            <p:cNvSpPr>
              <a:spLocks noChangeArrowheads="1"/>
            </p:cNvSpPr>
            <p:nvPr/>
          </p:nvSpPr>
          <p:spPr bwMode="auto">
            <a:xfrm>
              <a:off x="5472" y="1072"/>
              <a:ext cx="73" cy="77"/>
            </a:xfrm>
            <a:prstGeom prst="ellipse">
              <a:avLst/>
            </a:prstGeom>
            <a:solidFill>
              <a:schemeClr val="accent2"/>
            </a:solidFill>
            <a:ln w="9525">
              <a:noFill/>
              <a:round/>
              <a:headEnd/>
              <a:tailEnd/>
            </a:ln>
            <a:effectLst/>
          </p:spPr>
          <p:txBody>
            <a:bodyPr wrap="none" anchor="ctr"/>
            <a:lstStyle/>
            <a:p>
              <a:pPr>
                <a:defRPr/>
              </a:pPr>
              <a:endParaRPr lang="en-US" dirty="0"/>
            </a:p>
          </p:txBody>
        </p:sp>
        <p:sp>
          <p:nvSpPr>
            <p:cNvPr id="320528" name="Oval 16"/>
            <p:cNvSpPr>
              <a:spLocks noChangeArrowheads="1"/>
            </p:cNvSpPr>
            <p:nvPr/>
          </p:nvSpPr>
          <p:spPr bwMode="auto">
            <a:xfrm>
              <a:off x="5136" y="1184"/>
              <a:ext cx="80" cy="73"/>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320529" name="Oval 17"/>
            <p:cNvSpPr>
              <a:spLocks noChangeArrowheads="1"/>
            </p:cNvSpPr>
            <p:nvPr/>
          </p:nvSpPr>
          <p:spPr bwMode="auto">
            <a:xfrm>
              <a:off x="5248" y="1184"/>
              <a:ext cx="79" cy="73"/>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320530" name="Oval 18"/>
            <p:cNvSpPr>
              <a:spLocks noChangeArrowheads="1"/>
            </p:cNvSpPr>
            <p:nvPr/>
          </p:nvSpPr>
          <p:spPr bwMode="auto">
            <a:xfrm>
              <a:off x="5360" y="1184"/>
              <a:ext cx="76" cy="73"/>
            </a:xfrm>
            <a:prstGeom prst="ellipse">
              <a:avLst/>
            </a:prstGeom>
            <a:solidFill>
              <a:schemeClr val="accent2"/>
            </a:solidFill>
            <a:ln w="9525">
              <a:noFill/>
              <a:round/>
              <a:headEnd/>
              <a:tailEnd/>
            </a:ln>
            <a:effectLst/>
          </p:spPr>
          <p:txBody>
            <a:bodyPr wrap="none" anchor="ctr"/>
            <a:lstStyle/>
            <a:p>
              <a:pPr>
                <a:defRPr/>
              </a:pPr>
              <a:endParaRPr lang="en-US" dirty="0"/>
            </a:p>
          </p:txBody>
        </p:sp>
        <p:sp>
          <p:nvSpPr>
            <p:cNvPr id="320531" name="Oval 19"/>
            <p:cNvSpPr>
              <a:spLocks noChangeArrowheads="1"/>
            </p:cNvSpPr>
            <p:nvPr/>
          </p:nvSpPr>
          <p:spPr bwMode="auto">
            <a:xfrm>
              <a:off x="5472" y="1184"/>
              <a:ext cx="73" cy="73"/>
            </a:xfrm>
            <a:prstGeom prst="ellipse">
              <a:avLst/>
            </a:prstGeom>
            <a:solidFill>
              <a:schemeClr val="accent2"/>
            </a:solidFill>
            <a:ln w="9525">
              <a:noFill/>
              <a:round/>
              <a:headEnd/>
              <a:tailEnd/>
            </a:ln>
            <a:effectLst/>
          </p:spPr>
          <p:txBody>
            <a:bodyPr wrap="none" anchor="ctr"/>
            <a:lstStyle/>
            <a:p>
              <a:pPr>
                <a:defRPr/>
              </a:pPr>
              <a:endParaRPr lang="en-US" dirty="0"/>
            </a:p>
          </p:txBody>
        </p:sp>
        <p:sp>
          <p:nvSpPr>
            <p:cNvPr id="320532" name="Oval 20"/>
            <p:cNvSpPr>
              <a:spLocks noChangeArrowheads="1"/>
            </p:cNvSpPr>
            <p:nvPr/>
          </p:nvSpPr>
          <p:spPr bwMode="auto">
            <a:xfrm>
              <a:off x="5584" y="1184"/>
              <a:ext cx="80" cy="73"/>
            </a:xfrm>
            <a:prstGeom prst="ellipse">
              <a:avLst/>
            </a:prstGeom>
            <a:solidFill>
              <a:schemeClr val="accent1"/>
            </a:solidFill>
            <a:ln w="9525">
              <a:noFill/>
              <a:round/>
              <a:headEnd/>
              <a:tailEnd/>
            </a:ln>
            <a:effectLst/>
          </p:spPr>
          <p:txBody>
            <a:bodyPr wrap="none" anchor="ctr"/>
            <a:lstStyle/>
            <a:p>
              <a:pPr>
                <a:defRPr/>
              </a:pPr>
              <a:endParaRPr lang="en-US" dirty="0"/>
            </a:p>
          </p:txBody>
        </p:sp>
        <p:sp>
          <p:nvSpPr>
            <p:cNvPr id="320533"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320534"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en-US" dirty="0"/>
            </a:p>
          </p:txBody>
        </p:sp>
        <p:sp>
          <p:nvSpPr>
            <p:cNvPr id="320535" name="Oval 23"/>
            <p:cNvSpPr>
              <a:spLocks noChangeArrowheads="1"/>
            </p:cNvSpPr>
            <p:nvPr/>
          </p:nvSpPr>
          <p:spPr bwMode="auto">
            <a:xfrm>
              <a:off x="5360" y="1296"/>
              <a:ext cx="76" cy="80"/>
            </a:xfrm>
            <a:prstGeom prst="ellipse">
              <a:avLst/>
            </a:prstGeom>
            <a:solidFill>
              <a:schemeClr val="accent2"/>
            </a:solidFill>
            <a:ln w="9525">
              <a:noFill/>
              <a:round/>
              <a:headEnd/>
              <a:tailEnd/>
            </a:ln>
            <a:effectLst/>
          </p:spPr>
          <p:txBody>
            <a:bodyPr wrap="none" anchor="ctr"/>
            <a:lstStyle/>
            <a:p>
              <a:pPr>
                <a:defRPr/>
              </a:pPr>
              <a:endParaRPr lang="en-US" dirty="0"/>
            </a:p>
          </p:txBody>
        </p:sp>
        <p:sp>
          <p:nvSpPr>
            <p:cNvPr id="320536" name="Oval 24"/>
            <p:cNvSpPr>
              <a:spLocks noChangeArrowheads="1"/>
            </p:cNvSpPr>
            <p:nvPr/>
          </p:nvSpPr>
          <p:spPr bwMode="auto">
            <a:xfrm>
              <a:off x="5472" y="1296"/>
              <a:ext cx="73" cy="80"/>
            </a:xfrm>
            <a:prstGeom prst="ellipse">
              <a:avLst/>
            </a:prstGeom>
            <a:solidFill>
              <a:schemeClr val="accent1"/>
            </a:solidFill>
            <a:ln w="9525">
              <a:noFill/>
              <a:round/>
              <a:headEnd/>
              <a:tailEnd/>
            </a:ln>
            <a:effectLst/>
          </p:spPr>
          <p:txBody>
            <a:bodyPr wrap="none" anchor="ctr"/>
            <a:lstStyle/>
            <a:p>
              <a:pPr>
                <a:defRPr/>
              </a:pPr>
              <a:endParaRPr lang="en-US" dirty="0"/>
            </a:p>
          </p:txBody>
        </p:sp>
        <p:sp>
          <p:nvSpPr>
            <p:cNvPr id="320537"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en-US" dirty="0"/>
            </a:p>
          </p:txBody>
        </p:sp>
        <p:sp>
          <p:nvSpPr>
            <p:cNvPr id="320538"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en-US" dirty="0"/>
            </a:p>
          </p:txBody>
        </p:sp>
        <p:sp>
          <p:nvSpPr>
            <p:cNvPr id="320539" name="Oval 27"/>
            <p:cNvSpPr>
              <a:spLocks noChangeArrowheads="1"/>
            </p:cNvSpPr>
            <p:nvPr/>
          </p:nvSpPr>
          <p:spPr bwMode="auto">
            <a:xfrm>
              <a:off x="5360" y="1408"/>
              <a:ext cx="76" cy="80"/>
            </a:xfrm>
            <a:prstGeom prst="ellipse">
              <a:avLst/>
            </a:prstGeom>
            <a:solidFill>
              <a:schemeClr val="accent1"/>
            </a:solidFill>
            <a:ln w="9525">
              <a:noFill/>
              <a:round/>
              <a:headEnd/>
              <a:tailEnd/>
            </a:ln>
            <a:effectLst/>
          </p:spPr>
          <p:txBody>
            <a:bodyPr wrap="none" anchor="ctr"/>
            <a:lstStyle/>
            <a:p>
              <a:pPr>
                <a:defRPr/>
              </a:pPr>
              <a:endParaRPr lang="en-US" dirty="0"/>
            </a:p>
          </p:txBody>
        </p:sp>
        <p:sp>
          <p:nvSpPr>
            <p:cNvPr id="320540" name="Oval 28"/>
            <p:cNvSpPr>
              <a:spLocks noChangeArrowheads="1"/>
            </p:cNvSpPr>
            <p:nvPr/>
          </p:nvSpPr>
          <p:spPr bwMode="auto">
            <a:xfrm>
              <a:off x="5472" y="1408"/>
              <a:ext cx="73" cy="80"/>
            </a:xfrm>
            <a:prstGeom prst="ellipse">
              <a:avLst/>
            </a:prstGeom>
            <a:solidFill>
              <a:schemeClr val="accent1"/>
            </a:solidFill>
            <a:ln w="9525">
              <a:noFill/>
              <a:round/>
              <a:headEnd/>
              <a:tailEnd/>
            </a:ln>
            <a:effectLst/>
          </p:spPr>
          <p:txBody>
            <a:bodyPr wrap="none" anchor="ctr"/>
            <a:lstStyle/>
            <a:p>
              <a:pPr>
                <a:defRPr/>
              </a:pPr>
              <a:endParaRPr lang="en-US" dirty="0"/>
            </a:p>
          </p:txBody>
        </p:sp>
        <p:sp>
          <p:nvSpPr>
            <p:cNvPr id="320541"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en-US" dirty="0"/>
            </a:p>
          </p:txBody>
        </p:sp>
        <p:sp>
          <p:nvSpPr>
            <p:cNvPr id="320542"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en-US" dirty="0"/>
            </a:p>
          </p:txBody>
        </p:sp>
        <p:sp>
          <p:nvSpPr>
            <p:cNvPr id="320543"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en-US" dirty="0"/>
            </a:p>
          </p:txBody>
        </p:sp>
        <p:sp>
          <p:nvSpPr>
            <p:cNvPr id="320544" name="Oval 32"/>
            <p:cNvSpPr>
              <a:spLocks noChangeArrowheads="1"/>
            </p:cNvSpPr>
            <p:nvPr/>
          </p:nvSpPr>
          <p:spPr bwMode="auto">
            <a:xfrm>
              <a:off x="5360" y="1520"/>
              <a:ext cx="76" cy="79"/>
            </a:xfrm>
            <a:prstGeom prst="ellipse">
              <a:avLst/>
            </a:prstGeom>
            <a:solidFill>
              <a:schemeClr val="accent1"/>
            </a:solidFill>
            <a:ln w="9525">
              <a:noFill/>
              <a:round/>
              <a:headEnd/>
              <a:tailEnd/>
            </a:ln>
            <a:effectLst/>
          </p:spPr>
          <p:txBody>
            <a:bodyPr wrap="none" anchor="ctr"/>
            <a:lstStyle/>
            <a:p>
              <a:pPr>
                <a:defRPr/>
              </a:pPr>
              <a:endParaRPr lang="en-US" dirty="0"/>
            </a:p>
          </p:txBody>
        </p:sp>
        <p:sp>
          <p:nvSpPr>
            <p:cNvPr id="320545" name="Oval 33"/>
            <p:cNvSpPr>
              <a:spLocks noChangeArrowheads="1"/>
            </p:cNvSpPr>
            <p:nvPr/>
          </p:nvSpPr>
          <p:spPr bwMode="auto">
            <a:xfrm>
              <a:off x="5472" y="1520"/>
              <a:ext cx="73" cy="79"/>
            </a:xfrm>
            <a:prstGeom prst="ellipse">
              <a:avLst/>
            </a:prstGeom>
            <a:solidFill>
              <a:schemeClr val="folHlink"/>
            </a:solidFill>
            <a:ln w="9525">
              <a:noFill/>
              <a:round/>
              <a:headEnd/>
              <a:tailEnd/>
            </a:ln>
            <a:effectLst/>
          </p:spPr>
          <p:txBody>
            <a:bodyPr wrap="none" anchor="ctr"/>
            <a:lstStyle/>
            <a:p>
              <a:pPr>
                <a:defRPr/>
              </a:pPr>
              <a:endParaRPr lang="en-US" dirty="0"/>
            </a:p>
          </p:txBody>
        </p:sp>
        <p:sp>
          <p:nvSpPr>
            <p:cNvPr id="320546" name="Oval 34"/>
            <p:cNvSpPr>
              <a:spLocks noChangeArrowheads="1"/>
            </p:cNvSpPr>
            <p:nvPr/>
          </p:nvSpPr>
          <p:spPr bwMode="auto">
            <a:xfrm>
              <a:off x="5136" y="1632"/>
              <a:ext cx="80" cy="75"/>
            </a:xfrm>
            <a:prstGeom prst="ellipse">
              <a:avLst/>
            </a:prstGeom>
            <a:solidFill>
              <a:schemeClr val="accent1"/>
            </a:solidFill>
            <a:ln w="9525">
              <a:noFill/>
              <a:round/>
              <a:headEnd/>
              <a:tailEnd/>
            </a:ln>
            <a:effectLst/>
          </p:spPr>
          <p:txBody>
            <a:bodyPr wrap="none" anchor="ctr"/>
            <a:lstStyle/>
            <a:p>
              <a:pPr>
                <a:defRPr/>
              </a:pPr>
              <a:endParaRPr lang="en-US" dirty="0"/>
            </a:p>
          </p:txBody>
        </p:sp>
        <p:sp>
          <p:nvSpPr>
            <p:cNvPr id="320547" name="Oval 35"/>
            <p:cNvSpPr>
              <a:spLocks noChangeArrowheads="1"/>
            </p:cNvSpPr>
            <p:nvPr/>
          </p:nvSpPr>
          <p:spPr bwMode="auto">
            <a:xfrm>
              <a:off x="5248" y="1632"/>
              <a:ext cx="79" cy="75"/>
            </a:xfrm>
            <a:prstGeom prst="ellipse">
              <a:avLst/>
            </a:prstGeom>
            <a:solidFill>
              <a:schemeClr val="accent1"/>
            </a:solidFill>
            <a:ln w="9525">
              <a:noFill/>
              <a:round/>
              <a:headEnd/>
              <a:tailEnd/>
            </a:ln>
            <a:effectLst/>
          </p:spPr>
          <p:txBody>
            <a:bodyPr wrap="none" anchor="ctr"/>
            <a:lstStyle/>
            <a:p>
              <a:pPr>
                <a:defRPr/>
              </a:pPr>
              <a:endParaRPr lang="en-US" dirty="0"/>
            </a:p>
          </p:txBody>
        </p:sp>
        <p:sp>
          <p:nvSpPr>
            <p:cNvPr id="320548" name="Oval 36"/>
            <p:cNvSpPr>
              <a:spLocks noChangeArrowheads="1"/>
            </p:cNvSpPr>
            <p:nvPr/>
          </p:nvSpPr>
          <p:spPr bwMode="auto">
            <a:xfrm>
              <a:off x="5360" y="1632"/>
              <a:ext cx="76" cy="75"/>
            </a:xfrm>
            <a:prstGeom prst="ellipse">
              <a:avLst/>
            </a:prstGeom>
            <a:solidFill>
              <a:schemeClr val="folHlink"/>
            </a:solidFill>
            <a:ln w="9525">
              <a:noFill/>
              <a:round/>
              <a:headEnd/>
              <a:tailEnd/>
            </a:ln>
            <a:effectLst/>
          </p:spPr>
          <p:txBody>
            <a:bodyPr wrap="none" anchor="ctr"/>
            <a:lstStyle/>
            <a:p>
              <a:pPr>
                <a:defRPr/>
              </a:pPr>
              <a:endParaRPr lang="en-US" dirty="0"/>
            </a:p>
          </p:txBody>
        </p:sp>
        <p:sp>
          <p:nvSpPr>
            <p:cNvPr id="320549" name="Oval 37"/>
            <p:cNvSpPr>
              <a:spLocks noChangeArrowheads="1"/>
            </p:cNvSpPr>
            <p:nvPr/>
          </p:nvSpPr>
          <p:spPr bwMode="auto">
            <a:xfrm>
              <a:off x="5472" y="1632"/>
              <a:ext cx="73" cy="75"/>
            </a:xfrm>
            <a:prstGeom prst="ellipse">
              <a:avLst/>
            </a:prstGeom>
            <a:solidFill>
              <a:schemeClr val="folHlink"/>
            </a:solidFill>
            <a:ln w="9525">
              <a:noFill/>
              <a:round/>
              <a:headEnd/>
              <a:tailEnd/>
            </a:ln>
            <a:effectLst/>
          </p:spPr>
          <p:txBody>
            <a:bodyPr wrap="none" anchor="ctr"/>
            <a:lstStyle/>
            <a:p>
              <a:pPr>
                <a:defRPr/>
              </a:pPr>
              <a:endParaRPr lang="en-US" dirty="0"/>
            </a:p>
          </p:txBody>
        </p:sp>
        <p:sp>
          <p:nvSpPr>
            <p:cNvPr id="320550"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en-US" dirty="0"/>
            </a:p>
          </p:txBody>
        </p:sp>
        <p:sp>
          <p:nvSpPr>
            <p:cNvPr id="320551" name="Oval 39"/>
            <p:cNvSpPr>
              <a:spLocks noChangeArrowheads="1"/>
            </p:cNvSpPr>
            <p:nvPr/>
          </p:nvSpPr>
          <p:spPr bwMode="auto">
            <a:xfrm>
              <a:off x="5472" y="1744"/>
              <a:ext cx="73" cy="80"/>
            </a:xfrm>
            <a:prstGeom prst="ellipse">
              <a:avLst/>
            </a:prstGeom>
            <a:solidFill>
              <a:schemeClr val="folHlink"/>
            </a:solidFill>
            <a:ln w="9525">
              <a:noFill/>
              <a:round/>
              <a:headEnd/>
              <a:tailEnd/>
            </a:ln>
            <a:effectLst/>
          </p:spPr>
          <p:txBody>
            <a:bodyPr wrap="none" anchor="ct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4000"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ctrTitle"/>
          </p:nvPr>
        </p:nvSpPr>
        <p:spPr>
          <a:xfrm>
            <a:off x="228600" y="228600"/>
            <a:ext cx="6858000" cy="1752600"/>
          </a:xfrm>
        </p:spPr>
        <p:txBody>
          <a:bodyPr/>
          <a:lstStyle/>
          <a:p>
            <a:pPr algn="ctr" eaLnBrk="1" hangingPunct="1">
              <a:defRPr/>
            </a:pPr>
            <a:r>
              <a:rPr lang="en-US" dirty="0" smtClean="0">
                <a:solidFill>
                  <a:schemeClr val="tx1"/>
                </a:solidFill>
                <a:effectLst>
                  <a:outerShdw blurRad="38100" dist="38100" dir="2700000" algn="tl">
                    <a:srgbClr val="C0C0C0"/>
                  </a:outerShdw>
                </a:effectLst>
                <a:latin typeface="Comic Sans MS" pitchFamily="66" charset="0"/>
              </a:rPr>
              <a:t>2013 IERC Conference</a:t>
            </a:r>
          </a:p>
        </p:txBody>
      </p:sp>
      <p:sp>
        <p:nvSpPr>
          <p:cNvPr id="364547" name="Rectangle 3"/>
          <p:cNvSpPr>
            <a:spLocks noGrp="1" noChangeArrowheads="1"/>
          </p:cNvSpPr>
          <p:nvPr>
            <p:ph type="subTitle" idx="1"/>
          </p:nvPr>
        </p:nvSpPr>
        <p:spPr>
          <a:xfrm>
            <a:off x="381000" y="3352800"/>
            <a:ext cx="6553200" cy="2438400"/>
          </a:xfrm>
        </p:spPr>
        <p:txBody>
          <a:bodyPr/>
          <a:lstStyle/>
          <a:p>
            <a:pPr algn="ctr" eaLnBrk="1" hangingPunct="1">
              <a:defRPr/>
            </a:pPr>
            <a:r>
              <a:rPr lang="en-US" b="1" dirty="0" smtClean="0">
                <a:solidFill>
                  <a:srgbClr val="FF3300"/>
                </a:solidFill>
                <a:effectLst>
                  <a:outerShdw blurRad="38100" dist="38100" dir="2700000" algn="tl">
                    <a:srgbClr val="C0C0C0"/>
                  </a:outerShdw>
                </a:effectLst>
                <a:latin typeface="Comic Sans MS" pitchFamily="66" charset="0"/>
              </a:rPr>
              <a:t>L</a:t>
            </a:r>
            <a:r>
              <a:rPr lang="en-US" b="1" dirty="0" smtClean="0">
                <a:effectLst>
                  <a:outerShdw blurRad="38100" dist="38100" dir="2700000" algn="tl">
                    <a:srgbClr val="C0C0C0"/>
                  </a:outerShdw>
                </a:effectLst>
                <a:latin typeface="Comic Sans MS" pitchFamily="66" charset="0"/>
              </a:rPr>
              <a:t>ocal </a:t>
            </a:r>
            <a:r>
              <a:rPr lang="en-US" b="1" dirty="0" smtClean="0">
                <a:solidFill>
                  <a:srgbClr val="FF3300"/>
                </a:solidFill>
                <a:effectLst>
                  <a:outerShdw blurRad="38100" dist="38100" dir="2700000" algn="tl">
                    <a:srgbClr val="C0C0C0"/>
                  </a:outerShdw>
                </a:effectLst>
                <a:latin typeface="Comic Sans MS" pitchFamily="66" charset="0"/>
              </a:rPr>
              <a:t>E</a:t>
            </a:r>
            <a:r>
              <a:rPr lang="en-US" b="1" dirty="0" smtClean="0">
                <a:effectLst>
                  <a:outerShdw blurRad="38100" dist="38100" dir="2700000" algn="tl">
                    <a:srgbClr val="C0C0C0"/>
                  </a:outerShdw>
                </a:effectLst>
                <a:latin typeface="Comic Sans MS" pitchFamily="66" charset="0"/>
              </a:rPr>
              <a:t>mergency </a:t>
            </a:r>
          </a:p>
          <a:p>
            <a:pPr algn="ctr" eaLnBrk="1" hangingPunct="1">
              <a:defRPr/>
            </a:pPr>
            <a:r>
              <a:rPr lang="en-US" b="1" dirty="0" smtClean="0">
                <a:solidFill>
                  <a:srgbClr val="FF3300"/>
                </a:solidFill>
                <a:effectLst>
                  <a:outerShdw blurRad="38100" dist="38100" dir="2700000" algn="tl">
                    <a:srgbClr val="C0C0C0"/>
                  </a:outerShdw>
                </a:effectLst>
                <a:latin typeface="Comic Sans MS" pitchFamily="66" charset="0"/>
              </a:rPr>
              <a:t>P</a:t>
            </a:r>
            <a:r>
              <a:rPr lang="en-US" b="1" dirty="0" smtClean="0">
                <a:effectLst>
                  <a:outerShdw blurRad="38100" dist="38100" dir="2700000" algn="tl">
                    <a:srgbClr val="C0C0C0"/>
                  </a:outerShdw>
                </a:effectLst>
                <a:latin typeface="Comic Sans MS" pitchFamily="66" charset="0"/>
              </a:rPr>
              <a:t>lanning </a:t>
            </a:r>
            <a:r>
              <a:rPr lang="en-US" b="1" dirty="0" smtClean="0">
                <a:solidFill>
                  <a:srgbClr val="FF3300"/>
                </a:solidFill>
                <a:effectLst>
                  <a:outerShdw blurRad="38100" dist="38100" dir="2700000" algn="tl">
                    <a:srgbClr val="C0C0C0"/>
                  </a:outerShdw>
                </a:effectLst>
                <a:latin typeface="Comic Sans MS" pitchFamily="66" charset="0"/>
              </a:rPr>
              <a:t>C</a:t>
            </a:r>
            <a:r>
              <a:rPr lang="en-US" b="1" dirty="0" smtClean="0">
                <a:effectLst>
                  <a:outerShdw blurRad="38100" dist="38100" dir="2700000" algn="tl">
                    <a:srgbClr val="C0C0C0"/>
                  </a:outerShdw>
                </a:effectLst>
                <a:latin typeface="Comic Sans MS" pitchFamily="66" charset="0"/>
              </a:rPr>
              <a:t>ommittees</a:t>
            </a:r>
          </a:p>
          <a:p>
            <a:pPr algn="ctr" eaLnBrk="1" hangingPunct="1">
              <a:defRPr/>
            </a:pPr>
            <a:endParaRPr lang="en-US" b="1" dirty="0" smtClean="0">
              <a:solidFill>
                <a:srgbClr val="FF0000"/>
              </a:solidFill>
              <a:effectLst>
                <a:outerShdw blurRad="38100" dist="38100" dir="2700000" algn="tl">
                  <a:srgbClr val="C0C0C0"/>
                </a:outerShdw>
              </a:effectLst>
              <a:latin typeface="Comic Sans MS" pitchFamily="66" charset="0"/>
            </a:endParaRPr>
          </a:p>
          <a:p>
            <a:pPr algn="ctr" eaLnBrk="1" hangingPunct="1">
              <a:defRPr/>
            </a:pPr>
            <a:r>
              <a:rPr lang="en-US" b="1" dirty="0" smtClean="0">
                <a:solidFill>
                  <a:srgbClr val="FF0000"/>
                </a:solidFill>
                <a:effectLst>
                  <a:outerShdw blurRad="38100" dist="38100" dir="2700000" algn="tl">
                    <a:srgbClr val="C0C0C0"/>
                  </a:outerShdw>
                </a:effectLst>
                <a:latin typeface="Comic Sans MS" pitchFamily="66" charset="0"/>
              </a:rPr>
              <a:t>REVIEW/UPDATES</a:t>
            </a:r>
          </a:p>
          <a:p>
            <a:pPr algn="ctr" eaLnBrk="1" hangingPunct="1">
              <a:defRPr/>
            </a:pPr>
            <a:endParaRPr lang="en-US" b="1" dirty="0" smtClean="0">
              <a:effectLst>
                <a:outerShdw blurRad="38100" dist="38100" dir="2700000" algn="tl">
                  <a:srgbClr val="C0C0C0"/>
                </a:outerShdw>
              </a:effectLst>
              <a:latin typeface="Comic Sans MS" pitchFamily="66" charset="0"/>
            </a:endParaRPr>
          </a:p>
        </p:txBody>
      </p:sp>
      <p:sp>
        <p:nvSpPr>
          <p:cNvPr id="8196" name="Rectangle 4"/>
          <p:cNvSpPr>
            <a:spLocks noChangeArrowheads="1"/>
          </p:cNvSpPr>
          <p:nvPr/>
        </p:nvSpPr>
        <p:spPr bwMode="auto">
          <a:xfrm>
            <a:off x="6248400" y="6096000"/>
            <a:ext cx="2819400" cy="609600"/>
          </a:xfrm>
          <a:prstGeom prst="rect">
            <a:avLst/>
          </a:prstGeom>
          <a:noFill/>
          <a:ln w="9525">
            <a:noFill/>
            <a:miter lim="800000"/>
            <a:headEnd/>
            <a:tailEnd/>
          </a:ln>
        </p:spPr>
        <p:txBody>
          <a:bodyPr/>
          <a:lstStyle/>
          <a:p>
            <a:pPr algn="r">
              <a:spcBef>
                <a:spcPct val="20000"/>
              </a:spcBef>
              <a:buClr>
                <a:schemeClr val="tx2"/>
              </a:buClr>
              <a:buSzPct val="70000"/>
              <a:buFont typeface="Wingdings" pitchFamily="2" charset="2"/>
              <a:buNone/>
            </a:pPr>
            <a:r>
              <a:rPr lang="en-US" sz="1600" b="1" dirty="0"/>
              <a:t>Ian Ewusi</a:t>
            </a:r>
          </a:p>
          <a:p>
            <a:pPr algn="r">
              <a:spcBef>
                <a:spcPct val="20000"/>
              </a:spcBef>
              <a:buClr>
                <a:schemeClr val="tx2"/>
              </a:buClr>
              <a:buSzPct val="70000"/>
              <a:buFont typeface="Wingdings" pitchFamily="2" charset="2"/>
              <a:buNone/>
            </a:pPr>
            <a:r>
              <a:rPr lang="en-US" sz="1600" b="1" dirty="0"/>
              <a:t>IERC Field Representative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76200" y="0"/>
            <a:ext cx="8001000" cy="1524000"/>
          </a:xfrm>
        </p:spPr>
        <p:txBody>
          <a:bodyPr anchor="ctr"/>
          <a:lstStyle/>
          <a:p>
            <a:pPr algn="ctr" eaLnBrk="1" hangingPunct="1">
              <a:lnSpc>
                <a:spcPct val="150000"/>
              </a:lnSpc>
              <a:defRPr/>
            </a:pPr>
            <a:r>
              <a:rPr lang="en-US" sz="3400" dirty="0" smtClean="0">
                <a:solidFill>
                  <a:srgbClr val="D60093"/>
                </a:solidFill>
                <a:effectLst>
                  <a:outerShdw blurRad="38100" dist="38100" dir="2700000" algn="tl">
                    <a:srgbClr val="C0C0C0"/>
                  </a:outerShdw>
                </a:effectLst>
                <a:latin typeface="Comic Sans MS" pitchFamily="66" charset="0"/>
              </a:rPr>
              <a:t>How are LEPC members appointed?</a:t>
            </a:r>
            <a:br>
              <a:rPr lang="en-US" sz="3400" dirty="0" smtClean="0">
                <a:solidFill>
                  <a:srgbClr val="D60093"/>
                </a:solidFill>
                <a:effectLst>
                  <a:outerShdw blurRad="38100" dist="38100" dir="2700000" algn="tl">
                    <a:srgbClr val="C0C0C0"/>
                  </a:outerShdw>
                </a:effectLst>
                <a:latin typeface="Comic Sans MS" pitchFamily="66" charset="0"/>
              </a:rPr>
            </a:br>
            <a:r>
              <a:rPr lang="en-US" sz="2400" dirty="0" smtClean="0">
                <a:solidFill>
                  <a:srgbClr val="FF0000"/>
                </a:solidFill>
                <a:effectLst>
                  <a:outerShdw blurRad="38100" dist="38100" dir="2700000" algn="tl">
                    <a:srgbClr val="C0C0C0"/>
                  </a:outerShdw>
                </a:effectLst>
                <a:latin typeface="Comic Sans MS" pitchFamily="66" charset="0"/>
              </a:rPr>
              <a:t>Guidance on LEPC Composition &amp; Appointments 2013</a:t>
            </a:r>
            <a:endParaRPr lang="en-US" sz="2400" dirty="0" smtClean="0">
              <a:solidFill>
                <a:srgbClr val="FF0000"/>
              </a:solidFill>
              <a:latin typeface="Comic Sans MS" pitchFamily="66" charset="0"/>
            </a:endParaRPr>
          </a:p>
        </p:txBody>
      </p:sp>
      <p:sp>
        <p:nvSpPr>
          <p:cNvPr id="376835" name="Rectangle 3"/>
          <p:cNvSpPr>
            <a:spLocks noGrp="1" noChangeArrowheads="1"/>
          </p:cNvSpPr>
          <p:nvPr>
            <p:ph type="body" idx="1"/>
          </p:nvPr>
        </p:nvSpPr>
        <p:spPr>
          <a:xfrm>
            <a:off x="304800" y="1447800"/>
            <a:ext cx="8763000" cy="5029200"/>
          </a:xfrm>
        </p:spPr>
        <p:txBody>
          <a:bodyPr/>
          <a:lstStyle/>
          <a:p>
            <a:pPr marL="858838" indent="-858838" eaLnBrk="1" hangingPunct="1">
              <a:lnSpc>
                <a:spcPct val="130000"/>
              </a:lnSpc>
              <a:buClr>
                <a:schemeClr val="accent2"/>
              </a:buClr>
              <a:buFont typeface="WP IconicSymbolsA" pitchFamily="2" charset="2"/>
              <a:buChar char="Ë"/>
            </a:pPr>
            <a:r>
              <a:rPr lang="en-US" sz="2900" b="1" dirty="0" smtClean="0">
                <a:latin typeface="Comic Sans MS" pitchFamily="66" charset="0"/>
              </a:rPr>
              <a:t>LEPC selects members</a:t>
            </a:r>
          </a:p>
          <a:p>
            <a:pPr marL="858838" indent="-858838" eaLnBrk="1" hangingPunct="1">
              <a:lnSpc>
                <a:spcPct val="130000"/>
              </a:lnSpc>
              <a:buClr>
                <a:schemeClr val="accent2"/>
              </a:buClr>
              <a:buFont typeface="WP IconicSymbolsA" pitchFamily="2" charset="2"/>
              <a:buChar char="Ë"/>
            </a:pPr>
            <a:r>
              <a:rPr lang="en-US" sz="2900" b="1" dirty="0" smtClean="0">
                <a:latin typeface="Comic Sans MS" pitchFamily="66" charset="0"/>
              </a:rPr>
              <a:t>List is presented to IERC for approval</a:t>
            </a:r>
          </a:p>
          <a:p>
            <a:pPr marL="858838" indent="-858838" eaLnBrk="1" hangingPunct="1">
              <a:lnSpc>
                <a:spcPct val="130000"/>
              </a:lnSpc>
              <a:buClr>
                <a:schemeClr val="accent2"/>
              </a:buClr>
              <a:buFont typeface="WP IconicSymbolsA" pitchFamily="2" charset="2"/>
              <a:buChar char="Ë"/>
            </a:pPr>
            <a:r>
              <a:rPr lang="en-US" sz="2900" b="1" dirty="0" smtClean="0">
                <a:latin typeface="Comic Sans MS" pitchFamily="66" charset="0"/>
              </a:rPr>
              <a:t>LEPC chooses chair and vice-chair without involvement of IERC</a:t>
            </a:r>
          </a:p>
          <a:p>
            <a:pPr marL="858838" indent="-858838" eaLnBrk="1" hangingPunct="1">
              <a:lnSpc>
                <a:spcPct val="130000"/>
              </a:lnSpc>
              <a:buClr>
                <a:schemeClr val="accent2"/>
              </a:buClr>
              <a:buFont typeface="WP IconicSymbolsA" pitchFamily="2" charset="2"/>
              <a:buChar char="Ë"/>
            </a:pPr>
            <a:r>
              <a:rPr lang="en-US" sz="2900" b="1" dirty="0" smtClean="0">
                <a:latin typeface="Comic Sans MS" pitchFamily="66" charset="0"/>
              </a:rPr>
              <a:t>No limits on terms for members, but terms are usually 1 year</a:t>
            </a:r>
          </a:p>
          <a:p>
            <a:pPr marL="858838" indent="-858838" eaLnBrk="1" hangingPunct="1">
              <a:lnSpc>
                <a:spcPct val="130000"/>
              </a:lnSpc>
              <a:buClr>
                <a:schemeClr val="accent2"/>
              </a:buClr>
              <a:buFont typeface="WP IconicSymbolsA" pitchFamily="2" charset="2"/>
              <a:buChar char="Ë"/>
            </a:pPr>
            <a:r>
              <a:rPr lang="en-US" sz="2900" b="1" dirty="0" smtClean="0">
                <a:latin typeface="Comic Sans MS" pitchFamily="66" charset="0"/>
              </a:rPr>
              <a:t>LEPC must outline membership terms in its bylaws</a:t>
            </a:r>
          </a:p>
        </p:txBody>
      </p:sp>
      <p:sp>
        <p:nvSpPr>
          <p:cNvPr id="4" name="Slide Number Placeholder 8"/>
          <p:cNvSpPr>
            <a:spLocks noGrp="1"/>
          </p:cNvSpPr>
          <p:nvPr>
            <p:ph type="sldNum" sz="quarter" idx="12"/>
          </p:nvPr>
        </p:nvSpPr>
        <p:spPr>
          <a:xfrm>
            <a:off x="7010400" y="6629400"/>
            <a:ext cx="2133600" cy="228600"/>
          </a:xfrm>
          <a:noFill/>
        </p:spPr>
        <p:txBody>
          <a:bodyPr/>
          <a:lstStyle/>
          <a:p>
            <a:fld id="{06ACF7FE-11F4-4CC1-A33B-1898DAC74425}" type="slidenum">
              <a:rPr lang="en-US" altLang="en-US" smtClean="0"/>
              <a:pPr/>
              <a:t>10</a:t>
            </a:fld>
            <a:endParaRPr lang="en-US" altLang="en-US"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76835">
                                            <p:txEl>
                                              <p:pRg st="0" end="0"/>
                                            </p:txEl>
                                          </p:spTgt>
                                        </p:tgtEl>
                                        <p:attrNameLst>
                                          <p:attrName>style.visibility</p:attrName>
                                        </p:attrNameLst>
                                      </p:cBhvr>
                                      <p:to>
                                        <p:strVal val="visible"/>
                                      </p:to>
                                    </p:set>
                                    <p:anim calcmode="lin" valueType="num">
                                      <p:cBhvr>
                                        <p:cTn id="7" dur="500" fill="hold"/>
                                        <p:tgtEl>
                                          <p:spTgt spid="3768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683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76835">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376835">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376835">
                                            <p:txEl>
                                              <p:pRg st="1" end="1"/>
                                            </p:txEl>
                                          </p:spTgt>
                                        </p:tgtEl>
                                        <p:attrNameLst>
                                          <p:attrName>style.visibility</p:attrName>
                                        </p:attrNameLst>
                                      </p:cBhvr>
                                      <p:to>
                                        <p:strVal val="visible"/>
                                      </p:to>
                                    </p:set>
                                    <p:anim calcmode="lin" valueType="num">
                                      <p:cBhvr>
                                        <p:cTn id="15" dur="500" fill="hold"/>
                                        <p:tgtEl>
                                          <p:spTgt spid="376835">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76835">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76835">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376835">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376835">
                                            <p:txEl>
                                              <p:pRg st="2" end="2"/>
                                            </p:txEl>
                                          </p:spTgt>
                                        </p:tgtEl>
                                        <p:attrNameLst>
                                          <p:attrName>style.visibility</p:attrName>
                                        </p:attrNameLst>
                                      </p:cBhvr>
                                      <p:to>
                                        <p:strVal val="visible"/>
                                      </p:to>
                                    </p:set>
                                    <p:anim calcmode="lin" valueType="num">
                                      <p:cBhvr>
                                        <p:cTn id="23" dur="500" fill="hold"/>
                                        <p:tgtEl>
                                          <p:spTgt spid="37683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76835">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76835">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376835">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376835">
                                            <p:txEl>
                                              <p:pRg st="3" end="3"/>
                                            </p:txEl>
                                          </p:spTgt>
                                        </p:tgtEl>
                                        <p:attrNameLst>
                                          <p:attrName>style.visibility</p:attrName>
                                        </p:attrNameLst>
                                      </p:cBhvr>
                                      <p:to>
                                        <p:strVal val="visible"/>
                                      </p:to>
                                    </p:set>
                                    <p:anim calcmode="lin" valueType="num">
                                      <p:cBhvr>
                                        <p:cTn id="31" dur="500" fill="hold"/>
                                        <p:tgtEl>
                                          <p:spTgt spid="37683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76835">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76835">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376835">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376835">
                                            <p:txEl>
                                              <p:pRg st="4" end="4"/>
                                            </p:txEl>
                                          </p:spTgt>
                                        </p:tgtEl>
                                        <p:attrNameLst>
                                          <p:attrName>style.visibility</p:attrName>
                                        </p:attrNameLst>
                                      </p:cBhvr>
                                      <p:to>
                                        <p:strVal val="visible"/>
                                      </p:to>
                                    </p:set>
                                    <p:anim calcmode="lin" valueType="num">
                                      <p:cBhvr>
                                        <p:cTn id="39" dur="500" fill="hold"/>
                                        <p:tgtEl>
                                          <p:spTgt spid="376835">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76835">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376835">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376835">
                                            <p:txEl>
                                              <p:pRg st="4" end="4"/>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304800" y="228600"/>
            <a:ext cx="8153400" cy="914400"/>
          </a:xfrm>
        </p:spPr>
        <p:txBody>
          <a:bodyPr/>
          <a:lstStyle/>
          <a:p>
            <a:pPr algn="ctr" eaLnBrk="1" hangingPunct="1">
              <a:lnSpc>
                <a:spcPct val="75000"/>
              </a:lnSpc>
              <a:spcBef>
                <a:spcPct val="50000"/>
              </a:spcBef>
              <a:defRPr/>
            </a:pPr>
            <a:r>
              <a:rPr lang="en-US" sz="4000" b="0" dirty="0" smtClean="0">
                <a:solidFill>
                  <a:srgbClr val="00B050"/>
                </a:solidFill>
                <a:effectLst>
                  <a:outerShdw blurRad="38100" dist="38100" dir="2700000" algn="tl">
                    <a:srgbClr val="C0C0C0"/>
                  </a:outerShdw>
                </a:effectLst>
                <a:latin typeface="Comic Sans MS" pitchFamily="66" charset="0"/>
              </a:rPr>
              <a:t>Goals of an LEPC</a:t>
            </a:r>
            <a:br>
              <a:rPr lang="en-US" sz="4000" b="0" dirty="0" smtClean="0">
                <a:solidFill>
                  <a:srgbClr val="00B050"/>
                </a:solidFill>
                <a:effectLst>
                  <a:outerShdw blurRad="38100" dist="38100" dir="2700000" algn="tl">
                    <a:srgbClr val="C0C0C0"/>
                  </a:outerShdw>
                </a:effectLst>
                <a:latin typeface="Comic Sans MS" pitchFamily="66" charset="0"/>
              </a:rPr>
            </a:br>
            <a:r>
              <a:rPr lang="en-US" sz="2000" b="0" dirty="0" smtClean="0">
                <a:solidFill>
                  <a:srgbClr val="00B050"/>
                </a:solidFill>
                <a:effectLst>
                  <a:outerShdw blurRad="38100" dist="38100" dir="2700000" algn="tl">
                    <a:srgbClr val="C0C0C0"/>
                  </a:outerShdw>
                </a:effectLst>
                <a:latin typeface="Comic Sans MS" pitchFamily="66" charset="0"/>
              </a:rPr>
              <a:t> To Meet Statutory Requirements</a:t>
            </a:r>
            <a:endParaRPr lang="en-US" sz="2000" dirty="0" smtClean="0">
              <a:solidFill>
                <a:srgbClr val="00B050"/>
              </a:solidFill>
              <a:latin typeface="Comic Sans MS" pitchFamily="66" charset="0"/>
            </a:endParaRPr>
          </a:p>
        </p:txBody>
      </p:sp>
      <p:sp>
        <p:nvSpPr>
          <p:cNvPr id="18435" name="Rectangle 3"/>
          <p:cNvSpPr>
            <a:spLocks noGrp="1" noChangeArrowheads="1"/>
          </p:cNvSpPr>
          <p:nvPr>
            <p:ph type="body" sz="half" idx="2"/>
          </p:nvPr>
        </p:nvSpPr>
        <p:spPr>
          <a:xfrm>
            <a:off x="228600" y="1524000"/>
            <a:ext cx="8763000" cy="4953000"/>
          </a:xfrm>
        </p:spPr>
        <p:txBody>
          <a:bodyPr/>
          <a:lstStyle/>
          <a:p>
            <a:pPr marL="628650" indent="-628650" eaLnBrk="1" hangingPunct="1">
              <a:lnSpc>
                <a:spcPct val="140000"/>
              </a:lnSpc>
              <a:buClr>
                <a:srgbClr val="EC3C0C"/>
              </a:buClr>
              <a:buFont typeface="Wingdings" pitchFamily="2" charset="2"/>
              <a:buChar char="q"/>
            </a:pPr>
            <a:r>
              <a:rPr lang="en-US" sz="2200" b="1" dirty="0" smtClean="0">
                <a:latin typeface="Comic Sans MS" pitchFamily="66" charset="0"/>
              </a:rPr>
              <a:t>Have an emergency plan in place to address chemical accidents</a:t>
            </a:r>
          </a:p>
          <a:p>
            <a:pPr marL="628650" indent="-628650" eaLnBrk="1" hangingPunct="1">
              <a:lnSpc>
                <a:spcPct val="140000"/>
              </a:lnSpc>
              <a:buClr>
                <a:srgbClr val="EC3C0C"/>
              </a:buClr>
              <a:buFont typeface="Wingdings" pitchFamily="2" charset="2"/>
              <a:buChar char="q"/>
            </a:pPr>
            <a:r>
              <a:rPr lang="en-US" sz="2200" b="1" dirty="0" smtClean="0">
                <a:latin typeface="Comic Sans MS" pitchFamily="66" charset="0"/>
              </a:rPr>
              <a:t>Coordinate both local and state emergency personnel during emergencies</a:t>
            </a:r>
          </a:p>
          <a:p>
            <a:pPr marL="628650" indent="-628650" eaLnBrk="1" hangingPunct="1">
              <a:lnSpc>
                <a:spcPct val="140000"/>
              </a:lnSpc>
              <a:buClr>
                <a:srgbClr val="EC3C0C"/>
              </a:buClr>
              <a:buFont typeface="Wingdings" pitchFamily="2" charset="2"/>
              <a:buChar char="q"/>
            </a:pPr>
            <a:r>
              <a:rPr lang="en-US" sz="2200" b="1" dirty="0" smtClean="0">
                <a:latin typeface="Comic Sans MS" pitchFamily="66" charset="0"/>
              </a:rPr>
              <a:t>Keep citizens informed about the chemicals in their areas, and protect them from such chemicals</a:t>
            </a:r>
          </a:p>
          <a:p>
            <a:pPr marL="628650" indent="-628650" eaLnBrk="1" hangingPunct="1">
              <a:lnSpc>
                <a:spcPct val="140000"/>
              </a:lnSpc>
              <a:buClr>
                <a:srgbClr val="EC3C0C"/>
              </a:buClr>
              <a:buFont typeface="Wingdings" pitchFamily="2" charset="2"/>
              <a:buChar char="q"/>
            </a:pPr>
            <a:r>
              <a:rPr lang="en-US" sz="2200" b="1" dirty="0" smtClean="0">
                <a:latin typeface="Comic Sans MS" pitchFamily="66" charset="0"/>
              </a:rPr>
              <a:t>Be a resource of information and expertise for inter-agency activities and emergency response action</a:t>
            </a:r>
          </a:p>
          <a:p>
            <a:pPr marL="628650" indent="-628650" eaLnBrk="1" hangingPunct="1">
              <a:lnSpc>
                <a:spcPct val="140000"/>
              </a:lnSpc>
              <a:buClr>
                <a:srgbClr val="EC3C0C"/>
              </a:buClr>
              <a:buFont typeface="Wingdings" pitchFamily="2" charset="2"/>
              <a:buChar char="q"/>
            </a:pPr>
            <a:r>
              <a:rPr lang="en-US" sz="2200" b="1" dirty="0" smtClean="0">
                <a:latin typeface="Comic Sans MS" pitchFamily="66" charset="0"/>
              </a:rPr>
              <a:t>Sustain itself by keeping members of its community involved</a:t>
            </a:r>
          </a:p>
        </p:txBody>
      </p:sp>
      <p:sp>
        <p:nvSpPr>
          <p:cNvPr id="4" name="Slide Number Placeholder 8"/>
          <p:cNvSpPr>
            <a:spLocks noGrp="1"/>
          </p:cNvSpPr>
          <p:nvPr>
            <p:ph type="sldNum" sz="quarter" idx="12"/>
          </p:nvPr>
        </p:nvSpPr>
        <p:spPr>
          <a:xfrm>
            <a:off x="7010400" y="6629400"/>
            <a:ext cx="2133600" cy="228600"/>
          </a:xfrm>
          <a:noFill/>
        </p:spPr>
        <p:txBody>
          <a:bodyPr/>
          <a:lstStyle/>
          <a:p>
            <a:fld id="{06ACF7FE-11F4-4CC1-A33B-1898DAC74425}" type="slidenum">
              <a:rPr lang="en-US" altLang="en-US" smtClean="0"/>
              <a:pPr/>
              <a:t>11</a:t>
            </a:fld>
            <a:endParaRPr lang="en-US" altLang="en-US" dirty="0" smtClean="0"/>
          </a:p>
        </p:txBody>
      </p:sp>
    </p:spTree>
  </p:cSld>
  <p:clrMapOvr>
    <a:masterClrMapping/>
  </p:clrMapOvr>
  <p:transition>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0"/>
            <a:ext cx="8153400" cy="1905000"/>
          </a:xfrm>
        </p:spPr>
        <p:txBody>
          <a:bodyPr/>
          <a:lstStyle/>
          <a:p>
            <a:pPr algn="ctr" eaLnBrk="1" hangingPunct="1">
              <a:defRPr/>
            </a:pPr>
            <a:r>
              <a:rPr lang="en-US" b="0" dirty="0" smtClean="0">
                <a:effectLst>
                  <a:outerShdw blurRad="38100" dist="38100" dir="2700000" algn="tl">
                    <a:srgbClr val="C0C0C0"/>
                  </a:outerShdw>
                </a:effectLst>
                <a:latin typeface="Comic Sans MS" pitchFamily="66" charset="0"/>
              </a:rPr>
              <a:t>Annual LEPC Requirements </a:t>
            </a:r>
            <a:br>
              <a:rPr lang="en-US" b="0" dirty="0" smtClean="0">
                <a:effectLst>
                  <a:outerShdw blurRad="38100" dist="38100" dir="2700000" algn="tl">
                    <a:srgbClr val="C0C0C0"/>
                  </a:outerShdw>
                </a:effectLst>
                <a:latin typeface="Comic Sans MS" pitchFamily="66" charset="0"/>
              </a:rPr>
            </a:br>
            <a:r>
              <a:rPr lang="en-US" b="0" dirty="0" smtClean="0">
                <a:effectLst>
                  <a:outerShdw blurRad="38100" dist="38100" dir="2700000" algn="tl">
                    <a:srgbClr val="C0C0C0"/>
                  </a:outerShdw>
                </a:effectLst>
                <a:latin typeface="Comic Sans MS" pitchFamily="66" charset="0"/>
              </a:rPr>
              <a:t>&amp; Due Dates</a:t>
            </a:r>
            <a:br>
              <a:rPr lang="en-US" b="0" dirty="0" smtClean="0">
                <a:effectLst>
                  <a:outerShdw blurRad="38100" dist="38100" dir="2700000" algn="tl">
                    <a:srgbClr val="C0C0C0"/>
                  </a:outerShdw>
                </a:effectLst>
                <a:latin typeface="Comic Sans MS" pitchFamily="66" charset="0"/>
              </a:rPr>
            </a:br>
            <a:r>
              <a:rPr lang="en-US" b="0" dirty="0" smtClean="0">
                <a:solidFill>
                  <a:srgbClr val="FF0000"/>
                </a:solidFill>
                <a:effectLst>
                  <a:outerShdw blurRad="38100" dist="38100" dir="2700000" algn="tl">
                    <a:srgbClr val="C0C0C0"/>
                  </a:outerShdw>
                </a:effectLst>
                <a:latin typeface="Comic Sans MS" pitchFamily="66" charset="0"/>
              </a:rPr>
              <a:t>Online Reporting—2013</a:t>
            </a:r>
          </a:p>
        </p:txBody>
      </p:sp>
      <p:sp>
        <p:nvSpPr>
          <p:cNvPr id="366595" name="Rectangle 3"/>
          <p:cNvSpPr>
            <a:spLocks noGrp="1" noChangeArrowheads="1"/>
          </p:cNvSpPr>
          <p:nvPr>
            <p:ph type="body" idx="1"/>
          </p:nvPr>
        </p:nvSpPr>
        <p:spPr>
          <a:xfrm>
            <a:off x="0" y="1905000"/>
            <a:ext cx="9144000" cy="4953000"/>
          </a:xfrm>
        </p:spPr>
        <p:txBody>
          <a:bodyPr anchor="ctr"/>
          <a:lstStyle/>
          <a:p>
            <a:pPr marL="682625" indent="-682625" eaLnBrk="1" hangingPunct="1">
              <a:buClr>
                <a:srgbClr val="FF0000"/>
              </a:buClr>
              <a:buSzPct val="110000"/>
              <a:buFont typeface="MS Outlook" pitchFamily="2" charset="2"/>
              <a:buChar char="A"/>
            </a:pPr>
            <a:r>
              <a:rPr lang="en-US" sz="2400" b="1" dirty="0" smtClean="0">
                <a:latin typeface="Comic Sans MS" pitchFamily="66" charset="0"/>
              </a:rPr>
              <a:t>Legal Notices </a:t>
            </a:r>
            <a:r>
              <a:rPr lang="en-US" sz="2400" b="1" dirty="0" smtClean="0">
                <a:latin typeface="Comic Sans MS" pitchFamily="66" charset="0"/>
                <a:sym typeface="Symbol" pitchFamily="18" charset="2"/>
              </a:rPr>
              <a:t> </a:t>
            </a:r>
            <a:r>
              <a:rPr lang="en-US" sz="2400" b="1" dirty="0" smtClean="0">
                <a:latin typeface="Comic Sans MS" pitchFamily="66" charset="0"/>
              </a:rPr>
              <a:t>January 31 </a:t>
            </a:r>
            <a:r>
              <a:rPr lang="en-US" sz="2400" b="1" dirty="0" smtClean="0">
                <a:solidFill>
                  <a:srgbClr val="009900"/>
                </a:solidFill>
                <a:latin typeface="Comic Sans MS" pitchFamily="66" charset="0"/>
              </a:rPr>
              <a:t>(online upload)</a:t>
            </a:r>
          </a:p>
          <a:p>
            <a:pPr marL="682625" lvl="1" indent="-276225" eaLnBrk="1" hangingPunct="1">
              <a:buClr>
                <a:schemeClr val="tx2">
                  <a:lumMod val="60000"/>
                  <a:lumOff val="40000"/>
                </a:schemeClr>
              </a:buClr>
              <a:buSzPct val="110000"/>
              <a:buFont typeface="Wingdings" pitchFamily="2" charset="2"/>
              <a:buChar char="v"/>
            </a:pPr>
            <a:r>
              <a:rPr lang="en-US" sz="2000" b="1" dirty="0" smtClean="0">
                <a:solidFill>
                  <a:srgbClr val="7030A0"/>
                </a:solidFill>
                <a:latin typeface="Comic Sans MS" pitchFamily="66" charset="0"/>
              </a:rPr>
              <a:t>Meeting Dates/Locations/Times ― January 31 (online entry)</a:t>
            </a:r>
          </a:p>
          <a:p>
            <a:pPr marL="682625" indent="-682625" eaLnBrk="1" hangingPunct="1">
              <a:lnSpc>
                <a:spcPct val="150000"/>
              </a:lnSpc>
              <a:buClr>
                <a:srgbClr val="FF0000"/>
              </a:buClr>
              <a:buSzPct val="110000"/>
              <a:buFont typeface="MS Outlook" pitchFamily="2" charset="2"/>
              <a:buChar char="A"/>
            </a:pPr>
            <a:r>
              <a:rPr lang="en-US" sz="2400" b="1" dirty="0" smtClean="0">
                <a:latin typeface="Comic Sans MS" pitchFamily="66" charset="0"/>
              </a:rPr>
              <a:t>Roster </a:t>
            </a:r>
            <a:r>
              <a:rPr lang="en-US" sz="2400" b="1" dirty="0" smtClean="0">
                <a:latin typeface="Comic Sans MS" pitchFamily="66" charset="0"/>
                <a:sym typeface="Symbol" pitchFamily="18" charset="2"/>
              </a:rPr>
              <a:t> </a:t>
            </a:r>
            <a:r>
              <a:rPr lang="en-US" sz="2400" b="1" dirty="0" smtClean="0">
                <a:latin typeface="Comic Sans MS" pitchFamily="66" charset="0"/>
              </a:rPr>
              <a:t>March 1 </a:t>
            </a:r>
            <a:r>
              <a:rPr lang="en-US" sz="2400" b="1" dirty="0" smtClean="0">
                <a:solidFill>
                  <a:srgbClr val="009900"/>
                </a:solidFill>
                <a:latin typeface="Comic Sans MS" pitchFamily="66" charset="0"/>
              </a:rPr>
              <a:t>(online entry)</a:t>
            </a:r>
          </a:p>
          <a:p>
            <a:pPr marL="682625" indent="-682625" eaLnBrk="1" hangingPunct="1">
              <a:lnSpc>
                <a:spcPct val="150000"/>
              </a:lnSpc>
              <a:buClr>
                <a:srgbClr val="FF0000"/>
              </a:buClr>
              <a:buSzPct val="110000"/>
              <a:buFont typeface="MS Outlook" pitchFamily="2" charset="2"/>
              <a:buChar char="A"/>
            </a:pPr>
            <a:r>
              <a:rPr lang="en-US" sz="2400" b="1" dirty="0" smtClean="0">
                <a:latin typeface="Comic Sans MS" pitchFamily="66" charset="0"/>
              </a:rPr>
              <a:t>Fiscal Report </a:t>
            </a:r>
            <a:r>
              <a:rPr lang="en-US" sz="2400" b="1" dirty="0" smtClean="0">
                <a:latin typeface="Comic Sans MS" pitchFamily="66" charset="0"/>
                <a:sym typeface="Symbol" pitchFamily="18" charset="2"/>
              </a:rPr>
              <a:t> </a:t>
            </a:r>
            <a:r>
              <a:rPr lang="en-US" sz="2400" b="1" dirty="0" smtClean="0">
                <a:latin typeface="Comic Sans MS" pitchFamily="66" charset="0"/>
              </a:rPr>
              <a:t>March 1 </a:t>
            </a:r>
            <a:r>
              <a:rPr lang="en-US" sz="2400" b="1" dirty="0" smtClean="0">
                <a:solidFill>
                  <a:srgbClr val="009900"/>
                </a:solidFill>
                <a:latin typeface="Comic Sans MS" pitchFamily="66" charset="0"/>
              </a:rPr>
              <a:t>(online entry &amp; upload)</a:t>
            </a:r>
            <a:endParaRPr lang="en-US" sz="2400" b="1" dirty="0" smtClean="0">
              <a:solidFill>
                <a:srgbClr val="009900"/>
              </a:solidFill>
              <a:latin typeface="Comic Sans MS" pitchFamily="66" charset="0"/>
              <a:sym typeface="Symbol" pitchFamily="18" charset="2"/>
            </a:endParaRPr>
          </a:p>
          <a:p>
            <a:pPr marL="682625" indent="-682625" eaLnBrk="1" hangingPunct="1">
              <a:lnSpc>
                <a:spcPct val="150000"/>
              </a:lnSpc>
              <a:buClr>
                <a:srgbClr val="FF0000"/>
              </a:buClr>
              <a:buSzPct val="110000"/>
              <a:buFont typeface="MS Outlook" pitchFamily="2" charset="2"/>
              <a:buChar char="A"/>
            </a:pPr>
            <a:r>
              <a:rPr lang="en-US" sz="2400" b="1" dirty="0" smtClean="0">
                <a:latin typeface="Comic Sans MS" pitchFamily="66" charset="0"/>
              </a:rPr>
              <a:t>Plan Review </a:t>
            </a:r>
            <a:r>
              <a:rPr lang="en-US" sz="2400" b="1" dirty="0" smtClean="0">
                <a:latin typeface="Comic Sans MS" pitchFamily="66" charset="0"/>
                <a:sym typeface="Symbol" pitchFamily="18" charset="2"/>
              </a:rPr>
              <a:t> December 31 </a:t>
            </a:r>
            <a:r>
              <a:rPr lang="en-US" sz="2400" b="1" dirty="0" smtClean="0">
                <a:solidFill>
                  <a:srgbClr val="009900"/>
                </a:solidFill>
                <a:latin typeface="Comic Sans MS" pitchFamily="66" charset="0"/>
              </a:rPr>
              <a:t>(online upload)</a:t>
            </a:r>
          </a:p>
          <a:p>
            <a:pPr marL="682625" indent="-682625" eaLnBrk="1" hangingPunct="1">
              <a:lnSpc>
                <a:spcPct val="150000"/>
              </a:lnSpc>
              <a:buClr>
                <a:srgbClr val="FF0000"/>
              </a:buClr>
              <a:buSzPct val="110000"/>
              <a:buFont typeface="MS Outlook" pitchFamily="2" charset="2"/>
              <a:buChar char="A"/>
            </a:pPr>
            <a:r>
              <a:rPr lang="en-US" sz="2400" b="1" dirty="0" smtClean="0">
                <a:latin typeface="Comic Sans MS" pitchFamily="66" charset="0"/>
              </a:rPr>
              <a:t>Bylaws (signed) </a:t>
            </a:r>
            <a:r>
              <a:rPr lang="en-US" sz="2400" b="1" dirty="0" smtClean="0">
                <a:latin typeface="Comic Sans MS" pitchFamily="66" charset="0"/>
                <a:sym typeface="Symbol" pitchFamily="18" charset="2"/>
              </a:rPr>
              <a:t> December 31 </a:t>
            </a:r>
            <a:r>
              <a:rPr lang="en-US" sz="2400" b="1" dirty="0" smtClean="0">
                <a:solidFill>
                  <a:srgbClr val="009900"/>
                </a:solidFill>
                <a:latin typeface="Comic Sans MS" pitchFamily="66" charset="0"/>
              </a:rPr>
              <a:t>(online upload)</a:t>
            </a:r>
            <a:endParaRPr lang="en-US" sz="2400" b="1" dirty="0" smtClean="0">
              <a:solidFill>
                <a:srgbClr val="009900"/>
              </a:solidFill>
              <a:latin typeface="Comic Sans MS" pitchFamily="66" charset="0"/>
              <a:sym typeface="Symbol" pitchFamily="18" charset="2"/>
            </a:endParaRPr>
          </a:p>
          <a:p>
            <a:pPr marL="682625" indent="-682625" eaLnBrk="1" hangingPunct="1">
              <a:buClr>
                <a:srgbClr val="FF0000"/>
              </a:buClr>
              <a:buSzPct val="110000"/>
              <a:buFont typeface="MS Outlook" pitchFamily="2" charset="2"/>
              <a:buChar char="A"/>
            </a:pPr>
            <a:r>
              <a:rPr lang="en-US" sz="2400" b="1" dirty="0" smtClean="0">
                <a:latin typeface="Comic Sans MS" pitchFamily="66" charset="0"/>
              </a:rPr>
              <a:t>Meeting Minutes </a:t>
            </a:r>
            <a:r>
              <a:rPr lang="en-US" sz="2400" b="1" dirty="0" smtClean="0">
                <a:latin typeface="Comic Sans MS" pitchFamily="66" charset="0"/>
                <a:sym typeface="Symbol" pitchFamily="18" charset="2"/>
              </a:rPr>
              <a:t> December 31 </a:t>
            </a:r>
            <a:r>
              <a:rPr lang="en-US" sz="2400" b="1" dirty="0" smtClean="0">
                <a:solidFill>
                  <a:srgbClr val="009900"/>
                </a:solidFill>
                <a:latin typeface="Comic Sans MS" pitchFamily="66" charset="0"/>
              </a:rPr>
              <a:t>(online upload)</a:t>
            </a:r>
          </a:p>
          <a:p>
            <a:pPr marL="684213" lvl="1" indent="-277813" eaLnBrk="1" hangingPunct="1">
              <a:buClr>
                <a:schemeClr val="tx2"/>
              </a:buClr>
              <a:buSzPct val="110000"/>
              <a:buFont typeface="Wingdings" pitchFamily="2" charset="2"/>
              <a:buChar char="v"/>
            </a:pPr>
            <a:r>
              <a:rPr lang="en-US" sz="2000" b="1" dirty="0" smtClean="0">
                <a:solidFill>
                  <a:srgbClr val="7030A0"/>
                </a:solidFill>
                <a:latin typeface="Comic Sans MS" pitchFamily="66" charset="0"/>
              </a:rPr>
              <a:t>Meeting sign-in sheets (IERC approved) ― Dec 31 (online upload)</a:t>
            </a:r>
          </a:p>
          <a:p>
            <a:pPr marL="682625" indent="-682625" eaLnBrk="1" hangingPunct="1">
              <a:lnSpc>
                <a:spcPct val="150000"/>
              </a:lnSpc>
              <a:buClr>
                <a:srgbClr val="FF0000"/>
              </a:buClr>
              <a:buSzPct val="110000"/>
              <a:buFont typeface="MS Outlook" pitchFamily="2" charset="2"/>
              <a:buChar char="A"/>
            </a:pPr>
            <a:r>
              <a:rPr lang="en-US" sz="2400" b="1" dirty="0" smtClean="0">
                <a:latin typeface="Comic Sans MS" pitchFamily="66" charset="0"/>
              </a:rPr>
              <a:t>Exercise Reports </a:t>
            </a:r>
            <a:r>
              <a:rPr lang="en-US" sz="2400" b="1" dirty="0" smtClean="0">
                <a:latin typeface="Comic Sans MS" pitchFamily="66" charset="0"/>
                <a:sym typeface="Symbol" pitchFamily="18" charset="2"/>
              </a:rPr>
              <a:t> December 31 </a:t>
            </a:r>
            <a:r>
              <a:rPr lang="en-US" sz="2300" b="1" dirty="0" smtClean="0">
                <a:solidFill>
                  <a:srgbClr val="009900"/>
                </a:solidFill>
                <a:latin typeface="Comic Sans MS" pitchFamily="66" charset="0"/>
              </a:rPr>
              <a:t>(online entry)</a:t>
            </a:r>
            <a:endParaRPr lang="en-US" sz="2300" b="1" dirty="0" smtClean="0">
              <a:solidFill>
                <a:srgbClr val="009900"/>
              </a:solidFill>
              <a:latin typeface="Comic Sans MS" pitchFamily="66" charset="0"/>
              <a:sym typeface="Symbol" pitchFamily="18" charset="2"/>
            </a:endParaRPr>
          </a:p>
        </p:txBody>
      </p:sp>
      <p:sp>
        <p:nvSpPr>
          <p:cNvPr id="4" name="Slide Number Placeholder 8"/>
          <p:cNvSpPr>
            <a:spLocks noGrp="1"/>
          </p:cNvSpPr>
          <p:nvPr>
            <p:ph type="sldNum" sz="quarter" idx="12"/>
          </p:nvPr>
        </p:nvSpPr>
        <p:spPr>
          <a:xfrm>
            <a:off x="7010400" y="6629400"/>
            <a:ext cx="2133600" cy="228600"/>
          </a:xfrm>
          <a:noFill/>
        </p:spPr>
        <p:txBody>
          <a:bodyPr/>
          <a:lstStyle/>
          <a:p>
            <a:fld id="{06ACF7FE-11F4-4CC1-A33B-1898DAC74425}" type="slidenum">
              <a:rPr lang="en-US" altLang="en-US" smtClean="0"/>
              <a:pPr/>
              <a:t>12</a:t>
            </a:fld>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66595">
                                            <p:txEl>
                                              <p:pRg st="0" end="0"/>
                                            </p:txEl>
                                          </p:spTgt>
                                        </p:tgtEl>
                                        <p:attrNameLst>
                                          <p:attrName>style.visibility</p:attrName>
                                        </p:attrNameLst>
                                      </p:cBhvr>
                                      <p:to>
                                        <p:strVal val="visible"/>
                                      </p:to>
                                    </p:set>
                                    <p:animEffect transition="in" filter="fade">
                                      <p:cBhvr>
                                        <p:cTn id="7" dur="770" decel="100000"/>
                                        <p:tgtEl>
                                          <p:spTgt spid="366595">
                                            <p:txEl>
                                              <p:pRg st="0" end="0"/>
                                            </p:txEl>
                                          </p:spTgt>
                                        </p:tgtEl>
                                      </p:cBhvr>
                                    </p:animEffect>
                                    <p:animScale>
                                      <p:cBhvr>
                                        <p:cTn id="8" dur="770" decel="100000"/>
                                        <p:tgtEl>
                                          <p:spTgt spid="366595">
                                            <p:txEl>
                                              <p:pRg st="0" end="0"/>
                                            </p:txEl>
                                          </p:spTgt>
                                        </p:tgtEl>
                                      </p:cBhvr>
                                      <p:from x="10000" y="10000"/>
                                      <p:to x="200000" y="450000"/>
                                    </p:animScale>
                                    <p:animScale>
                                      <p:cBhvr>
                                        <p:cTn id="9" dur="1230" accel="100000" fill="hold">
                                          <p:stCondLst>
                                            <p:cond delay="770"/>
                                          </p:stCondLst>
                                        </p:cTn>
                                        <p:tgtEl>
                                          <p:spTgt spid="366595">
                                            <p:txEl>
                                              <p:pRg st="0" end="0"/>
                                            </p:txEl>
                                          </p:spTgt>
                                        </p:tgtEl>
                                      </p:cBhvr>
                                      <p:from x="200000" y="450000"/>
                                      <p:to x="100000" y="100000"/>
                                    </p:animScale>
                                    <p:set>
                                      <p:cBhvr>
                                        <p:cTn id="10" dur="770" fill="hold"/>
                                        <p:tgtEl>
                                          <p:spTgt spid="366595">
                                            <p:txEl>
                                              <p:pRg st="0" end="0"/>
                                            </p:txEl>
                                          </p:spTgt>
                                        </p:tgtEl>
                                        <p:attrNameLst>
                                          <p:attrName>ppt_x</p:attrName>
                                        </p:attrNameLst>
                                      </p:cBhvr>
                                      <p:to>
                                        <p:strVal val="(0.5)"/>
                                      </p:to>
                                    </p:set>
                                    <p:anim from="(0.5)" to="(#ppt_x)" calcmode="lin" valueType="num">
                                      <p:cBhvr>
                                        <p:cTn id="11" dur="1230" accel="100000" fill="hold">
                                          <p:stCondLst>
                                            <p:cond delay="770"/>
                                          </p:stCondLst>
                                        </p:cTn>
                                        <p:tgtEl>
                                          <p:spTgt spid="366595">
                                            <p:txEl>
                                              <p:pRg st="0" end="0"/>
                                            </p:txEl>
                                          </p:spTgt>
                                        </p:tgtEl>
                                        <p:attrNameLst>
                                          <p:attrName>ppt_x</p:attrName>
                                        </p:attrNameLst>
                                      </p:cBhvr>
                                    </p:anim>
                                    <p:set>
                                      <p:cBhvr>
                                        <p:cTn id="12" dur="770" fill="hold"/>
                                        <p:tgtEl>
                                          <p:spTgt spid="36659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66595">
                                            <p:txEl>
                                              <p:pRg st="0" end="0"/>
                                            </p:txEl>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366595">
                                            <p:txEl>
                                              <p:pRg st="1" end="1"/>
                                            </p:txEl>
                                          </p:spTgt>
                                        </p:tgtEl>
                                        <p:attrNameLst>
                                          <p:attrName>style.visibility</p:attrName>
                                        </p:attrNameLst>
                                      </p:cBhvr>
                                      <p:to>
                                        <p:strVal val="visible"/>
                                      </p:to>
                                    </p:set>
                                    <p:animEffect transition="in" filter="fade">
                                      <p:cBhvr>
                                        <p:cTn id="16" dur="770" decel="100000"/>
                                        <p:tgtEl>
                                          <p:spTgt spid="366595">
                                            <p:txEl>
                                              <p:pRg st="1" end="1"/>
                                            </p:txEl>
                                          </p:spTgt>
                                        </p:tgtEl>
                                      </p:cBhvr>
                                    </p:animEffect>
                                    <p:animScale>
                                      <p:cBhvr>
                                        <p:cTn id="17" dur="770" decel="100000"/>
                                        <p:tgtEl>
                                          <p:spTgt spid="366595">
                                            <p:txEl>
                                              <p:pRg st="1" end="1"/>
                                            </p:txEl>
                                          </p:spTgt>
                                        </p:tgtEl>
                                      </p:cBhvr>
                                      <p:from x="10000" y="10000"/>
                                      <p:to x="200000" y="450000"/>
                                    </p:animScale>
                                    <p:animScale>
                                      <p:cBhvr>
                                        <p:cTn id="18" dur="1230" accel="100000" fill="hold">
                                          <p:stCondLst>
                                            <p:cond delay="770"/>
                                          </p:stCondLst>
                                        </p:cTn>
                                        <p:tgtEl>
                                          <p:spTgt spid="366595">
                                            <p:txEl>
                                              <p:pRg st="1" end="1"/>
                                            </p:txEl>
                                          </p:spTgt>
                                        </p:tgtEl>
                                      </p:cBhvr>
                                      <p:from x="200000" y="450000"/>
                                      <p:to x="100000" y="100000"/>
                                    </p:animScale>
                                    <p:set>
                                      <p:cBhvr>
                                        <p:cTn id="19" dur="770" fill="hold"/>
                                        <p:tgtEl>
                                          <p:spTgt spid="366595">
                                            <p:txEl>
                                              <p:pRg st="1" end="1"/>
                                            </p:txEl>
                                          </p:spTgt>
                                        </p:tgtEl>
                                        <p:attrNameLst>
                                          <p:attrName>ppt_x</p:attrName>
                                        </p:attrNameLst>
                                      </p:cBhvr>
                                      <p:to>
                                        <p:strVal val="(0.5)"/>
                                      </p:to>
                                    </p:set>
                                    <p:anim from="(0.5)" to="(#ppt_x)" calcmode="lin" valueType="num">
                                      <p:cBhvr>
                                        <p:cTn id="20" dur="1230" accel="100000" fill="hold">
                                          <p:stCondLst>
                                            <p:cond delay="770"/>
                                          </p:stCondLst>
                                        </p:cTn>
                                        <p:tgtEl>
                                          <p:spTgt spid="366595">
                                            <p:txEl>
                                              <p:pRg st="1" end="1"/>
                                            </p:txEl>
                                          </p:spTgt>
                                        </p:tgtEl>
                                        <p:attrNameLst>
                                          <p:attrName>ppt_x</p:attrName>
                                        </p:attrNameLst>
                                      </p:cBhvr>
                                    </p:anim>
                                    <p:set>
                                      <p:cBhvr>
                                        <p:cTn id="21" dur="770" fill="hold"/>
                                        <p:tgtEl>
                                          <p:spTgt spid="366595">
                                            <p:txEl>
                                              <p:pRg st="1" end="1"/>
                                            </p:txEl>
                                          </p:spTgt>
                                        </p:tgtEl>
                                        <p:attrNameLst>
                                          <p:attrName>ppt_y</p:attrName>
                                        </p:attrNameLst>
                                      </p:cBhvr>
                                      <p:to>
                                        <p:strVal val="(#ppt_y+0.4)"/>
                                      </p:to>
                                    </p:set>
                                    <p:anim from="(#ppt_y+0.4)" to="(#ppt_y)" calcmode="lin" valueType="num">
                                      <p:cBhvr>
                                        <p:cTn id="22" dur="1230" accel="100000" fill="hold">
                                          <p:stCondLst>
                                            <p:cond delay="770"/>
                                          </p:stCondLst>
                                        </p:cTn>
                                        <p:tgtEl>
                                          <p:spTgt spid="366595">
                                            <p:txEl>
                                              <p:pRg st="1" end="1"/>
                                            </p:txEl>
                                          </p:spTgt>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51" presetClass="entr" presetSubtype="0" fill="hold" grpId="0" nodeType="clickEffect">
                                  <p:stCondLst>
                                    <p:cond delay="0"/>
                                  </p:stCondLst>
                                  <p:childTnLst>
                                    <p:set>
                                      <p:cBhvr>
                                        <p:cTn id="26" dur="1" fill="hold">
                                          <p:stCondLst>
                                            <p:cond delay="0"/>
                                          </p:stCondLst>
                                        </p:cTn>
                                        <p:tgtEl>
                                          <p:spTgt spid="366595">
                                            <p:txEl>
                                              <p:pRg st="2" end="2"/>
                                            </p:txEl>
                                          </p:spTgt>
                                        </p:tgtEl>
                                        <p:attrNameLst>
                                          <p:attrName>style.visibility</p:attrName>
                                        </p:attrNameLst>
                                      </p:cBhvr>
                                      <p:to>
                                        <p:strVal val="visible"/>
                                      </p:to>
                                    </p:set>
                                    <p:animEffect transition="in" filter="fade">
                                      <p:cBhvr>
                                        <p:cTn id="27" dur="770" decel="100000"/>
                                        <p:tgtEl>
                                          <p:spTgt spid="366595">
                                            <p:txEl>
                                              <p:pRg st="2" end="2"/>
                                            </p:txEl>
                                          </p:spTgt>
                                        </p:tgtEl>
                                      </p:cBhvr>
                                    </p:animEffect>
                                    <p:animScale>
                                      <p:cBhvr>
                                        <p:cTn id="28" dur="770" decel="100000"/>
                                        <p:tgtEl>
                                          <p:spTgt spid="366595">
                                            <p:txEl>
                                              <p:pRg st="2" end="2"/>
                                            </p:txEl>
                                          </p:spTgt>
                                        </p:tgtEl>
                                      </p:cBhvr>
                                      <p:from x="10000" y="10000"/>
                                      <p:to x="200000" y="450000"/>
                                    </p:animScale>
                                    <p:animScale>
                                      <p:cBhvr>
                                        <p:cTn id="29" dur="1230" accel="100000" fill="hold">
                                          <p:stCondLst>
                                            <p:cond delay="770"/>
                                          </p:stCondLst>
                                        </p:cTn>
                                        <p:tgtEl>
                                          <p:spTgt spid="366595">
                                            <p:txEl>
                                              <p:pRg st="2" end="2"/>
                                            </p:txEl>
                                          </p:spTgt>
                                        </p:tgtEl>
                                      </p:cBhvr>
                                      <p:from x="200000" y="450000"/>
                                      <p:to x="100000" y="100000"/>
                                    </p:animScale>
                                    <p:set>
                                      <p:cBhvr>
                                        <p:cTn id="30" dur="770" fill="hold"/>
                                        <p:tgtEl>
                                          <p:spTgt spid="366595">
                                            <p:txEl>
                                              <p:pRg st="2" end="2"/>
                                            </p:txEl>
                                          </p:spTgt>
                                        </p:tgtEl>
                                        <p:attrNameLst>
                                          <p:attrName>ppt_x</p:attrName>
                                        </p:attrNameLst>
                                      </p:cBhvr>
                                      <p:to>
                                        <p:strVal val="(0.5)"/>
                                      </p:to>
                                    </p:set>
                                    <p:anim from="(0.5)" to="(#ppt_x)" calcmode="lin" valueType="num">
                                      <p:cBhvr>
                                        <p:cTn id="31" dur="1230" accel="100000" fill="hold">
                                          <p:stCondLst>
                                            <p:cond delay="770"/>
                                          </p:stCondLst>
                                        </p:cTn>
                                        <p:tgtEl>
                                          <p:spTgt spid="366595">
                                            <p:txEl>
                                              <p:pRg st="2" end="2"/>
                                            </p:txEl>
                                          </p:spTgt>
                                        </p:tgtEl>
                                        <p:attrNameLst>
                                          <p:attrName>ppt_x</p:attrName>
                                        </p:attrNameLst>
                                      </p:cBhvr>
                                    </p:anim>
                                    <p:set>
                                      <p:cBhvr>
                                        <p:cTn id="32" dur="770" fill="hold"/>
                                        <p:tgtEl>
                                          <p:spTgt spid="366595">
                                            <p:txEl>
                                              <p:pRg st="2" end="2"/>
                                            </p:txEl>
                                          </p:spTgt>
                                        </p:tgtEl>
                                        <p:attrNameLst>
                                          <p:attrName>ppt_y</p:attrName>
                                        </p:attrNameLst>
                                      </p:cBhvr>
                                      <p:to>
                                        <p:strVal val="(#ppt_y+0.4)"/>
                                      </p:to>
                                    </p:set>
                                    <p:anim from="(#ppt_y+0.4)" to="(#ppt_y)" calcmode="lin" valueType="num">
                                      <p:cBhvr>
                                        <p:cTn id="33" dur="1230" accel="100000" fill="hold">
                                          <p:stCondLst>
                                            <p:cond delay="770"/>
                                          </p:stCondLst>
                                        </p:cTn>
                                        <p:tgtEl>
                                          <p:spTgt spid="366595">
                                            <p:txEl>
                                              <p:pRg st="2" end="2"/>
                                            </p:txEl>
                                          </p:spTgt>
                                        </p:tgtEl>
                                        <p:attrNameLst>
                                          <p:attrName>ppt_y</p:attrName>
                                        </p:attrNameLst>
                                      </p:cBhvr>
                                    </p:anim>
                                  </p:childTnLst>
                                </p:cTn>
                              </p:par>
                            </p:childTnLst>
                          </p:cTn>
                        </p:par>
                      </p:childTnLst>
                    </p:cTn>
                  </p:par>
                  <p:par>
                    <p:cTn id="34" fill="hold">
                      <p:stCondLst>
                        <p:cond delay="indefinite"/>
                      </p:stCondLst>
                      <p:childTnLst>
                        <p:par>
                          <p:cTn id="35" fill="hold">
                            <p:stCondLst>
                              <p:cond delay="0"/>
                            </p:stCondLst>
                            <p:childTnLst>
                              <p:par>
                                <p:cTn id="36" presetID="51" presetClass="entr" presetSubtype="0" fill="hold" grpId="0" nodeType="clickEffect">
                                  <p:stCondLst>
                                    <p:cond delay="0"/>
                                  </p:stCondLst>
                                  <p:childTnLst>
                                    <p:set>
                                      <p:cBhvr>
                                        <p:cTn id="37" dur="1" fill="hold">
                                          <p:stCondLst>
                                            <p:cond delay="0"/>
                                          </p:stCondLst>
                                        </p:cTn>
                                        <p:tgtEl>
                                          <p:spTgt spid="366595">
                                            <p:txEl>
                                              <p:pRg st="3" end="3"/>
                                            </p:txEl>
                                          </p:spTgt>
                                        </p:tgtEl>
                                        <p:attrNameLst>
                                          <p:attrName>style.visibility</p:attrName>
                                        </p:attrNameLst>
                                      </p:cBhvr>
                                      <p:to>
                                        <p:strVal val="visible"/>
                                      </p:to>
                                    </p:set>
                                    <p:animEffect transition="in" filter="fade">
                                      <p:cBhvr>
                                        <p:cTn id="38" dur="770" decel="100000"/>
                                        <p:tgtEl>
                                          <p:spTgt spid="366595">
                                            <p:txEl>
                                              <p:pRg st="3" end="3"/>
                                            </p:txEl>
                                          </p:spTgt>
                                        </p:tgtEl>
                                      </p:cBhvr>
                                    </p:animEffect>
                                    <p:animScale>
                                      <p:cBhvr>
                                        <p:cTn id="39" dur="770" decel="100000"/>
                                        <p:tgtEl>
                                          <p:spTgt spid="366595">
                                            <p:txEl>
                                              <p:pRg st="3" end="3"/>
                                            </p:txEl>
                                          </p:spTgt>
                                        </p:tgtEl>
                                      </p:cBhvr>
                                      <p:from x="10000" y="10000"/>
                                      <p:to x="200000" y="450000"/>
                                    </p:animScale>
                                    <p:animScale>
                                      <p:cBhvr>
                                        <p:cTn id="40" dur="1230" accel="100000" fill="hold">
                                          <p:stCondLst>
                                            <p:cond delay="770"/>
                                          </p:stCondLst>
                                        </p:cTn>
                                        <p:tgtEl>
                                          <p:spTgt spid="366595">
                                            <p:txEl>
                                              <p:pRg st="3" end="3"/>
                                            </p:txEl>
                                          </p:spTgt>
                                        </p:tgtEl>
                                      </p:cBhvr>
                                      <p:from x="200000" y="450000"/>
                                      <p:to x="100000" y="100000"/>
                                    </p:animScale>
                                    <p:set>
                                      <p:cBhvr>
                                        <p:cTn id="41" dur="770" fill="hold"/>
                                        <p:tgtEl>
                                          <p:spTgt spid="366595">
                                            <p:txEl>
                                              <p:pRg st="3" end="3"/>
                                            </p:txEl>
                                          </p:spTgt>
                                        </p:tgtEl>
                                        <p:attrNameLst>
                                          <p:attrName>ppt_x</p:attrName>
                                        </p:attrNameLst>
                                      </p:cBhvr>
                                      <p:to>
                                        <p:strVal val="(0.5)"/>
                                      </p:to>
                                    </p:set>
                                    <p:anim from="(0.5)" to="(#ppt_x)" calcmode="lin" valueType="num">
                                      <p:cBhvr>
                                        <p:cTn id="42" dur="1230" accel="100000" fill="hold">
                                          <p:stCondLst>
                                            <p:cond delay="770"/>
                                          </p:stCondLst>
                                        </p:cTn>
                                        <p:tgtEl>
                                          <p:spTgt spid="366595">
                                            <p:txEl>
                                              <p:pRg st="3" end="3"/>
                                            </p:txEl>
                                          </p:spTgt>
                                        </p:tgtEl>
                                        <p:attrNameLst>
                                          <p:attrName>ppt_x</p:attrName>
                                        </p:attrNameLst>
                                      </p:cBhvr>
                                    </p:anim>
                                    <p:set>
                                      <p:cBhvr>
                                        <p:cTn id="43" dur="770" fill="hold"/>
                                        <p:tgtEl>
                                          <p:spTgt spid="366595">
                                            <p:txEl>
                                              <p:pRg st="3" end="3"/>
                                            </p:txEl>
                                          </p:spTgt>
                                        </p:tgtEl>
                                        <p:attrNameLst>
                                          <p:attrName>ppt_y</p:attrName>
                                        </p:attrNameLst>
                                      </p:cBhvr>
                                      <p:to>
                                        <p:strVal val="(#ppt_y+0.4)"/>
                                      </p:to>
                                    </p:set>
                                    <p:anim from="(#ppt_y+0.4)" to="(#ppt_y)" calcmode="lin" valueType="num">
                                      <p:cBhvr>
                                        <p:cTn id="44" dur="1230" accel="100000" fill="hold">
                                          <p:stCondLst>
                                            <p:cond delay="770"/>
                                          </p:stCondLst>
                                        </p:cTn>
                                        <p:tgtEl>
                                          <p:spTgt spid="366595">
                                            <p:txEl>
                                              <p:pRg st="3" end="3"/>
                                            </p:txEl>
                                          </p:spTgt>
                                        </p:tgtEl>
                                        <p:attrNameLst>
                                          <p:attrName>ppt_y</p:attrName>
                                        </p:attrNameLst>
                                      </p:cBhvr>
                                    </p:anim>
                                  </p:childTnLst>
                                </p:cTn>
                              </p:par>
                            </p:childTnLst>
                          </p:cTn>
                        </p:par>
                      </p:childTnLst>
                    </p:cTn>
                  </p:par>
                  <p:par>
                    <p:cTn id="45" fill="hold">
                      <p:stCondLst>
                        <p:cond delay="indefinite"/>
                      </p:stCondLst>
                      <p:childTnLst>
                        <p:par>
                          <p:cTn id="46" fill="hold">
                            <p:stCondLst>
                              <p:cond delay="0"/>
                            </p:stCondLst>
                            <p:childTnLst>
                              <p:par>
                                <p:cTn id="47" presetID="51" presetClass="entr" presetSubtype="0" fill="hold" grpId="0" nodeType="clickEffect">
                                  <p:stCondLst>
                                    <p:cond delay="0"/>
                                  </p:stCondLst>
                                  <p:childTnLst>
                                    <p:set>
                                      <p:cBhvr>
                                        <p:cTn id="48" dur="1" fill="hold">
                                          <p:stCondLst>
                                            <p:cond delay="0"/>
                                          </p:stCondLst>
                                        </p:cTn>
                                        <p:tgtEl>
                                          <p:spTgt spid="366595">
                                            <p:txEl>
                                              <p:pRg st="4" end="4"/>
                                            </p:txEl>
                                          </p:spTgt>
                                        </p:tgtEl>
                                        <p:attrNameLst>
                                          <p:attrName>style.visibility</p:attrName>
                                        </p:attrNameLst>
                                      </p:cBhvr>
                                      <p:to>
                                        <p:strVal val="visible"/>
                                      </p:to>
                                    </p:set>
                                    <p:animEffect transition="in" filter="fade">
                                      <p:cBhvr>
                                        <p:cTn id="49" dur="770" decel="100000"/>
                                        <p:tgtEl>
                                          <p:spTgt spid="366595">
                                            <p:txEl>
                                              <p:pRg st="4" end="4"/>
                                            </p:txEl>
                                          </p:spTgt>
                                        </p:tgtEl>
                                      </p:cBhvr>
                                    </p:animEffect>
                                    <p:animScale>
                                      <p:cBhvr>
                                        <p:cTn id="50" dur="770" decel="100000"/>
                                        <p:tgtEl>
                                          <p:spTgt spid="366595">
                                            <p:txEl>
                                              <p:pRg st="4" end="4"/>
                                            </p:txEl>
                                          </p:spTgt>
                                        </p:tgtEl>
                                      </p:cBhvr>
                                      <p:from x="10000" y="10000"/>
                                      <p:to x="200000" y="450000"/>
                                    </p:animScale>
                                    <p:animScale>
                                      <p:cBhvr>
                                        <p:cTn id="51" dur="1230" accel="100000" fill="hold">
                                          <p:stCondLst>
                                            <p:cond delay="770"/>
                                          </p:stCondLst>
                                        </p:cTn>
                                        <p:tgtEl>
                                          <p:spTgt spid="366595">
                                            <p:txEl>
                                              <p:pRg st="4" end="4"/>
                                            </p:txEl>
                                          </p:spTgt>
                                        </p:tgtEl>
                                      </p:cBhvr>
                                      <p:from x="200000" y="450000"/>
                                      <p:to x="100000" y="100000"/>
                                    </p:animScale>
                                    <p:set>
                                      <p:cBhvr>
                                        <p:cTn id="52" dur="770" fill="hold"/>
                                        <p:tgtEl>
                                          <p:spTgt spid="366595">
                                            <p:txEl>
                                              <p:pRg st="4" end="4"/>
                                            </p:txEl>
                                          </p:spTgt>
                                        </p:tgtEl>
                                        <p:attrNameLst>
                                          <p:attrName>ppt_x</p:attrName>
                                        </p:attrNameLst>
                                      </p:cBhvr>
                                      <p:to>
                                        <p:strVal val="(0.5)"/>
                                      </p:to>
                                    </p:set>
                                    <p:anim from="(0.5)" to="(#ppt_x)" calcmode="lin" valueType="num">
                                      <p:cBhvr>
                                        <p:cTn id="53" dur="1230" accel="100000" fill="hold">
                                          <p:stCondLst>
                                            <p:cond delay="770"/>
                                          </p:stCondLst>
                                        </p:cTn>
                                        <p:tgtEl>
                                          <p:spTgt spid="366595">
                                            <p:txEl>
                                              <p:pRg st="4" end="4"/>
                                            </p:txEl>
                                          </p:spTgt>
                                        </p:tgtEl>
                                        <p:attrNameLst>
                                          <p:attrName>ppt_x</p:attrName>
                                        </p:attrNameLst>
                                      </p:cBhvr>
                                    </p:anim>
                                    <p:set>
                                      <p:cBhvr>
                                        <p:cTn id="54" dur="770" fill="hold"/>
                                        <p:tgtEl>
                                          <p:spTgt spid="366595">
                                            <p:txEl>
                                              <p:pRg st="4" end="4"/>
                                            </p:txEl>
                                          </p:spTgt>
                                        </p:tgtEl>
                                        <p:attrNameLst>
                                          <p:attrName>ppt_y</p:attrName>
                                        </p:attrNameLst>
                                      </p:cBhvr>
                                      <p:to>
                                        <p:strVal val="(#ppt_y+0.4)"/>
                                      </p:to>
                                    </p:set>
                                    <p:anim from="(#ppt_y+0.4)" to="(#ppt_y)" calcmode="lin" valueType="num">
                                      <p:cBhvr>
                                        <p:cTn id="55" dur="1230" accel="100000" fill="hold">
                                          <p:stCondLst>
                                            <p:cond delay="770"/>
                                          </p:stCondLst>
                                        </p:cTn>
                                        <p:tgtEl>
                                          <p:spTgt spid="366595">
                                            <p:txEl>
                                              <p:pRg st="4" end="4"/>
                                            </p:txEl>
                                          </p:spTgt>
                                        </p:tgtEl>
                                        <p:attrNameLst>
                                          <p:attrName>ppt_y</p:attrName>
                                        </p:attrNameLst>
                                      </p:cBhvr>
                                    </p:anim>
                                  </p:childTnLst>
                                </p:cTn>
                              </p:par>
                            </p:childTnLst>
                          </p:cTn>
                        </p:par>
                      </p:childTnLst>
                    </p:cTn>
                  </p:par>
                  <p:par>
                    <p:cTn id="56" fill="hold">
                      <p:stCondLst>
                        <p:cond delay="indefinite"/>
                      </p:stCondLst>
                      <p:childTnLst>
                        <p:par>
                          <p:cTn id="57" fill="hold">
                            <p:stCondLst>
                              <p:cond delay="0"/>
                            </p:stCondLst>
                            <p:childTnLst>
                              <p:par>
                                <p:cTn id="58" presetID="51" presetClass="entr" presetSubtype="0" fill="hold" grpId="0" nodeType="clickEffect">
                                  <p:stCondLst>
                                    <p:cond delay="0"/>
                                  </p:stCondLst>
                                  <p:childTnLst>
                                    <p:set>
                                      <p:cBhvr>
                                        <p:cTn id="59" dur="1" fill="hold">
                                          <p:stCondLst>
                                            <p:cond delay="0"/>
                                          </p:stCondLst>
                                        </p:cTn>
                                        <p:tgtEl>
                                          <p:spTgt spid="366595">
                                            <p:txEl>
                                              <p:pRg st="5" end="5"/>
                                            </p:txEl>
                                          </p:spTgt>
                                        </p:tgtEl>
                                        <p:attrNameLst>
                                          <p:attrName>style.visibility</p:attrName>
                                        </p:attrNameLst>
                                      </p:cBhvr>
                                      <p:to>
                                        <p:strVal val="visible"/>
                                      </p:to>
                                    </p:set>
                                    <p:animEffect transition="in" filter="fade">
                                      <p:cBhvr>
                                        <p:cTn id="60" dur="770" decel="100000"/>
                                        <p:tgtEl>
                                          <p:spTgt spid="366595">
                                            <p:txEl>
                                              <p:pRg st="5" end="5"/>
                                            </p:txEl>
                                          </p:spTgt>
                                        </p:tgtEl>
                                      </p:cBhvr>
                                    </p:animEffect>
                                    <p:animScale>
                                      <p:cBhvr>
                                        <p:cTn id="61" dur="770" decel="100000"/>
                                        <p:tgtEl>
                                          <p:spTgt spid="366595">
                                            <p:txEl>
                                              <p:pRg st="5" end="5"/>
                                            </p:txEl>
                                          </p:spTgt>
                                        </p:tgtEl>
                                      </p:cBhvr>
                                      <p:from x="10000" y="10000"/>
                                      <p:to x="200000" y="450000"/>
                                    </p:animScale>
                                    <p:animScale>
                                      <p:cBhvr>
                                        <p:cTn id="62" dur="1230" accel="100000" fill="hold">
                                          <p:stCondLst>
                                            <p:cond delay="770"/>
                                          </p:stCondLst>
                                        </p:cTn>
                                        <p:tgtEl>
                                          <p:spTgt spid="366595">
                                            <p:txEl>
                                              <p:pRg st="5" end="5"/>
                                            </p:txEl>
                                          </p:spTgt>
                                        </p:tgtEl>
                                      </p:cBhvr>
                                      <p:from x="200000" y="450000"/>
                                      <p:to x="100000" y="100000"/>
                                    </p:animScale>
                                    <p:set>
                                      <p:cBhvr>
                                        <p:cTn id="63" dur="770" fill="hold"/>
                                        <p:tgtEl>
                                          <p:spTgt spid="366595">
                                            <p:txEl>
                                              <p:pRg st="5" end="5"/>
                                            </p:txEl>
                                          </p:spTgt>
                                        </p:tgtEl>
                                        <p:attrNameLst>
                                          <p:attrName>ppt_x</p:attrName>
                                        </p:attrNameLst>
                                      </p:cBhvr>
                                      <p:to>
                                        <p:strVal val="(0.5)"/>
                                      </p:to>
                                    </p:set>
                                    <p:anim from="(0.5)" to="(#ppt_x)" calcmode="lin" valueType="num">
                                      <p:cBhvr>
                                        <p:cTn id="64" dur="1230" accel="100000" fill="hold">
                                          <p:stCondLst>
                                            <p:cond delay="770"/>
                                          </p:stCondLst>
                                        </p:cTn>
                                        <p:tgtEl>
                                          <p:spTgt spid="366595">
                                            <p:txEl>
                                              <p:pRg st="5" end="5"/>
                                            </p:txEl>
                                          </p:spTgt>
                                        </p:tgtEl>
                                        <p:attrNameLst>
                                          <p:attrName>ppt_x</p:attrName>
                                        </p:attrNameLst>
                                      </p:cBhvr>
                                    </p:anim>
                                    <p:set>
                                      <p:cBhvr>
                                        <p:cTn id="65" dur="770" fill="hold"/>
                                        <p:tgtEl>
                                          <p:spTgt spid="366595">
                                            <p:txEl>
                                              <p:pRg st="5" end="5"/>
                                            </p:txEl>
                                          </p:spTgt>
                                        </p:tgtEl>
                                        <p:attrNameLst>
                                          <p:attrName>ppt_y</p:attrName>
                                        </p:attrNameLst>
                                      </p:cBhvr>
                                      <p:to>
                                        <p:strVal val="(#ppt_y+0.4)"/>
                                      </p:to>
                                    </p:set>
                                    <p:anim from="(#ppt_y+0.4)" to="(#ppt_y)" calcmode="lin" valueType="num">
                                      <p:cBhvr>
                                        <p:cTn id="66" dur="1230" accel="100000" fill="hold">
                                          <p:stCondLst>
                                            <p:cond delay="770"/>
                                          </p:stCondLst>
                                        </p:cTn>
                                        <p:tgtEl>
                                          <p:spTgt spid="366595">
                                            <p:txEl>
                                              <p:pRg st="5" end="5"/>
                                            </p:txEl>
                                          </p:spTgt>
                                        </p:tgtEl>
                                        <p:attrNameLst>
                                          <p:attrName>ppt_y</p:attrName>
                                        </p:attrNameLst>
                                      </p:cBhvr>
                                    </p:anim>
                                  </p:childTnLst>
                                </p:cTn>
                              </p:par>
                            </p:childTnLst>
                          </p:cTn>
                        </p:par>
                      </p:childTnLst>
                    </p:cTn>
                  </p:par>
                  <p:par>
                    <p:cTn id="67" fill="hold">
                      <p:stCondLst>
                        <p:cond delay="indefinite"/>
                      </p:stCondLst>
                      <p:childTnLst>
                        <p:par>
                          <p:cTn id="68" fill="hold">
                            <p:stCondLst>
                              <p:cond delay="0"/>
                            </p:stCondLst>
                            <p:childTnLst>
                              <p:par>
                                <p:cTn id="69" presetID="51" presetClass="entr" presetSubtype="0" fill="hold" grpId="0" nodeType="clickEffect">
                                  <p:stCondLst>
                                    <p:cond delay="0"/>
                                  </p:stCondLst>
                                  <p:childTnLst>
                                    <p:set>
                                      <p:cBhvr>
                                        <p:cTn id="70" dur="1" fill="hold">
                                          <p:stCondLst>
                                            <p:cond delay="0"/>
                                          </p:stCondLst>
                                        </p:cTn>
                                        <p:tgtEl>
                                          <p:spTgt spid="366595">
                                            <p:txEl>
                                              <p:pRg st="6" end="6"/>
                                            </p:txEl>
                                          </p:spTgt>
                                        </p:tgtEl>
                                        <p:attrNameLst>
                                          <p:attrName>style.visibility</p:attrName>
                                        </p:attrNameLst>
                                      </p:cBhvr>
                                      <p:to>
                                        <p:strVal val="visible"/>
                                      </p:to>
                                    </p:set>
                                    <p:animEffect transition="in" filter="fade">
                                      <p:cBhvr>
                                        <p:cTn id="71" dur="770" decel="100000"/>
                                        <p:tgtEl>
                                          <p:spTgt spid="366595">
                                            <p:txEl>
                                              <p:pRg st="6" end="6"/>
                                            </p:txEl>
                                          </p:spTgt>
                                        </p:tgtEl>
                                      </p:cBhvr>
                                    </p:animEffect>
                                    <p:animScale>
                                      <p:cBhvr>
                                        <p:cTn id="72" dur="770" decel="100000"/>
                                        <p:tgtEl>
                                          <p:spTgt spid="366595">
                                            <p:txEl>
                                              <p:pRg st="6" end="6"/>
                                            </p:txEl>
                                          </p:spTgt>
                                        </p:tgtEl>
                                      </p:cBhvr>
                                      <p:from x="10000" y="10000"/>
                                      <p:to x="200000" y="450000"/>
                                    </p:animScale>
                                    <p:animScale>
                                      <p:cBhvr>
                                        <p:cTn id="73" dur="1230" accel="100000" fill="hold">
                                          <p:stCondLst>
                                            <p:cond delay="770"/>
                                          </p:stCondLst>
                                        </p:cTn>
                                        <p:tgtEl>
                                          <p:spTgt spid="366595">
                                            <p:txEl>
                                              <p:pRg st="6" end="6"/>
                                            </p:txEl>
                                          </p:spTgt>
                                        </p:tgtEl>
                                      </p:cBhvr>
                                      <p:from x="200000" y="450000"/>
                                      <p:to x="100000" y="100000"/>
                                    </p:animScale>
                                    <p:set>
                                      <p:cBhvr>
                                        <p:cTn id="74" dur="770" fill="hold"/>
                                        <p:tgtEl>
                                          <p:spTgt spid="366595">
                                            <p:txEl>
                                              <p:pRg st="6" end="6"/>
                                            </p:txEl>
                                          </p:spTgt>
                                        </p:tgtEl>
                                        <p:attrNameLst>
                                          <p:attrName>ppt_x</p:attrName>
                                        </p:attrNameLst>
                                      </p:cBhvr>
                                      <p:to>
                                        <p:strVal val="(0.5)"/>
                                      </p:to>
                                    </p:set>
                                    <p:anim from="(0.5)" to="(#ppt_x)" calcmode="lin" valueType="num">
                                      <p:cBhvr>
                                        <p:cTn id="75" dur="1230" accel="100000" fill="hold">
                                          <p:stCondLst>
                                            <p:cond delay="770"/>
                                          </p:stCondLst>
                                        </p:cTn>
                                        <p:tgtEl>
                                          <p:spTgt spid="366595">
                                            <p:txEl>
                                              <p:pRg st="6" end="6"/>
                                            </p:txEl>
                                          </p:spTgt>
                                        </p:tgtEl>
                                        <p:attrNameLst>
                                          <p:attrName>ppt_x</p:attrName>
                                        </p:attrNameLst>
                                      </p:cBhvr>
                                    </p:anim>
                                    <p:set>
                                      <p:cBhvr>
                                        <p:cTn id="76" dur="770" fill="hold"/>
                                        <p:tgtEl>
                                          <p:spTgt spid="366595">
                                            <p:txEl>
                                              <p:pRg st="6" end="6"/>
                                            </p:txEl>
                                          </p:spTgt>
                                        </p:tgtEl>
                                        <p:attrNameLst>
                                          <p:attrName>ppt_y</p:attrName>
                                        </p:attrNameLst>
                                      </p:cBhvr>
                                      <p:to>
                                        <p:strVal val="(#ppt_y+0.4)"/>
                                      </p:to>
                                    </p:set>
                                    <p:anim from="(#ppt_y+0.4)" to="(#ppt_y)" calcmode="lin" valueType="num">
                                      <p:cBhvr>
                                        <p:cTn id="77" dur="1230" accel="100000" fill="hold">
                                          <p:stCondLst>
                                            <p:cond delay="770"/>
                                          </p:stCondLst>
                                        </p:cTn>
                                        <p:tgtEl>
                                          <p:spTgt spid="366595">
                                            <p:txEl>
                                              <p:pRg st="6" end="6"/>
                                            </p:txEl>
                                          </p:spTgt>
                                        </p:tgtEl>
                                        <p:attrNameLst>
                                          <p:attrName>ppt_y</p:attrName>
                                        </p:attrNameLst>
                                      </p:cBhvr>
                                    </p:anim>
                                  </p:childTnLst>
                                </p:cTn>
                              </p:par>
                              <p:par>
                                <p:cTn id="78" presetID="51" presetClass="entr" presetSubtype="0" fill="hold" grpId="0" nodeType="withEffect">
                                  <p:stCondLst>
                                    <p:cond delay="0"/>
                                  </p:stCondLst>
                                  <p:childTnLst>
                                    <p:set>
                                      <p:cBhvr>
                                        <p:cTn id="79" dur="1" fill="hold">
                                          <p:stCondLst>
                                            <p:cond delay="0"/>
                                          </p:stCondLst>
                                        </p:cTn>
                                        <p:tgtEl>
                                          <p:spTgt spid="366595">
                                            <p:txEl>
                                              <p:pRg st="7" end="7"/>
                                            </p:txEl>
                                          </p:spTgt>
                                        </p:tgtEl>
                                        <p:attrNameLst>
                                          <p:attrName>style.visibility</p:attrName>
                                        </p:attrNameLst>
                                      </p:cBhvr>
                                      <p:to>
                                        <p:strVal val="visible"/>
                                      </p:to>
                                    </p:set>
                                    <p:animEffect transition="in" filter="fade">
                                      <p:cBhvr>
                                        <p:cTn id="80" dur="770" decel="100000"/>
                                        <p:tgtEl>
                                          <p:spTgt spid="366595">
                                            <p:txEl>
                                              <p:pRg st="7" end="7"/>
                                            </p:txEl>
                                          </p:spTgt>
                                        </p:tgtEl>
                                      </p:cBhvr>
                                    </p:animEffect>
                                    <p:animScale>
                                      <p:cBhvr>
                                        <p:cTn id="81" dur="770" decel="100000"/>
                                        <p:tgtEl>
                                          <p:spTgt spid="366595">
                                            <p:txEl>
                                              <p:pRg st="7" end="7"/>
                                            </p:txEl>
                                          </p:spTgt>
                                        </p:tgtEl>
                                      </p:cBhvr>
                                      <p:from x="10000" y="10000"/>
                                      <p:to x="200000" y="450000"/>
                                    </p:animScale>
                                    <p:animScale>
                                      <p:cBhvr>
                                        <p:cTn id="82" dur="1230" accel="100000" fill="hold">
                                          <p:stCondLst>
                                            <p:cond delay="770"/>
                                          </p:stCondLst>
                                        </p:cTn>
                                        <p:tgtEl>
                                          <p:spTgt spid="366595">
                                            <p:txEl>
                                              <p:pRg st="7" end="7"/>
                                            </p:txEl>
                                          </p:spTgt>
                                        </p:tgtEl>
                                      </p:cBhvr>
                                      <p:from x="200000" y="450000"/>
                                      <p:to x="100000" y="100000"/>
                                    </p:animScale>
                                    <p:set>
                                      <p:cBhvr>
                                        <p:cTn id="83" dur="770" fill="hold"/>
                                        <p:tgtEl>
                                          <p:spTgt spid="366595">
                                            <p:txEl>
                                              <p:pRg st="7" end="7"/>
                                            </p:txEl>
                                          </p:spTgt>
                                        </p:tgtEl>
                                        <p:attrNameLst>
                                          <p:attrName>ppt_x</p:attrName>
                                        </p:attrNameLst>
                                      </p:cBhvr>
                                      <p:to>
                                        <p:strVal val="(0.5)"/>
                                      </p:to>
                                    </p:set>
                                    <p:anim from="(0.5)" to="(#ppt_x)" calcmode="lin" valueType="num">
                                      <p:cBhvr>
                                        <p:cTn id="84" dur="1230" accel="100000" fill="hold">
                                          <p:stCondLst>
                                            <p:cond delay="770"/>
                                          </p:stCondLst>
                                        </p:cTn>
                                        <p:tgtEl>
                                          <p:spTgt spid="366595">
                                            <p:txEl>
                                              <p:pRg st="7" end="7"/>
                                            </p:txEl>
                                          </p:spTgt>
                                        </p:tgtEl>
                                        <p:attrNameLst>
                                          <p:attrName>ppt_x</p:attrName>
                                        </p:attrNameLst>
                                      </p:cBhvr>
                                    </p:anim>
                                    <p:set>
                                      <p:cBhvr>
                                        <p:cTn id="85" dur="770" fill="hold"/>
                                        <p:tgtEl>
                                          <p:spTgt spid="366595">
                                            <p:txEl>
                                              <p:pRg st="7" end="7"/>
                                            </p:txEl>
                                          </p:spTgt>
                                        </p:tgtEl>
                                        <p:attrNameLst>
                                          <p:attrName>ppt_y</p:attrName>
                                        </p:attrNameLst>
                                      </p:cBhvr>
                                      <p:to>
                                        <p:strVal val="(#ppt_y+0.4)"/>
                                      </p:to>
                                    </p:set>
                                    <p:anim from="(#ppt_y+0.4)" to="(#ppt_y)" calcmode="lin" valueType="num">
                                      <p:cBhvr>
                                        <p:cTn id="86" dur="1230" accel="100000" fill="hold">
                                          <p:stCondLst>
                                            <p:cond delay="770"/>
                                          </p:stCondLst>
                                        </p:cTn>
                                        <p:tgtEl>
                                          <p:spTgt spid="366595">
                                            <p:txEl>
                                              <p:pRg st="7" end="7"/>
                                            </p:txEl>
                                          </p:spTgt>
                                        </p:tgtEl>
                                        <p:attrNameLst>
                                          <p:attrName>ppt_y</p:attrName>
                                        </p:attrNameLst>
                                      </p:cBhvr>
                                    </p:anim>
                                  </p:childTnLst>
                                </p:cTn>
                              </p:par>
                            </p:childTnLst>
                          </p:cTn>
                        </p:par>
                      </p:childTnLst>
                    </p:cTn>
                  </p:par>
                  <p:par>
                    <p:cTn id="87" fill="hold">
                      <p:stCondLst>
                        <p:cond delay="indefinite"/>
                      </p:stCondLst>
                      <p:childTnLst>
                        <p:par>
                          <p:cTn id="88" fill="hold">
                            <p:stCondLst>
                              <p:cond delay="0"/>
                            </p:stCondLst>
                            <p:childTnLst>
                              <p:par>
                                <p:cTn id="89" presetID="51" presetClass="entr" presetSubtype="0" fill="hold" grpId="0" nodeType="clickEffect">
                                  <p:stCondLst>
                                    <p:cond delay="0"/>
                                  </p:stCondLst>
                                  <p:childTnLst>
                                    <p:set>
                                      <p:cBhvr>
                                        <p:cTn id="90" dur="1" fill="hold">
                                          <p:stCondLst>
                                            <p:cond delay="0"/>
                                          </p:stCondLst>
                                        </p:cTn>
                                        <p:tgtEl>
                                          <p:spTgt spid="366595">
                                            <p:txEl>
                                              <p:pRg st="8" end="8"/>
                                            </p:txEl>
                                          </p:spTgt>
                                        </p:tgtEl>
                                        <p:attrNameLst>
                                          <p:attrName>style.visibility</p:attrName>
                                        </p:attrNameLst>
                                      </p:cBhvr>
                                      <p:to>
                                        <p:strVal val="visible"/>
                                      </p:to>
                                    </p:set>
                                    <p:animEffect transition="in" filter="fade">
                                      <p:cBhvr>
                                        <p:cTn id="91" dur="770" decel="100000"/>
                                        <p:tgtEl>
                                          <p:spTgt spid="366595">
                                            <p:txEl>
                                              <p:pRg st="8" end="8"/>
                                            </p:txEl>
                                          </p:spTgt>
                                        </p:tgtEl>
                                      </p:cBhvr>
                                    </p:animEffect>
                                    <p:animScale>
                                      <p:cBhvr>
                                        <p:cTn id="92" dur="770" decel="100000"/>
                                        <p:tgtEl>
                                          <p:spTgt spid="366595">
                                            <p:txEl>
                                              <p:pRg st="8" end="8"/>
                                            </p:txEl>
                                          </p:spTgt>
                                        </p:tgtEl>
                                      </p:cBhvr>
                                      <p:from x="10000" y="10000"/>
                                      <p:to x="200000" y="450000"/>
                                    </p:animScale>
                                    <p:animScale>
                                      <p:cBhvr>
                                        <p:cTn id="93" dur="1230" accel="100000" fill="hold">
                                          <p:stCondLst>
                                            <p:cond delay="770"/>
                                          </p:stCondLst>
                                        </p:cTn>
                                        <p:tgtEl>
                                          <p:spTgt spid="366595">
                                            <p:txEl>
                                              <p:pRg st="8" end="8"/>
                                            </p:txEl>
                                          </p:spTgt>
                                        </p:tgtEl>
                                      </p:cBhvr>
                                      <p:from x="200000" y="450000"/>
                                      <p:to x="100000" y="100000"/>
                                    </p:animScale>
                                    <p:set>
                                      <p:cBhvr>
                                        <p:cTn id="94" dur="770" fill="hold"/>
                                        <p:tgtEl>
                                          <p:spTgt spid="366595">
                                            <p:txEl>
                                              <p:pRg st="8" end="8"/>
                                            </p:txEl>
                                          </p:spTgt>
                                        </p:tgtEl>
                                        <p:attrNameLst>
                                          <p:attrName>ppt_x</p:attrName>
                                        </p:attrNameLst>
                                      </p:cBhvr>
                                      <p:to>
                                        <p:strVal val="(0.5)"/>
                                      </p:to>
                                    </p:set>
                                    <p:anim from="(0.5)" to="(#ppt_x)" calcmode="lin" valueType="num">
                                      <p:cBhvr>
                                        <p:cTn id="95" dur="1230" accel="100000" fill="hold">
                                          <p:stCondLst>
                                            <p:cond delay="770"/>
                                          </p:stCondLst>
                                        </p:cTn>
                                        <p:tgtEl>
                                          <p:spTgt spid="366595">
                                            <p:txEl>
                                              <p:pRg st="8" end="8"/>
                                            </p:txEl>
                                          </p:spTgt>
                                        </p:tgtEl>
                                        <p:attrNameLst>
                                          <p:attrName>ppt_x</p:attrName>
                                        </p:attrNameLst>
                                      </p:cBhvr>
                                    </p:anim>
                                    <p:set>
                                      <p:cBhvr>
                                        <p:cTn id="96" dur="770" fill="hold"/>
                                        <p:tgtEl>
                                          <p:spTgt spid="366595">
                                            <p:txEl>
                                              <p:pRg st="8" end="8"/>
                                            </p:txEl>
                                          </p:spTgt>
                                        </p:tgtEl>
                                        <p:attrNameLst>
                                          <p:attrName>ppt_y</p:attrName>
                                        </p:attrNameLst>
                                      </p:cBhvr>
                                      <p:to>
                                        <p:strVal val="(#ppt_y+0.4)"/>
                                      </p:to>
                                    </p:set>
                                    <p:anim from="(#ppt_y+0.4)" to="(#ppt_y)" calcmode="lin" valueType="num">
                                      <p:cBhvr>
                                        <p:cTn id="97" dur="1230" accel="100000" fill="hold">
                                          <p:stCondLst>
                                            <p:cond delay="770"/>
                                          </p:stCondLst>
                                        </p:cTn>
                                        <p:tgtEl>
                                          <p:spTgt spid="366595">
                                            <p:txEl>
                                              <p:pRg st="8" end="8"/>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543800" cy="792163"/>
          </a:xfrm>
        </p:spPr>
        <p:txBody>
          <a:bodyPr anchor="ctr"/>
          <a:lstStyle/>
          <a:p>
            <a:pPr marL="566738" indent="-566738" eaLnBrk="1" hangingPunct="1">
              <a:lnSpc>
                <a:spcPct val="150000"/>
              </a:lnSpc>
              <a:defRPr/>
            </a:pPr>
            <a:r>
              <a:rPr lang="en-US" dirty="0" smtClean="0">
                <a:solidFill>
                  <a:srgbClr val="FF0000"/>
                </a:solidFill>
                <a:effectLst>
                  <a:outerShdw blurRad="38100" dist="38100" dir="2700000" algn="tl">
                    <a:srgbClr val="000000">
                      <a:alpha val="43137"/>
                    </a:srgbClr>
                  </a:outerShdw>
                </a:effectLst>
                <a:latin typeface="Comic Sans MS" pitchFamily="66" charset="0"/>
              </a:rPr>
              <a:t>Online LEPC Reporting DEMO </a:t>
            </a:r>
            <a:endParaRPr lang="en-US" dirty="0">
              <a:effectLst>
                <a:outerShdw blurRad="38100" dist="38100" dir="2700000" algn="tl">
                  <a:srgbClr val="000000">
                    <a:alpha val="43137"/>
                  </a:srgbClr>
                </a:outerShdw>
              </a:effectLst>
              <a:latin typeface="Comic Sans MS" pitchFamily="66" charset="0"/>
            </a:endParaRPr>
          </a:p>
        </p:txBody>
      </p:sp>
      <p:sp>
        <p:nvSpPr>
          <p:cNvPr id="38915" name="Content Placeholder 6"/>
          <p:cNvSpPr>
            <a:spLocks noGrp="1"/>
          </p:cNvSpPr>
          <p:nvPr>
            <p:ph idx="1"/>
          </p:nvPr>
        </p:nvSpPr>
        <p:spPr>
          <a:xfrm>
            <a:off x="0" y="1981200"/>
            <a:ext cx="8991600" cy="3962400"/>
          </a:xfrm>
        </p:spPr>
        <p:txBody>
          <a:bodyPr/>
          <a:lstStyle/>
          <a:p>
            <a:pPr>
              <a:lnSpc>
                <a:spcPct val="200000"/>
              </a:lnSpc>
              <a:buClr>
                <a:srgbClr val="CC0000"/>
              </a:buClr>
              <a:buSzPct val="80000"/>
              <a:buFont typeface="Wingdings" pitchFamily="2" charset="2"/>
              <a:buChar char="Ø"/>
            </a:pPr>
            <a:r>
              <a:rPr lang="en-US" dirty="0" smtClean="0">
                <a:latin typeface="Comic Sans MS" pitchFamily="66" charset="0"/>
              </a:rPr>
              <a:t>Go to </a:t>
            </a:r>
            <a:r>
              <a:rPr lang="en-US" sz="2600" u="sng" dirty="0" smtClean="0">
                <a:solidFill>
                  <a:srgbClr val="CC0000"/>
                </a:solidFill>
                <a:latin typeface="Comic Sans MS" pitchFamily="66" charset="0"/>
              </a:rPr>
              <a:t>http://www.in.gov/dhs/3793.htm</a:t>
            </a:r>
          </a:p>
          <a:p>
            <a:pPr>
              <a:lnSpc>
                <a:spcPct val="200000"/>
              </a:lnSpc>
              <a:buClr>
                <a:srgbClr val="CC0000"/>
              </a:buClr>
              <a:buSzPct val="80000"/>
              <a:buFont typeface="Wingdings" pitchFamily="2" charset="2"/>
              <a:buChar char="Ø"/>
            </a:pPr>
            <a:r>
              <a:rPr lang="en-US" dirty="0" smtClean="0">
                <a:latin typeface="Comic Sans MS" pitchFamily="66" charset="0"/>
              </a:rPr>
              <a:t>Enter userID/password </a:t>
            </a:r>
          </a:p>
          <a:p>
            <a:pPr>
              <a:lnSpc>
                <a:spcPct val="200000"/>
              </a:lnSpc>
              <a:buClr>
                <a:srgbClr val="CC0000"/>
              </a:buClr>
              <a:buSzPct val="80000"/>
              <a:buFont typeface="Wingdings" pitchFamily="2" charset="2"/>
              <a:buChar char="Ø"/>
            </a:pPr>
            <a:r>
              <a:rPr lang="en-US" dirty="0" smtClean="0">
                <a:latin typeface="Comic Sans MS" pitchFamily="66" charset="0"/>
              </a:rPr>
              <a:t>Log in and create contact information</a:t>
            </a:r>
          </a:p>
          <a:p>
            <a:pPr>
              <a:lnSpc>
                <a:spcPct val="200000"/>
              </a:lnSpc>
              <a:buClr>
                <a:srgbClr val="CC0000"/>
              </a:buClr>
              <a:buSzPct val="80000"/>
              <a:buFont typeface="Wingdings" pitchFamily="2" charset="2"/>
              <a:buChar char="Ø"/>
            </a:pPr>
            <a:r>
              <a:rPr lang="en-US" dirty="0" smtClean="0">
                <a:latin typeface="Comic Sans MS" pitchFamily="66" charset="0"/>
              </a:rPr>
              <a:t>Begin online reporting in/for 2013 funding year</a:t>
            </a:r>
          </a:p>
        </p:txBody>
      </p:sp>
      <p:sp>
        <p:nvSpPr>
          <p:cNvPr id="4" name="Slide Number Placeholder 8"/>
          <p:cNvSpPr>
            <a:spLocks noGrp="1"/>
          </p:cNvSpPr>
          <p:nvPr>
            <p:ph type="sldNum" sz="quarter" idx="12"/>
          </p:nvPr>
        </p:nvSpPr>
        <p:spPr>
          <a:xfrm>
            <a:off x="7010400" y="6629400"/>
            <a:ext cx="2133600" cy="228600"/>
          </a:xfrm>
          <a:noFill/>
        </p:spPr>
        <p:txBody>
          <a:bodyPr/>
          <a:lstStyle/>
          <a:p>
            <a:fld id="{06ACF7FE-11F4-4CC1-A33B-1898DAC74425}" type="slidenum">
              <a:rPr lang="en-US" altLang="en-US" smtClean="0"/>
              <a:pPr/>
              <a:t>13</a:t>
            </a:fld>
            <a:endParaRPr lang="en-US" alt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a:xfrm>
            <a:off x="76200" y="122238"/>
            <a:ext cx="2286000" cy="1858962"/>
          </a:xfrm>
        </p:spPr>
        <p:txBody>
          <a:bodyPr anchor="ctr"/>
          <a:lstStyle/>
          <a:p>
            <a:pPr eaLnBrk="1" hangingPunct="1">
              <a:defRPr/>
            </a:pPr>
            <a:r>
              <a:rPr lang="en-US" sz="4400" b="0" dirty="0" smtClean="0">
                <a:effectLst>
                  <a:outerShdw blurRad="38100" dist="38100" dir="2700000" algn="tl">
                    <a:srgbClr val="C0C0C0"/>
                  </a:outerShdw>
                </a:effectLst>
                <a:latin typeface="Comic Sans MS" pitchFamily="66" charset="0"/>
              </a:rPr>
              <a:t>Landing </a:t>
            </a:r>
            <a:br>
              <a:rPr lang="en-US" sz="4400" b="0" dirty="0" smtClean="0">
                <a:effectLst>
                  <a:outerShdw blurRad="38100" dist="38100" dir="2700000" algn="tl">
                    <a:srgbClr val="C0C0C0"/>
                  </a:outerShdw>
                </a:effectLst>
                <a:latin typeface="Comic Sans MS" pitchFamily="66" charset="0"/>
              </a:rPr>
            </a:br>
            <a:r>
              <a:rPr lang="en-US" sz="4400" b="0" dirty="0" smtClean="0">
                <a:effectLst>
                  <a:outerShdw blurRad="38100" dist="38100" dir="2700000" algn="tl">
                    <a:srgbClr val="C0C0C0"/>
                  </a:outerShdw>
                </a:effectLst>
                <a:latin typeface="Comic Sans MS" pitchFamily="66" charset="0"/>
              </a:rPr>
              <a:t>Page</a:t>
            </a:r>
            <a:endParaRPr lang="en-US" sz="4300" dirty="0" smtClean="0">
              <a:latin typeface="Comic Sans MS" pitchFamily="66" charset="0"/>
            </a:endParaRPr>
          </a:p>
        </p:txBody>
      </p:sp>
      <p:pic>
        <p:nvPicPr>
          <p:cNvPr id="12" name="ClipArt Placeholder 11" descr="landing page.bmp"/>
          <p:cNvPicPr>
            <a:picLocks noGrp="1" noChangeAspect="1"/>
          </p:cNvPicPr>
          <p:nvPr>
            <p:ph type="clipArt" sz="half" idx="1"/>
          </p:nvPr>
        </p:nvPicPr>
        <p:blipFill>
          <a:blip r:embed="rId3" cstate="print"/>
          <a:srcRect l="27413" t="22847" r="28777" b="3762"/>
          <a:stretch>
            <a:fillRect/>
          </a:stretch>
        </p:blipFill>
        <p:spPr>
          <a:xfrm>
            <a:off x="2819400" y="76200"/>
            <a:ext cx="6324600" cy="6748463"/>
          </a:xfrm>
          <a:ln w="38100" cap="sq">
            <a:solidFill>
              <a:srgbClr val="000000"/>
            </a:solidFill>
          </a:ln>
          <a:effectLst>
            <a:outerShdw blurRad="50800" dist="38100" dir="2700000" algn="tl" rotWithShape="0">
              <a:srgbClr val="000000">
                <a:alpha val="43000"/>
              </a:srgbClr>
            </a:outerShdw>
          </a:effectLst>
        </p:spPr>
      </p:pic>
      <p:sp>
        <p:nvSpPr>
          <p:cNvPr id="368645" name="Rectangle 5"/>
          <p:cNvSpPr>
            <a:spLocks noChangeArrowheads="1"/>
          </p:cNvSpPr>
          <p:nvPr/>
        </p:nvSpPr>
        <p:spPr bwMode="auto">
          <a:xfrm>
            <a:off x="76200" y="2590800"/>
            <a:ext cx="2743200" cy="3962400"/>
          </a:xfrm>
          <a:prstGeom prst="rect">
            <a:avLst/>
          </a:prstGeom>
          <a:noFill/>
          <a:ln w="9525">
            <a:noFill/>
            <a:miter lim="800000"/>
            <a:headEnd/>
            <a:tailEnd/>
          </a:ln>
          <a:effectLst/>
        </p:spPr>
        <p:txBody>
          <a:bodyPr anchor="ctr"/>
          <a:lstStyle/>
          <a:p>
            <a:pPr>
              <a:defRPr/>
            </a:pPr>
            <a:r>
              <a:rPr lang="en-US" sz="2400" dirty="0">
                <a:solidFill>
                  <a:srgbClr val="FF3300"/>
                </a:solidFill>
                <a:effectLst>
                  <a:outerShdw blurRad="38100" dist="38100" dir="2700000" algn="tl">
                    <a:srgbClr val="C0C0C0"/>
                  </a:outerShdw>
                </a:effectLst>
                <a:latin typeface="Comic Sans MS" pitchFamily="66" charset="0"/>
              </a:rPr>
              <a:t>Select “Begin” if you have your  log-in info </a:t>
            </a:r>
          </a:p>
          <a:p>
            <a:pPr>
              <a:defRPr/>
            </a:pPr>
            <a:endParaRPr lang="en-US" sz="2400" dirty="0">
              <a:solidFill>
                <a:srgbClr val="FF3300"/>
              </a:solidFill>
              <a:effectLst>
                <a:outerShdw blurRad="38100" dist="38100" dir="2700000" algn="tl">
                  <a:srgbClr val="C0C0C0"/>
                </a:outerShdw>
              </a:effectLst>
              <a:latin typeface="Comic Sans MS" pitchFamily="66" charset="0"/>
            </a:endParaRPr>
          </a:p>
          <a:p>
            <a:pPr>
              <a:defRPr/>
            </a:pPr>
            <a:endParaRPr lang="en-US" sz="2400" dirty="0">
              <a:solidFill>
                <a:srgbClr val="FF3300"/>
              </a:solidFill>
              <a:effectLst>
                <a:outerShdw blurRad="38100" dist="38100" dir="2700000" algn="tl">
                  <a:srgbClr val="C0C0C0"/>
                </a:outerShdw>
              </a:effectLst>
              <a:latin typeface="Comic Sans MS" pitchFamily="66" charset="0"/>
            </a:endParaRPr>
          </a:p>
          <a:p>
            <a:pPr>
              <a:defRPr/>
            </a:pPr>
            <a:endParaRPr lang="en-US" sz="2400" dirty="0">
              <a:solidFill>
                <a:srgbClr val="FF3300"/>
              </a:solidFill>
              <a:effectLst>
                <a:outerShdw blurRad="38100" dist="38100" dir="2700000" algn="tl">
                  <a:srgbClr val="C0C0C0"/>
                </a:outerShdw>
              </a:effectLst>
              <a:latin typeface="Comic Sans MS" pitchFamily="66" charset="0"/>
            </a:endParaRPr>
          </a:p>
          <a:p>
            <a:pPr>
              <a:defRPr/>
            </a:pPr>
            <a:r>
              <a:rPr lang="en-US" sz="2400" dirty="0">
                <a:solidFill>
                  <a:srgbClr val="FF3300"/>
                </a:solidFill>
                <a:effectLst>
                  <a:outerShdw blurRad="38100" dist="38100" dir="2700000" algn="tl">
                    <a:srgbClr val="C0C0C0"/>
                  </a:outerShdw>
                </a:effectLst>
                <a:latin typeface="Comic Sans MS" pitchFamily="66" charset="0"/>
              </a:rPr>
              <a:t>Select “Request”  if you don’t have your log-in info</a:t>
            </a:r>
            <a:r>
              <a:rPr lang="en-US" sz="2400" dirty="0">
                <a:solidFill>
                  <a:srgbClr val="7B3B4D"/>
                </a:solidFill>
                <a:effectLst>
                  <a:outerShdw blurRad="38100" dist="38100" dir="2700000" algn="tl">
                    <a:srgbClr val="C0C0C0"/>
                  </a:outerShdw>
                </a:effectLst>
                <a:latin typeface="Comic Sans MS" pitchFamily="66" charset="0"/>
              </a:rPr>
              <a:t> </a:t>
            </a:r>
            <a:br>
              <a:rPr lang="en-US" sz="2400" dirty="0">
                <a:solidFill>
                  <a:srgbClr val="7B3B4D"/>
                </a:solidFill>
                <a:effectLst>
                  <a:outerShdw blurRad="38100" dist="38100" dir="2700000" algn="tl">
                    <a:srgbClr val="C0C0C0"/>
                  </a:outerShdw>
                </a:effectLst>
                <a:latin typeface="Comic Sans MS" pitchFamily="66" charset="0"/>
              </a:rPr>
            </a:br>
            <a:endParaRPr lang="en-US" sz="2400" b="1" dirty="0">
              <a:solidFill>
                <a:srgbClr val="FF3300"/>
              </a:solidFill>
              <a:latin typeface="Comic Sans MS" pitchFamily="66" charset="0"/>
            </a:endParaRPr>
          </a:p>
        </p:txBody>
      </p:sp>
      <p:cxnSp>
        <p:nvCxnSpPr>
          <p:cNvPr id="44" name="Straight Arrow Connector 43"/>
          <p:cNvCxnSpPr/>
          <p:nvPr/>
        </p:nvCxnSpPr>
        <p:spPr>
          <a:xfrm>
            <a:off x="2514600" y="5638800"/>
            <a:ext cx="381000" cy="0"/>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cxnSp>
        <p:nvCxnSpPr>
          <p:cNvPr id="7" name="Elbow Connector 6"/>
          <p:cNvCxnSpPr/>
          <p:nvPr/>
        </p:nvCxnSpPr>
        <p:spPr>
          <a:xfrm>
            <a:off x="1905000" y="3733800"/>
            <a:ext cx="990600" cy="822325"/>
          </a:xfrm>
          <a:prstGeom prst="bentConnector3">
            <a:avLst>
              <a:gd name="adj1" fmla="val 50000"/>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sp>
        <p:nvSpPr>
          <p:cNvPr id="4103" name="Slide Number Placeholder 12"/>
          <p:cNvSpPr>
            <a:spLocks noGrp="1"/>
          </p:cNvSpPr>
          <p:nvPr>
            <p:ph type="sldNum" sz="quarter" idx="12"/>
          </p:nvPr>
        </p:nvSpPr>
        <p:spPr>
          <a:xfrm>
            <a:off x="7010400" y="6553200"/>
            <a:ext cx="2133600" cy="228600"/>
          </a:xfrm>
          <a:noFill/>
        </p:spPr>
        <p:txBody>
          <a:bodyPr/>
          <a:lstStyle/>
          <a:p>
            <a:fld id="{A2C2503D-EA8E-4DCA-BADD-9089787447E4}" type="slidenum">
              <a:rPr lang="en-US" altLang="en-US" smtClean="0"/>
              <a:pPr/>
              <a:t>14</a:t>
            </a:fld>
            <a:endParaRPr lang="en-US" altLang="en-US" dirty="0" smtClean="0"/>
          </a:p>
        </p:txBody>
      </p:sp>
      <p:sp>
        <p:nvSpPr>
          <p:cNvPr id="4104" name="Footer Placeholder 13"/>
          <p:cNvSpPr>
            <a:spLocks noGrp="1"/>
          </p:cNvSpPr>
          <p:nvPr>
            <p:ph type="ftr" sz="quarter" idx="11"/>
          </p:nvPr>
        </p:nvSpPr>
        <p:spPr>
          <a:noFill/>
        </p:spPr>
        <p:txBody>
          <a:bodyPr/>
          <a:lstStyle/>
          <a:p>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68645">
                                            <p:txEl>
                                              <p:pRg st="0" end="0"/>
                                            </p:txEl>
                                          </p:spTgt>
                                        </p:tgtEl>
                                        <p:attrNameLst>
                                          <p:attrName>style.visibility</p:attrName>
                                        </p:attrNameLst>
                                      </p:cBhvr>
                                      <p:to>
                                        <p:strVal val="visible"/>
                                      </p:to>
                                    </p:set>
                                    <p:animEffect transition="in" filter="fade">
                                      <p:cBhvr>
                                        <p:cTn id="11" dur="2000"/>
                                        <p:tgtEl>
                                          <p:spTgt spid="36864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68645">
                                            <p:txEl>
                                              <p:pRg st="4" end="4"/>
                                            </p:txEl>
                                          </p:spTgt>
                                        </p:tgtEl>
                                        <p:attrNameLst>
                                          <p:attrName>style.visibility</p:attrName>
                                        </p:attrNameLst>
                                      </p:cBhvr>
                                      <p:to>
                                        <p:strVal val="visible"/>
                                      </p:to>
                                    </p:set>
                                    <p:animEffect transition="in" filter="fade">
                                      <p:cBhvr>
                                        <p:cTn id="20" dur="2000"/>
                                        <p:tgtEl>
                                          <p:spTgt spid="3686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Content Placeholder 3" descr="log in.bmp"/>
          <p:cNvPicPr>
            <a:picLocks noGrp="1" noChangeAspect="1"/>
          </p:cNvPicPr>
          <p:nvPr>
            <p:ph idx="1"/>
          </p:nvPr>
        </p:nvPicPr>
        <p:blipFill>
          <a:blip r:embed="rId2" cstate="print"/>
          <a:srcRect t="10893" r="11665" b="29688"/>
          <a:stretch>
            <a:fillRect/>
          </a:stretch>
        </p:blipFill>
        <p:spPr>
          <a:xfrm>
            <a:off x="0" y="914400"/>
            <a:ext cx="9144000" cy="5943600"/>
          </a:xfrm>
          <a:ln w="38100" cap="sq">
            <a:solidFill>
              <a:srgbClr val="000000"/>
            </a:solidFill>
          </a:ln>
          <a:effectLst>
            <a:outerShdw blurRad="50800" dist="38100" dir="2700000" algn="tl" rotWithShape="0">
              <a:srgbClr val="000000">
                <a:alpha val="43000"/>
              </a:srgbClr>
            </a:outerShdw>
          </a:effectLst>
        </p:spPr>
      </p:pic>
      <p:sp>
        <p:nvSpPr>
          <p:cNvPr id="39938" name="Title 1"/>
          <p:cNvSpPr>
            <a:spLocks noGrp="1"/>
          </p:cNvSpPr>
          <p:nvPr>
            <p:ph type="title"/>
          </p:nvPr>
        </p:nvSpPr>
        <p:spPr>
          <a:xfrm>
            <a:off x="0" y="122238"/>
            <a:ext cx="3733800" cy="792162"/>
          </a:xfrm>
        </p:spPr>
        <p:txBody>
          <a:bodyPr anchor="ctr"/>
          <a:lstStyle/>
          <a:p>
            <a:pPr>
              <a:defRPr/>
            </a:pPr>
            <a:r>
              <a:rPr lang="en-US" dirty="0" smtClean="0">
                <a:solidFill>
                  <a:srgbClr val="FF0000"/>
                </a:solidFill>
                <a:effectLst>
                  <a:outerShdw blurRad="38100" dist="38100" dir="2700000" algn="tl">
                    <a:srgbClr val="000000">
                      <a:alpha val="43137"/>
                    </a:srgbClr>
                  </a:outerShdw>
                </a:effectLst>
                <a:latin typeface="Comic Sans MS" pitchFamily="66" charset="0"/>
              </a:rPr>
              <a:t>Log-In Page</a:t>
            </a:r>
          </a:p>
        </p:txBody>
      </p:sp>
      <p:sp>
        <p:nvSpPr>
          <p:cNvPr id="4" name="Rectangle 3"/>
          <p:cNvSpPr/>
          <p:nvPr/>
        </p:nvSpPr>
        <p:spPr>
          <a:xfrm>
            <a:off x="6846888" y="2457450"/>
            <a:ext cx="1306512" cy="1200329"/>
          </a:xfrm>
          <a:prstGeom prst="rect">
            <a:avLst/>
          </a:prstGeom>
        </p:spPr>
        <p:txBody>
          <a:bodyPr>
            <a:spAutoFit/>
          </a:bodyPr>
          <a:lstStyle/>
          <a:p>
            <a:pPr algn="ctr">
              <a:buFont typeface="Wingdings" pitchFamily="2" charset="2"/>
              <a:buNone/>
              <a:defRPr/>
            </a:pPr>
            <a:r>
              <a:rPr lang="en-US" b="1" dirty="0">
                <a:solidFill>
                  <a:srgbClr val="9900CC"/>
                </a:solidFill>
                <a:effectLst>
                  <a:outerShdw blurRad="38100" dist="38100" dir="2700000" algn="tl">
                    <a:srgbClr val="C0C0C0"/>
                  </a:outerShdw>
                </a:effectLst>
                <a:latin typeface="Comic Sans MS" pitchFamily="66" charset="0"/>
              </a:rPr>
              <a:t>Enter user </a:t>
            </a:r>
            <a:r>
              <a:rPr lang="en-US" b="1" dirty="0" smtClean="0">
                <a:solidFill>
                  <a:srgbClr val="9900CC"/>
                </a:solidFill>
                <a:effectLst>
                  <a:outerShdw blurRad="38100" dist="38100" dir="2700000" algn="tl">
                    <a:srgbClr val="C0C0C0"/>
                  </a:outerShdw>
                </a:effectLst>
                <a:latin typeface="Comic Sans MS" pitchFamily="66" charset="0"/>
              </a:rPr>
              <a:t>ID </a:t>
            </a:r>
            <a:r>
              <a:rPr lang="en-US" b="1" dirty="0">
                <a:solidFill>
                  <a:srgbClr val="9900CC"/>
                </a:solidFill>
                <a:effectLst>
                  <a:outerShdw blurRad="38100" dist="38100" dir="2700000" algn="tl">
                    <a:srgbClr val="C0C0C0"/>
                  </a:outerShdw>
                </a:effectLst>
                <a:latin typeface="Comic Sans MS" pitchFamily="66" charset="0"/>
              </a:rPr>
              <a:t>and password</a:t>
            </a:r>
          </a:p>
        </p:txBody>
      </p:sp>
      <p:sp>
        <p:nvSpPr>
          <p:cNvPr id="5" name="Rectangle 4"/>
          <p:cNvSpPr/>
          <p:nvPr/>
        </p:nvSpPr>
        <p:spPr>
          <a:xfrm>
            <a:off x="6477000" y="4714875"/>
            <a:ext cx="2438400" cy="923925"/>
          </a:xfrm>
          <a:prstGeom prst="rect">
            <a:avLst/>
          </a:prstGeom>
        </p:spPr>
        <p:txBody>
          <a:bodyPr>
            <a:spAutoFit/>
          </a:bodyPr>
          <a:lstStyle/>
          <a:p>
            <a:pPr algn="ctr">
              <a:buFont typeface="Wingdings" pitchFamily="2" charset="2"/>
              <a:buNone/>
              <a:defRPr/>
            </a:pPr>
            <a:r>
              <a:rPr lang="en-US" b="1" dirty="0">
                <a:solidFill>
                  <a:srgbClr val="FF0000"/>
                </a:solidFill>
                <a:effectLst>
                  <a:outerShdw blurRad="38100" dist="38100" dir="2700000" algn="tl">
                    <a:srgbClr val="C0C0C0"/>
                  </a:outerShdw>
                </a:effectLst>
                <a:latin typeface="Comic Sans MS" pitchFamily="66" charset="0"/>
              </a:rPr>
              <a:t>Use recovery password to retrieve log-in info </a:t>
            </a:r>
            <a:endParaRPr lang="en-US" dirty="0">
              <a:solidFill>
                <a:srgbClr val="FF0000"/>
              </a:solidFill>
              <a:effectLst>
                <a:outerShdw blurRad="38100" dist="38100" dir="2700000" algn="tl">
                  <a:srgbClr val="C0C0C0"/>
                </a:outerShdw>
              </a:effectLst>
              <a:latin typeface="Comic Sans MS" pitchFamily="66" charset="0"/>
            </a:endParaRPr>
          </a:p>
        </p:txBody>
      </p:sp>
      <p:cxnSp>
        <p:nvCxnSpPr>
          <p:cNvPr id="13" name="Elbow Connector 12"/>
          <p:cNvCxnSpPr>
            <a:stCxn id="4" idx="1"/>
          </p:cNvCxnSpPr>
          <p:nvPr/>
        </p:nvCxnSpPr>
        <p:spPr>
          <a:xfrm rot="10800000">
            <a:off x="5791200" y="2667001"/>
            <a:ext cx="1055688" cy="390614"/>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Elbow Connector 15"/>
          <p:cNvCxnSpPr/>
          <p:nvPr/>
        </p:nvCxnSpPr>
        <p:spPr>
          <a:xfrm rot="10800000">
            <a:off x="5791200" y="4648200"/>
            <a:ext cx="914400" cy="533400"/>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
        <p:nvSpPr>
          <p:cNvPr id="5128" name="Slide Number Placeholder 11"/>
          <p:cNvSpPr>
            <a:spLocks noGrp="1"/>
          </p:cNvSpPr>
          <p:nvPr>
            <p:ph type="sldNum" sz="quarter" idx="12"/>
          </p:nvPr>
        </p:nvSpPr>
        <p:spPr>
          <a:xfrm>
            <a:off x="7010400" y="6629400"/>
            <a:ext cx="2133600" cy="228600"/>
          </a:xfrm>
          <a:noFill/>
        </p:spPr>
        <p:txBody>
          <a:bodyPr/>
          <a:lstStyle/>
          <a:p>
            <a:fld id="{C2000974-CC0F-4B28-AC29-1B3527749860}" type="slidenum">
              <a:rPr lang="en-US" altLang="en-US" smtClean="0"/>
              <a:pPr/>
              <a:t>15</a:t>
            </a:fld>
            <a:endParaRPr lang="en-US" altLang="en-US" dirty="0" smtClean="0"/>
          </a:p>
        </p:txBody>
      </p:sp>
      <p:sp>
        <p:nvSpPr>
          <p:cNvPr id="5129" name="Footer Placeholder 13"/>
          <p:cNvSpPr>
            <a:spLocks noGrp="1"/>
          </p:cNvSpPr>
          <p:nvPr>
            <p:ph type="ftr" sz="quarter" idx="11"/>
          </p:nvPr>
        </p:nvSpPr>
        <p:spPr>
          <a:noFill/>
        </p:spPr>
        <p:txBody>
          <a:bodyPr/>
          <a:lstStyle/>
          <a:p>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7" name="Picture 3"/>
          <p:cNvPicPr>
            <a:picLocks noChangeAspect="1" noChangeArrowheads="1"/>
          </p:cNvPicPr>
          <p:nvPr/>
        </p:nvPicPr>
        <p:blipFill>
          <a:blip r:embed="rId2" cstate="print"/>
          <a:srcRect t="1" r="29722"/>
          <a:stretch>
            <a:fillRect/>
          </a:stretch>
        </p:blipFill>
        <p:spPr bwMode="auto">
          <a:xfrm>
            <a:off x="0" y="0"/>
            <a:ext cx="9144000" cy="731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146" name="Title 1"/>
          <p:cNvSpPr>
            <a:spLocks noGrp="1"/>
          </p:cNvSpPr>
          <p:nvPr>
            <p:ph type="title"/>
          </p:nvPr>
        </p:nvSpPr>
        <p:spPr>
          <a:xfrm>
            <a:off x="4648200" y="427038"/>
            <a:ext cx="4495800" cy="792162"/>
          </a:xfrm>
        </p:spPr>
        <p:txBody>
          <a:bodyPr anchor="ctr"/>
          <a:lstStyle/>
          <a:p>
            <a:r>
              <a:rPr lang="en-US" dirty="0" smtClean="0">
                <a:solidFill>
                  <a:srgbClr val="FF0000"/>
                </a:solidFill>
                <a:latin typeface="Comic Sans MS" pitchFamily="66" charset="0"/>
              </a:rPr>
              <a:t>Your County Page</a:t>
            </a:r>
          </a:p>
        </p:txBody>
      </p:sp>
      <p:sp>
        <p:nvSpPr>
          <p:cNvPr id="4" name="Rectangle 3"/>
          <p:cNvSpPr/>
          <p:nvPr/>
        </p:nvSpPr>
        <p:spPr>
          <a:xfrm>
            <a:off x="6324600" y="3810000"/>
            <a:ext cx="2590800" cy="1016000"/>
          </a:xfrm>
          <a:prstGeom prst="rect">
            <a:avLst/>
          </a:prstGeom>
        </p:spPr>
        <p:txBody>
          <a:bodyPr>
            <a:spAutoFit/>
          </a:bodyPr>
          <a:lstStyle/>
          <a:p>
            <a:pPr algn="ctr">
              <a:buFont typeface="Wingdings" pitchFamily="2" charset="2"/>
              <a:buNone/>
              <a:defRPr/>
            </a:pPr>
            <a:r>
              <a:rPr lang="en-US" sz="2000" b="1" dirty="0">
                <a:solidFill>
                  <a:srgbClr val="9900CC"/>
                </a:solidFill>
                <a:effectLst>
                  <a:outerShdw blurRad="38100" dist="38100" dir="2700000" algn="tl">
                    <a:srgbClr val="C0C0C0"/>
                  </a:outerShdw>
                </a:effectLst>
                <a:latin typeface="Comic Sans MS" pitchFamily="66" charset="0"/>
              </a:rPr>
              <a:t>Select “View LEPC” for compliance submission list</a:t>
            </a:r>
          </a:p>
        </p:txBody>
      </p:sp>
      <p:cxnSp>
        <p:nvCxnSpPr>
          <p:cNvPr id="8" name="Shape 7"/>
          <p:cNvCxnSpPr/>
          <p:nvPr/>
        </p:nvCxnSpPr>
        <p:spPr>
          <a:xfrm rot="10800000" flipV="1">
            <a:off x="2286000" y="4267200"/>
            <a:ext cx="4038600" cy="381000"/>
          </a:xfrm>
          <a:prstGeom prst="bentConnector3">
            <a:avLst>
              <a:gd name="adj1" fmla="val 50000"/>
            </a:avLst>
          </a:prstGeom>
          <a:ln>
            <a:solidFill>
              <a:srgbClr val="FF3300"/>
            </a:solidFill>
            <a:tailEnd type="arrow"/>
          </a:ln>
          <a:effectLst>
            <a:glow rad="139700">
              <a:schemeClr val="accent1">
                <a:satMod val="175000"/>
                <a:alpha val="40000"/>
              </a:schemeClr>
            </a:glow>
            <a:outerShdw blurRad="40000" dist="20000" dir="5400000" rotWithShape="0">
              <a:srgbClr val="000000">
                <a:alpha val="38000"/>
              </a:srgbClr>
            </a:outerShdw>
          </a:effectLst>
        </p:spPr>
        <p:style>
          <a:lnRef idx="2">
            <a:schemeClr val="accent2"/>
          </a:lnRef>
          <a:fillRef idx="0">
            <a:schemeClr val="accent2"/>
          </a:fillRef>
          <a:effectRef idx="1">
            <a:schemeClr val="accent2"/>
          </a:effectRef>
          <a:fontRef idx="minor">
            <a:schemeClr val="tx1"/>
          </a:fontRef>
        </p:style>
      </p:cxnSp>
      <p:sp>
        <p:nvSpPr>
          <p:cNvPr id="6150" name="Slide Number Placeholder 10"/>
          <p:cNvSpPr>
            <a:spLocks noGrp="1"/>
          </p:cNvSpPr>
          <p:nvPr>
            <p:ph type="sldNum" sz="quarter" idx="12"/>
          </p:nvPr>
        </p:nvSpPr>
        <p:spPr>
          <a:xfrm>
            <a:off x="7010400" y="7010400"/>
            <a:ext cx="2133600" cy="228600"/>
          </a:xfrm>
          <a:noFill/>
        </p:spPr>
        <p:txBody>
          <a:bodyPr/>
          <a:lstStyle/>
          <a:p>
            <a:fld id="{8B960EEF-F76C-43BA-B769-55A7969D8BAE}" type="slidenum">
              <a:rPr lang="en-US" altLang="en-US" smtClean="0"/>
              <a:pPr/>
              <a:t>16</a:t>
            </a:fld>
            <a:endParaRPr lang="en-US" altLang="en-US" dirty="0" smtClean="0"/>
          </a:p>
        </p:txBody>
      </p:sp>
      <p:sp>
        <p:nvSpPr>
          <p:cNvPr id="6151" name="Footer Placeholder 11"/>
          <p:cNvSpPr>
            <a:spLocks noGrp="1"/>
          </p:cNvSpPr>
          <p:nvPr>
            <p:ph type="ftr" sz="quarter" idx="11"/>
          </p:nvPr>
        </p:nvSpPr>
        <p:spPr>
          <a:noFill/>
        </p:spPr>
        <p:txBody>
          <a:bodyPr/>
          <a:lstStyle/>
          <a:p>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cstate="print"/>
          <a:srcRect r="38507"/>
          <a:stretch>
            <a:fillRect/>
          </a:stretch>
        </p:blipFill>
        <p:spPr bwMode="auto">
          <a:xfrm>
            <a:off x="1143000" y="0"/>
            <a:ext cx="8001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170" name="Title 1"/>
          <p:cNvSpPr>
            <a:spLocks noGrp="1"/>
          </p:cNvSpPr>
          <p:nvPr>
            <p:ph type="title"/>
          </p:nvPr>
        </p:nvSpPr>
        <p:spPr>
          <a:xfrm>
            <a:off x="228600" y="990600"/>
            <a:ext cx="457200" cy="5334000"/>
          </a:xfrm>
        </p:spPr>
        <p:txBody>
          <a:bodyPr anchor="ctr"/>
          <a:lstStyle/>
          <a:p>
            <a:r>
              <a:rPr lang="en-US" sz="3200" dirty="0" smtClean="0">
                <a:solidFill>
                  <a:srgbClr val="000099"/>
                </a:solidFill>
                <a:latin typeface="Comic Sans MS" pitchFamily="66" charset="0"/>
              </a:rPr>
              <a:t>SUBMISSION</a:t>
            </a:r>
          </a:p>
        </p:txBody>
      </p:sp>
      <p:sp>
        <p:nvSpPr>
          <p:cNvPr id="7" name="Title 1"/>
          <p:cNvSpPr txBox="1">
            <a:spLocks/>
          </p:cNvSpPr>
          <p:nvPr/>
        </p:nvSpPr>
        <p:spPr bwMode="auto">
          <a:xfrm>
            <a:off x="685800" y="685800"/>
            <a:ext cx="533400" cy="5486400"/>
          </a:xfrm>
          <a:prstGeom prst="rect">
            <a:avLst/>
          </a:prstGeom>
          <a:noFill/>
          <a:ln w="9525">
            <a:noFill/>
            <a:miter lim="800000"/>
            <a:headEnd/>
            <a:tailEnd/>
          </a:ln>
        </p:spPr>
        <p:txBody>
          <a:bodyPr anchor="ctr"/>
          <a:lstStyle/>
          <a:p>
            <a:pPr eaLnBrk="0" hangingPunct="0">
              <a:defRPr/>
            </a:pPr>
            <a:r>
              <a:rPr lang="en-US" sz="3200" b="1" kern="0" dirty="0">
                <a:solidFill>
                  <a:srgbClr val="FF0000"/>
                </a:solidFill>
                <a:latin typeface="Comic Sans MS" pitchFamily="66" charset="0"/>
                <a:ea typeface="+mj-ea"/>
                <a:cs typeface="+mj-cs"/>
              </a:rPr>
              <a:t>LIST</a:t>
            </a:r>
          </a:p>
        </p:txBody>
      </p:sp>
      <p:sp>
        <p:nvSpPr>
          <p:cNvPr id="7173" name="Slide Number Placeholder 11"/>
          <p:cNvSpPr>
            <a:spLocks noGrp="1"/>
          </p:cNvSpPr>
          <p:nvPr>
            <p:ph type="sldNum" sz="quarter" idx="12"/>
          </p:nvPr>
        </p:nvSpPr>
        <p:spPr>
          <a:xfrm>
            <a:off x="8686800" y="6629400"/>
            <a:ext cx="457200" cy="304800"/>
          </a:xfrm>
          <a:noFill/>
        </p:spPr>
        <p:txBody>
          <a:bodyPr/>
          <a:lstStyle/>
          <a:p>
            <a:fld id="{51500890-E7F1-45EF-9B44-088294DF2C92}" type="slidenum">
              <a:rPr lang="en-US" altLang="en-US" smtClean="0"/>
              <a:pPr/>
              <a:t>17</a:t>
            </a:fld>
            <a:endParaRPr lang="en-US" altLang="en-US" dirty="0" smtClean="0"/>
          </a:p>
        </p:txBody>
      </p:sp>
      <p:sp>
        <p:nvSpPr>
          <p:cNvPr id="7174" name="Footer Placeholder 12"/>
          <p:cNvSpPr>
            <a:spLocks noGrp="1"/>
          </p:cNvSpPr>
          <p:nvPr>
            <p:ph type="ftr" sz="quarter" idx="11"/>
          </p:nvPr>
        </p:nvSpPr>
        <p:spPr>
          <a:noFill/>
        </p:spPr>
        <p:txBody>
          <a:bodyPr/>
          <a:lstStyle/>
          <a:p>
            <a:endParaRPr lang="en-US" altLang="en-US"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6200" y="196850"/>
            <a:ext cx="1905000" cy="1250950"/>
          </a:xfrm>
        </p:spPr>
        <p:txBody>
          <a:bodyPr anchor="ctr"/>
          <a:lstStyle/>
          <a:p>
            <a:pPr>
              <a:defRPr/>
            </a:pPr>
            <a:r>
              <a:rPr lang="en-US" dirty="0" smtClean="0">
                <a:solidFill>
                  <a:srgbClr val="FF0000"/>
                </a:solidFill>
                <a:effectLst>
                  <a:outerShdw blurRad="38100" dist="38100" dir="2700000" algn="tl">
                    <a:srgbClr val="000000">
                      <a:alpha val="43137"/>
                    </a:srgbClr>
                  </a:outerShdw>
                </a:effectLst>
                <a:latin typeface="Comic Sans MS" pitchFamily="66" charset="0"/>
              </a:rPr>
              <a:t>COMPLIANCE STEP 1:</a:t>
            </a:r>
            <a:br>
              <a:rPr lang="en-US" dirty="0" smtClean="0">
                <a:solidFill>
                  <a:srgbClr val="FF0000"/>
                </a:solidFill>
                <a:effectLst>
                  <a:outerShdw blurRad="38100" dist="38100" dir="2700000" algn="tl">
                    <a:srgbClr val="000000">
                      <a:alpha val="43137"/>
                    </a:srgbClr>
                  </a:outerShdw>
                </a:effectLst>
                <a:latin typeface="Comic Sans MS" pitchFamily="66" charset="0"/>
              </a:rPr>
            </a:br>
            <a:r>
              <a:rPr lang="en-US" dirty="0" smtClean="0">
                <a:solidFill>
                  <a:srgbClr val="FF0000"/>
                </a:solidFill>
                <a:effectLst>
                  <a:outerShdw blurRad="38100" dist="38100" dir="2700000" algn="tl">
                    <a:srgbClr val="000000">
                      <a:alpha val="43137"/>
                    </a:srgbClr>
                  </a:outerShdw>
                </a:effectLst>
                <a:latin typeface="Comic Sans MS" pitchFamily="66" charset="0"/>
              </a:rPr>
              <a:t>Legal Notice</a:t>
            </a:r>
          </a:p>
        </p:txBody>
      </p:sp>
      <p:pic>
        <p:nvPicPr>
          <p:cNvPr id="8195" name="Content Placeholder 4" descr="reporting options.bmp"/>
          <p:cNvPicPr>
            <a:picLocks noGrp="1" noChangeAspect="1"/>
          </p:cNvPicPr>
          <p:nvPr>
            <p:ph idx="1"/>
          </p:nvPr>
        </p:nvPicPr>
        <p:blipFill>
          <a:blip r:embed="rId2" cstate="print"/>
          <a:srcRect l="4596" t="10101" r="52046" b="63380"/>
          <a:stretch>
            <a:fillRect/>
          </a:stretch>
        </p:blipFill>
        <p:spPr>
          <a:xfrm>
            <a:off x="2133600" y="0"/>
            <a:ext cx="7010400" cy="3429000"/>
          </a:xfrm>
        </p:spPr>
      </p:pic>
      <p:sp>
        <p:nvSpPr>
          <p:cNvPr id="12292" name="Text Placeholder 3"/>
          <p:cNvSpPr>
            <a:spLocks noGrp="1"/>
          </p:cNvSpPr>
          <p:nvPr>
            <p:ph type="body" sz="half" idx="2"/>
          </p:nvPr>
        </p:nvSpPr>
        <p:spPr>
          <a:xfrm>
            <a:off x="4648200" y="5334000"/>
            <a:ext cx="3810000" cy="1033463"/>
          </a:xfrm>
        </p:spPr>
        <p:txBody>
          <a:bodyPr/>
          <a:lstStyle/>
          <a:p>
            <a:r>
              <a:rPr lang="en-US" sz="1800" b="1" dirty="0" smtClean="0">
                <a:latin typeface="Comic Sans MS" pitchFamily="66" charset="0"/>
              </a:rPr>
              <a:t>UPLOAD LEGAL NOTICES (newspaper clippings or legal affidavit only)</a:t>
            </a:r>
          </a:p>
          <a:p>
            <a:endParaRPr lang="en-US" sz="1800" b="1" dirty="0" smtClean="0">
              <a:latin typeface="Comic Sans MS" pitchFamily="66" charset="0"/>
            </a:endParaRPr>
          </a:p>
          <a:p>
            <a:endParaRPr lang="en-US" sz="1800" b="1" dirty="0" smtClean="0">
              <a:latin typeface="Comic Sans MS" pitchFamily="66" charset="0"/>
            </a:endParaRPr>
          </a:p>
        </p:txBody>
      </p:sp>
      <p:sp>
        <p:nvSpPr>
          <p:cNvPr id="12293" name="Rectangle 10"/>
          <p:cNvSpPr>
            <a:spLocks noChangeArrowheads="1"/>
          </p:cNvSpPr>
          <p:nvPr/>
        </p:nvSpPr>
        <p:spPr bwMode="auto">
          <a:xfrm>
            <a:off x="1371600" y="4029075"/>
            <a:ext cx="3733800" cy="923925"/>
          </a:xfrm>
          <a:prstGeom prst="rect">
            <a:avLst/>
          </a:prstGeom>
          <a:noFill/>
          <a:ln w="9525">
            <a:noFill/>
            <a:miter lim="800000"/>
            <a:headEnd/>
            <a:tailEnd/>
          </a:ln>
        </p:spPr>
        <p:txBody>
          <a:bodyPr>
            <a:spAutoFit/>
          </a:bodyPr>
          <a:lstStyle/>
          <a:p>
            <a:r>
              <a:rPr lang="en-US" b="1" dirty="0">
                <a:latin typeface="Comic Sans MS" pitchFamily="66" charset="0"/>
              </a:rPr>
              <a:t>ENTER MEETING SCHEDULE (dates, times &amp; locations for the entire year)</a:t>
            </a:r>
          </a:p>
        </p:txBody>
      </p:sp>
      <p:sp>
        <p:nvSpPr>
          <p:cNvPr id="24" name="Bent-Up Arrow 23"/>
          <p:cNvSpPr/>
          <p:nvPr/>
        </p:nvSpPr>
        <p:spPr>
          <a:xfrm>
            <a:off x="5105400" y="2743200"/>
            <a:ext cx="2819400" cy="1447800"/>
          </a:xfrm>
          <a:prstGeom prst="bentUpArrow">
            <a:avLst>
              <a:gd name="adj1" fmla="val 4950"/>
              <a:gd name="adj2" fmla="val 7957"/>
              <a:gd name="adj3" fmla="val 2700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Bent-Up Arrow 24"/>
          <p:cNvSpPr/>
          <p:nvPr/>
        </p:nvSpPr>
        <p:spPr>
          <a:xfrm>
            <a:off x="8001000" y="2133600"/>
            <a:ext cx="850900" cy="3657600"/>
          </a:xfrm>
          <a:prstGeom prst="bentUpArrow">
            <a:avLst>
              <a:gd name="adj1" fmla="val 7932"/>
              <a:gd name="adj2" fmla="val 15400"/>
              <a:gd name="adj3" fmla="val 2670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200" name="Slide Number Placeholder 11"/>
          <p:cNvSpPr>
            <a:spLocks noGrp="1"/>
          </p:cNvSpPr>
          <p:nvPr>
            <p:ph type="sldNum" sz="quarter" idx="12"/>
          </p:nvPr>
        </p:nvSpPr>
        <p:spPr>
          <a:xfrm>
            <a:off x="7010400" y="6629400"/>
            <a:ext cx="2133600" cy="228600"/>
          </a:xfrm>
          <a:noFill/>
        </p:spPr>
        <p:txBody>
          <a:bodyPr/>
          <a:lstStyle/>
          <a:p>
            <a:fld id="{0AEF94B8-3BB7-47EE-8731-0BD9E5EF7F44}" type="slidenum">
              <a:rPr lang="en-US" altLang="en-US" smtClean="0"/>
              <a:pPr/>
              <a:t>18</a:t>
            </a:fld>
            <a:endParaRPr lang="en-US" altLang="en-US" dirty="0" smtClean="0"/>
          </a:p>
        </p:txBody>
      </p:sp>
      <p:sp>
        <p:nvSpPr>
          <p:cNvPr id="8201" name="Footer Placeholder 12"/>
          <p:cNvSpPr>
            <a:spLocks noGrp="1"/>
          </p:cNvSpPr>
          <p:nvPr>
            <p:ph type="ftr" sz="quarter" idx="11"/>
          </p:nvPr>
        </p:nvSpPr>
        <p:spPr>
          <a:noFill/>
        </p:spPr>
        <p:txBody>
          <a:bodyPr/>
          <a:lstStyle/>
          <a:p>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2292">
                                            <p:txEl>
                                              <p:pRg st="0" end="0"/>
                                            </p:txEl>
                                          </p:spTgt>
                                        </p:tgtEl>
                                        <p:attrNameLst>
                                          <p:attrName>style.visibility</p:attrName>
                                        </p:attrNameLst>
                                      </p:cBhvr>
                                      <p:to>
                                        <p:strVal val="visible"/>
                                      </p:to>
                                    </p:set>
                                    <p:animEffect transition="in" filter="blinds(horizontal)">
                                      <p:cBhvr>
                                        <p:cTn id="11" dur="500"/>
                                        <p:tgtEl>
                                          <p:spTgt spid="1229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2293"/>
                                        </p:tgtEl>
                                        <p:attrNameLst>
                                          <p:attrName>style.visibility</p:attrName>
                                        </p:attrNameLst>
                                      </p:cBhvr>
                                      <p:to>
                                        <p:strVal val="visible"/>
                                      </p:to>
                                    </p:set>
                                    <p:animEffect transition="in" filter="box(in)">
                                      <p:cBhvr>
                                        <p:cTn id="20"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P spid="1229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nchor="ctr"/>
          <a:lstStyle/>
          <a:p>
            <a:pPr algn="ctr" eaLnBrk="1" hangingPunct="1">
              <a:defRPr/>
            </a:pPr>
            <a:r>
              <a:rPr lang="en-US" dirty="0" smtClean="0">
                <a:solidFill>
                  <a:schemeClr val="tx1"/>
                </a:solidFill>
                <a:effectLst>
                  <a:outerShdw blurRad="38100" dist="38100" dir="2700000" algn="tl">
                    <a:srgbClr val="C0C0C0"/>
                  </a:outerShdw>
                </a:effectLst>
                <a:latin typeface="Comic Sans MS" pitchFamily="66" charset="0"/>
              </a:rPr>
              <a:t>Legal Notices </a:t>
            </a:r>
            <a:r>
              <a:rPr lang="en-US" dirty="0" smtClean="0">
                <a:solidFill>
                  <a:schemeClr val="tx1"/>
                </a:solidFill>
                <a:effectLst>
                  <a:outerShdw blurRad="38100" dist="38100" dir="2700000" algn="tl">
                    <a:srgbClr val="C0C0C0"/>
                  </a:outerShdw>
                </a:effectLst>
                <a:latin typeface="Comic Sans MS" pitchFamily="66" charset="0"/>
                <a:sym typeface="Symbol" pitchFamily="18" charset="2"/>
              </a:rPr>
              <a:t> </a:t>
            </a:r>
            <a:r>
              <a:rPr lang="en-US" sz="2400" dirty="0" smtClean="0">
                <a:solidFill>
                  <a:srgbClr val="CC0000"/>
                </a:solidFill>
                <a:effectLst>
                  <a:outerShdw blurRad="38100" dist="38100" dir="2700000" algn="tl">
                    <a:srgbClr val="C0C0C0"/>
                  </a:outerShdw>
                </a:effectLst>
                <a:latin typeface="Comic Sans MS" pitchFamily="66" charset="0"/>
              </a:rPr>
              <a:t>Due January 31</a:t>
            </a:r>
            <a:r>
              <a:rPr lang="en-US" dirty="0" smtClean="0">
                <a:solidFill>
                  <a:schemeClr val="tx1"/>
                </a:solidFill>
                <a:effectLst>
                  <a:outerShdw blurRad="38100" dist="38100" dir="2700000" algn="tl">
                    <a:srgbClr val="C0C0C0"/>
                  </a:outerShdw>
                </a:effectLst>
                <a:latin typeface="Comic Sans MS" pitchFamily="66" charset="0"/>
              </a:rPr>
              <a:t> </a:t>
            </a:r>
            <a:br>
              <a:rPr lang="en-US" dirty="0" smtClean="0">
                <a:solidFill>
                  <a:schemeClr val="tx1"/>
                </a:solidFill>
                <a:effectLst>
                  <a:outerShdw blurRad="38100" dist="38100" dir="2700000" algn="tl">
                    <a:srgbClr val="C0C0C0"/>
                  </a:outerShdw>
                </a:effectLst>
                <a:latin typeface="Comic Sans MS" pitchFamily="66" charset="0"/>
              </a:rPr>
            </a:br>
            <a:r>
              <a:rPr lang="en-US" dirty="0" smtClean="0">
                <a:solidFill>
                  <a:srgbClr val="000099"/>
                </a:solidFill>
                <a:latin typeface="Comic Sans MS" pitchFamily="66" charset="0"/>
              </a:rPr>
              <a:t>Online Upload</a:t>
            </a:r>
            <a:endParaRPr lang="en-US" dirty="0" smtClean="0">
              <a:solidFill>
                <a:schemeClr val="tx1"/>
              </a:solidFill>
              <a:effectLst>
                <a:outerShdw blurRad="38100" dist="38100" dir="2700000" algn="tl">
                  <a:srgbClr val="C0C0C0"/>
                </a:outerShdw>
              </a:effectLst>
              <a:latin typeface="Comic Sans MS" pitchFamily="66" charset="0"/>
            </a:endParaRPr>
          </a:p>
        </p:txBody>
      </p:sp>
      <p:sp>
        <p:nvSpPr>
          <p:cNvPr id="397315" name="Rectangle 3"/>
          <p:cNvSpPr>
            <a:spLocks noGrp="1" noChangeArrowheads="1"/>
          </p:cNvSpPr>
          <p:nvPr>
            <p:ph idx="1"/>
          </p:nvPr>
        </p:nvSpPr>
        <p:spPr>
          <a:xfrm>
            <a:off x="457200" y="1719263"/>
            <a:ext cx="8229600" cy="2471737"/>
          </a:xfrm>
        </p:spPr>
        <p:txBody>
          <a:bodyPr/>
          <a:lstStyle/>
          <a:p>
            <a:pPr marL="576263" indent="-576263" eaLnBrk="1" hangingPunct="1">
              <a:lnSpc>
                <a:spcPct val="120000"/>
              </a:lnSpc>
              <a:buFont typeface="Wingdings" pitchFamily="2" charset="2"/>
              <a:buNone/>
            </a:pPr>
            <a:r>
              <a:rPr lang="en-US" dirty="0" smtClean="0">
                <a:solidFill>
                  <a:srgbClr val="CC0000"/>
                </a:solidFill>
                <a:latin typeface="Comic Sans MS" pitchFamily="66" charset="0"/>
              </a:rPr>
              <a:t>Do...</a:t>
            </a:r>
          </a:p>
          <a:p>
            <a:pPr marL="576263" indent="-576263" eaLnBrk="1" hangingPunct="1">
              <a:lnSpc>
                <a:spcPct val="120000"/>
              </a:lnSpc>
              <a:buClr>
                <a:schemeClr val="tx1"/>
              </a:buClr>
              <a:buFont typeface="Monotype Sorts" pitchFamily="2" charset="2"/>
              <a:buChar char="4"/>
            </a:pPr>
            <a:r>
              <a:rPr lang="en-US" dirty="0" smtClean="0">
                <a:latin typeface="Comic Sans MS" pitchFamily="66" charset="0"/>
              </a:rPr>
              <a:t>Provide a copy of the publisher’s affidavit</a:t>
            </a:r>
          </a:p>
          <a:p>
            <a:pPr marL="576263" indent="-576263" eaLnBrk="1" hangingPunct="1">
              <a:lnSpc>
                <a:spcPct val="120000"/>
              </a:lnSpc>
              <a:buClr>
                <a:schemeClr val="tx1"/>
              </a:buClr>
              <a:buFont typeface="Monotype Sorts" pitchFamily="2" charset="2"/>
              <a:buChar char="4"/>
            </a:pPr>
            <a:r>
              <a:rPr lang="en-US" dirty="0" smtClean="0">
                <a:latin typeface="Comic Sans MS" pitchFamily="66" charset="0"/>
              </a:rPr>
              <a:t>Submit newspaper clipping of the notice </a:t>
            </a:r>
          </a:p>
          <a:p>
            <a:pPr marL="576263" indent="-576263" eaLnBrk="1" hangingPunct="1">
              <a:lnSpc>
                <a:spcPct val="120000"/>
              </a:lnSpc>
              <a:buFont typeface="Wingdings" pitchFamily="2" charset="2"/>
              <a:buNone/>
            </a:pPr>
            <a:endParaRPr lang="en-US" dirty="0" smtClean="0">
              <a:latin typeface="Comic Sans MS" pitchFamily="66" charset="0"/>
            </a:endParaRPr>
          </a:p>
        </p:txBody>
      </p:sp>
      <p:sp>
        <p:nvSpPr>
          <p:cNvPr id="4" name="Rectangle 3"/>
          <p:cNvSpPr>
            <a:spLocks noChangeArrowheads="1"/>
          </p:cNvSpPr>
          <p:nvPr/>
        </p:nvSpPr>
        <p:spPr bwMode="auto">
          <a:xfrm>
            <a:off x="457200" y="4495800"/>
            <a:ext cx="8305800" cy="1717393"/>
          </a:xfrm>
          <a:prstGeom prst="rect">
            <a:avLst/>
          </a:prstGeom>
          <a:noFill/>
          <a:ln w="9525">
            <a:noFill/>
            <a:miter lim="800000"/>
            <a:headEnd/>
            <a:tailEnd/>
          </a:ln>
        </p:spPr>
        <p:txBody>
          <a:bodyPr>
            <a:spAutoFit/>
          </a:bodyPr>
          <a:lstStyle/>
          <a:p>
            <a:pPr marL="576263" indent="-576263">
              <a:lnSpc>
                <a:spcPct val="120000"/>
              </a:lnSpc>
              <a:buFont typeface="Wingdings" pitchFamily="2" charset="2"/>
              <a:buNone/>
            </a:pPr>
            <a:r>
              <a:rPr lang="en-US" sz="3000" dirty="0" smtClean="0">
                <a:solidFill>
                  <a:srgbClr val="CC0000"/>
                </a:solidFill>
                <a:latin typeface="Comic Sans MS" pitchFamily="66" charset="0"/>
              </a:rPr>
              <a:t>Don’t…</a:t>
            </a:r>
            <a:endParaRPr lang="en-US" sz="3000" dirty="0">
              <a:solidFill>
                <a:srgbClr val="CC0000"/>
              </a:solidFill>
              <a:latin typeface="Comic Sans MS" pitchFamily="66" charset="0"/>
            </a:endParaRPr>
          </a:p>
          <a:p>
            <a:pPr marL="576263" indent="-576263">
              <a:lnSpc>
                <a:spcPct val="120000"/>
              </a:lnSpc>
              <a:buClr>
                <a:srgbClr val="FF3300"/>
              </a:buClr>
              <a:buFont typeface="Monotype Sorts" pitchFamily="2" charset="2"/>
              <a:buChar char="8"/>
            </a:pPr>
            <a:r>
              <a:rPr lang="en-US" sz="2900" dirty="0">
                <a:latin typeface="Comic Sans MS" pitchFamily="66" charset="0"/>
              </a:rPr>
              <a:t>Submit a letter sent to media stating meeting dates, times and </a:t>
            </a:r>
            <a:r>
              <a:rPr lang="en-US" sz="2900" dirty="0" smtClean="0">
                <a:latin typeface="Comic Sans MS" pitchFamily="66" charset="0"/>
              </a:rPr>
              <a:t>location(s)</a:t>
            </a:r>
            <a:endParaRPr lang="en-US" sz="2900" dirty="0">
              <a:latin typeface="Comic Sans MS" pitchFamily="66" charset="0"/>
            </a:endParaRPr>
          </a:p>
        </p:txBody>
      </p:sp>
      <p:sp>
        <p:nvSpPr>
          <p:cNvPr id="9221" name="Slide Number Placeholder 10"/>
          <p:cNvSpPr>
            <a:spLocks noGrp="1"/>
          </p:cNvSpPr>
          <p:nvPr>
            <p:ph type="sldNum" sz="quarter" idx="12"/>
          </p:nvPr>
        </p:nvSpPr>
        <p:spPr>
          <a:xfrm>
            <a:off x="7010400" y="6629400"/>
            <a:ext cx="2133600" cy="228600"/>
          </a:xfrm>
          <a:noFill/>
        </p:spPr>
        <p:txBody>
          <a:bodyPr/>
          <a:lstStyle/>
          <a:p>
            <a:fld id="{04E5D468-D4FC-4314-B2E7-258007A03155}" type="slidenum">
              <a:rPr lang="en-US" altLang="en-US" smtClean="0"/>
              <a:pPr/>
              <a:t>19</a:t>
            </a:fld>
            <a:endParaRPr lang="en-US" altLang="en-US" dirty="0" smtClean="0"/>
          </a:p>
        </p:txBody>
      </p:sp>
      <p:sp>
        <p:nvSpPr>
          <p:cNvPr id="9222" name="Footer Placeholder 11"/>
          <p:cNvSpPr>
            <a:spLocks noGrp="1"/>
          </p:cNvSpPr>
          <p:nvPr>
            <p:ph type="ftr" sz="quarter" idx="11"/>
          </p:nvPr>
        </p:nvSpPr>
        <p:spPr>
          <a:noFill/>
        </p:spPr>
        <p:txBody>
          <a:bodyPr/>
          <a:lstStyle/>
          <a:p>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7315">
                                            <p:txEl>
                                              <p:pRg st="0" end="0"/>
                                            </p:txEl>
                                          </p:spTgt>
                                        </p:tgtEl>
                                        <p:attrNameLst>
                                          <p:attrName>style.visibility</p:attrName>
                                        </p:attrNameLst>
                                      </p:cBhvr>
                                      <p:to>
                                        <p:strVal val="visible"/>
                                      </p:to>
                                    </p:set>
                                    <p:animEffect transition="in" filter="checkerboard(across)">
                                      <p:cBhvr>
                                        <p:cTn id="7" dur="500"/>
                                        <p:tgtEl>
                                          <p:spTgt spid="39731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97315">
                                            <p:txEl>
                                              <p:pRg st="1" end="1"/>
                                            </p:txEl>
                                          </p:spTgt>
                                        </p:tgtEl>
                                        <p:attrNameLst>
                                          <p:attrName>style.visibility</p:attrName>
                                        </p:attrNameLst>
                                      </p:cBhvr>
                                      <p:to>
                                        <p:strVal val="visible"/>
                                      </p:to>
                                    </p:set>
                                    <p:animEffect transition="in" filter="checkerboard(across)">
                                      <p:cBhvr>
                                        <p:cTn id="10" dur="500"/>
                                        <p:tgtEl>
                                          <p:spTgt spid="397315">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97315">
                                            <p:txEl>
                                              <p:pRg st="2" end="2"/>
                                            </p:txEl>
                                          </p:spTgt>
                                        </p:tgtEl>
                                        <p:attrNameLst>
                                          <p:attrName>style.visibility</p:attrName>
                                        </p:attrNameLst>
                                      </p:cBhvr>
                                      <p:to>
                                        <p:strVal val="visible"/>
                                      </p:to>
                                    </p:set>
                                    <p:animEffect transition="in" filter="checkerboard(across)">
                                      <p:cBhvr>
                                        <p:cTn id="13" dur="500"/>
                                        <p:tgtEl>
                                          <p:spTgt spid="39731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5" grpId="0" build="allAtOnce" autoUpdateAnimBg="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a:xfrm>
            <a:off x="228600" y="152400"/>
            <a:ext cx="8305800" cy="1143000"/>
          </a:xfrm>
        </p:spPr>
        <p:txBody>
          <a:bodyPr/>
          <a:lstStyle/>
          <a:p>
            <a:pPr eaLnBrk="1" hangingPunct="1">
              <a:defRPr/>
            </a:pPr>
            <a:r>
              <a:rPr lang="en-US" sz="4400" b="0" dirty="0" smtClean="0">
                <a:effectLst>
                  <a:outerShdw blurRad="38100" dist="38100" dir="2700000" algn="tl">
                    <a:srgbClr val="C0C0C0"/>
                  </a:outerShdw>
                </a:effectLst>
                <a:latin typeface="Comic Sans MS" pitchFamily="66" charset="0"/>
              </a:rPr>
              <a:t>How did LEPCs come about?</a:t>
            </a:r>
            <a:endParaRPr lang="en-US" sz="4300" dirty="0" smtClean="0">
              <a:latin typeface="Comic Sans MS" pitchFamily="66" charset="0"/>
            </a:endParaRPr>
          </a:p>
        </p:txBody>
      </p:sp>
      <p:sp>
        <p:nvSpPr>
          <p:cNvPr id="368643" name="Rectangle 3"/>
          <p:cNvSpPr>
            <a:spLocks noGrp="1" noChangeArrowheads="1"/>
          </p:cNvSpPr>
          <p:nvPr>
            <p:ph type="body" idx="1"/>
          </p:nvPr>
        </p:nvSpPr>
        <p:spPr>
          <a:xfrm>
            <a:off x="3962400" y="2819400"/>
            <a:ext cx="5105400" cy="3429000"/>
          </a:xfrm>
        </p:spPr>
        <p:txBody>
          <a:bodyPr/>
          <a:lstStyle/>
          <a:p>
            <a:pPr marL="522288" indent="-522288" eaLnBrk="1" hangingPunct="1">
              <a:lnSpc>
                <a:spcPct val="130000"/>
              </a:lnSpc>
              <a:buClr>
                <a:srgbClr val="CC0000"/>
              </a:buClr>
              <a:buSzPct val="120000"/>
              <a:buFont typeface="Webdings" pitchFamily="18" charset="2"/>
              <a:buChar char="p"/>
            </a:pPr>
            <a:r>
              <a:rPr lang="en-US" sz="2600" b="1" dirty="0" smtClean="0">
                <a:solidFill>
                  <a:srgbClr val="000099"/>
                </a:solidFill>
                <a:latin typeface="Comic Sans MS" pitchFamily="66" charset="0"/>
              </a:rPr>
              <a:t>Bhopal, India—2,500 people killed and over 10,000 known injuries</a:t>
            </a:r>
          </a:p>
          <a:p>
            <a:pPr marL="522288" indent="-522288" eaLnBrk="1" hangingPunct="1">
              <a:lnSpc>
                <a:spcPct val="130000"/>
              </a:lnSpc>
              <a:buClr>
                <a:srgbClr val="CC0000"/>
              </a:buClr>
              <a:buSzPct val="120000"/>
              <a:buFont typeface="Webdings" pitchFamily="18" charset="2"/>
              <a:buChar char="p"/>
            </a:pPr>
            <a:r>
              <a:rPr lang="en-US" sz="2600" b="1" dirty="0" smtClean="0">
                <a:solidFill>
                  <a:srgbClr val="000099"/>
                </a:solidFill>
                <a:latin typeface="Comic Sans MS" pitchFamily="66" charset="0"/>
              </a:rPr>
              <a:t>West Virginia, USA—Some         fatalities and thousands of known injuries</a:t>
            </a:r>
          </a:p>
        </p:txBody>
      </p:sp>
      <p:sp>
        <p:nvSpPr>
          <p:cNvPr id="368645" name="Rectangle 5"/>
          <p:cNvSpPr>
            <a:spLocks noChangeArrowheads="1"/>
          </p:cNvSpPr>
          <p:nvPr/>
        </p:nvSpPr>
        <p:spPr bwMode="auto">
          <a:xfrm>
            <a:off x="228600" y="1447800"/>
            <a:ext cx="3276600" cy="5257800"/>
          </a:xfrm>
          <a:prstGeom prst="rect">
            <a:avLst/>
          </a:prstGeom>
          <a:noFill/>
          <a:ln w="9525">
            <a:noFill/>
            <a:miter lim="800000"/>
            <a:headEnd/>
            <a:tailEnd/>
          </a:ln>
          <a:effectLst/>
        </p:spPr>
        <p:txBody>
          <a:bodyPr anchor="b"/>
          <a:lstStyle/>
          <a:p>
            <a:pPr>
              <a:lnSpc>
                <a:spcPct val="140000"/>
              </a:lnSpc>
              <a:defRPr/>
            </a:pPr>
            <a:r>
              <a:rPr lang="en-US" sz="3600" dirty="0">
                <a:solidFill>
                  <a:srgbClr val="FF3300"/>
                </a:solidFill>
                <a:effectLst>
                  <a:outerShdw blurRad="38100" dist="38100" dir="2700000" algn="tl">
                    <a:srgbClr val="C0C0C0"/>
                  </a:outerShdw>
                </a:effectLst>
                <a:latin typeface="Comic Sans MS" pitchFamily="66" charset="0"/>
              </a:rPr>
              <a:t>E</a:t>
            </a:r>
            <a:r>
              <a:rPr lang="en-US" sz="3600" dirty="0">
                <a:solidFill>
                  <a:schemeClr val="tx2"/>
                </a:solidFill>
                <a:effectLst>
                  <a:outerShdw blurRad="38100" dist="38100" dir="2700000" algn="tl">
                    <a:srgbClr val="C0C0C0"/>
                  </a:outerShdw>
                </a:effectLst>
                <a:latin typeface="Comic Sans MS" pitchFamily="66" charset="0"/>
              </a:rPr>
              <a:t>mergency</a:t>
            </a:r>
            <a:r>
              <a:rPr lang="en-US" sz="3600" dirty="0">
                <a:solidFill>
                  <a:srgbClr val="7B3B4D"/>
                </a:solidFill>
                <a:effectLst>
                  <a:outerShdw blurRad="38100" dist="38100" dir="2700000" algn="tl">
                    <a:srgbClr val="C0C0C0"/>
                  </a:outerShdw>
                </a:effectLst>
                <a:latin typeface="Comic Sans MS" pitchFamily="66" charset="0"/>
              </a:rPr>
              <a:t> </a:t>
            </a:r>
            <a:br>
              <a:rPr lang="en-US" sz="3600" dirty="0">
                <a:solidFill>
                  <a:srgbClr val="7B3B4D"/>
                </a:solidFill>
                <a:effectLst>
                  <a:outerShdw blurRad="38100" dist="38100" dir="2700000" algn="tl">
                    <a:srgbClr val="C0C0C0"/>
                  </a:outerShdw>
                </a:effectLst>
                <a:latin typeface="Comic Sans MS" pitchFamily="66" charset="0"/>
              </a:rPr>
            </a:br>
            <a:r>
              <a:rPr lang="en-US" sz="3600" dirty="0">
                <a:solidFill>
                  <a:srgbClr val="FF3300"/>
                </a:solidFill>
                <a:effectLst>
                  <a:outerShdw blurRad="38100" dist="38100" dir="2700000" algn="tl">
                    <a:srgbClr val="C0C0C0"/>
                  </a:outerShdw>
                </a:effectLst>
                <a:latin typeface="Comic Sans MS" pitchFamily="66" charset="0"/>
              </a:rPr>
              <a:t>P</a:t>
            </a:r>
            <a:r>
              <a:rPr lang="en-US" sz="3600" dirty="0">
                <a:solidFill>
                  <a:schemeClr val="tx2"/>
                </a:solidFill>
                <a:effectLst>
                  <a:outerShdw blurRad="38100" dist="38100" dir="2700000" algn="tl">
                    <a:srgbClr val="C0C0C0"/>
                  </a:outerShdw>
                </a:effectLst>
                <a:latin typeface="Comic Sans MS" pitchFamily="66" charset="0"/>
              </a:rPr>
              <a:t>lanning </a:t>
            </a:r>
            <a:r>
              <a:rPr lang="en-US" sz="3600" dirty="0">
                <a:solidFill>
                  <a:srgbClr val="7B3B4D"/>
                </a:solidFill>
                <a:effectLst>
                  <a:outerShdw blurRad="38100" dist="38100" dir="2700000" algn="tl">
                    <a:srgbClr val="C0C0C0"/>
                  </a:outerShdw>
                </a:effectLst>
                <a:latin typeface="Comic Sans MS" pitchFamily="66" charset="0"/>
              </a:rPr>
              <a:t/>
            </a:r>
            <a:br>
              <a:rPr lang="en-US" sz="3600" dirty="0">
                <a:solidFill>
                  <a:srgbClr val="7B3B4D"/>
                </a:solidFill>
                <a:effectLst>
                  <a:outerShdw blurRad="38100" dist="38100" dir="2700000" algn="tl">
                    <a:srgbClr val="C0C0C0"/>
                  </a:outerShdw>
                </a:effectLst>
                <a:latin typeface="Comic Sans MS" pitchFamily="66" charset="0"/>
              </a:rPr>
            </a:br>
            <a:r>
              <a:rPr lang="en-US" sz="3600" dirty="0">
                <a:solidFill>
                  <a:schemeClr val="tx2"/>
                </a:solidFill>
                <a:effectLst>
                  <a:outerShdw blurRad="38100" dist="38100" dir="2700000" algn="tl">
                    <a:srgbClr val="C0C0C0"/>
                  </a:outerShdw>
                </a:effectLst>
                <a:latin typeface="Comic Sans MS" pitchFamily="66" charset="0"/>
              </a:rPr>
              <a:t>and</a:t>
            </a:r>
            <a:r>
              <a:rPr lang="en-US" sz="3600" dirty="0">
                <a:solidFill>
                  <a:srgbClr val="7B3B4D"/>
                </a:solidFill>
                <a:effectLst>
                  <a:outerShdw blurRad="38100" dist="38100" dir="2700000" algn="tl">
                    <a:srgbClr val="C0C0C0"/>
                  </a:outerShdw>
                </a:effectLst>
                <a:latin typeface="Comic Sans MS" pitchFamily="66" charset="0"/>
              </a:rPr>
              <a:t> </a:t>
            </a:r>
            <a:r>
              <a:rPr lang="en-US" sz="3600" dirty="0">
                <a:solidFill>
                  <a:srgbClr val="FF3300"/>
                </a:solidFill>
                <a:effectLst>
                  <a:outerShdw blurRad="38100" dist="38100" dir="2700000" algn="tl">
                    <a:srgbClr val="C0C0C0"/>
                  </a:outerShdw>
                </a:effectLst>
                <a:latin typeface="Comic Sans MS" pitchFamily="66" charset="0"/>
              </a:rPr>
              <a:t>C</a:t>
            </a:r>
            <a:r>
              <a:rPr lang="en-US" sz="3600" dirty="0">
                <a:solidFill>
                  <a:schemeClr val="tx2"/>
                </a:solidFill>
                <a:effectLst>
                  <a:outerShdw blurRad="38100" dist="38100" dir="2700000" algn="tl">
                    <a:srgbClr val="C0C0C0"/>
                  </a:outerShdw>
                </a:effectLst>
                <a:latin typeface="Comic Sans MS" pitchFamily="66" charset="0"/>
              </a:rPr>
              <a:t>ommunity</a:t>
            </a:r>
            <a:r>
              <a:rPr lang="en-US" sz="3600" dirty="0">
                <a:solidFill>
                  <a:srgbClr val="7B3B4D"/>
                </a:solidFill>
                <a:effectLst>
                  <a:outerShdw blurRad="38100" dist="38100" dir="2700000" algn="tl">
                    <a:srgbClr val="C0C0C0"/>
                  </a:outerShdw>
                </a:effectLst>
                <a:latin typeface="Comic Sans MS" pitchFamily="66" charset="0"/>
              </a:rPr>
              <a:t> </a:t>
            </a:r>
            <a:r>
              <a:rPr lang="en-US" sz="3600" dirty="0">
                <a:solidFill>
                  <a:srgbClr val="FF3300"/>
                </a:solidFill>
                <a:effectLst>
                  <a:outerShdw blurRad="38100" dist="38100" dir="2700000" algn="tl">
                    <a:srgbClr val="C0C0C0"/>
                  </a:outerShdw>
                </a:effectLst>
                <a:latin typeface="Comic Sans MS" pitchFamily="66" charset="0"/>
              </a:rPr>
              <a:t>R</a:t>
            </a:r>
            <a:r>
              <a:rPr lang="en-US" sz="3600" dirty="0">
                <a:solidFill>
                  <a:schemeClr val="tx2"/>
                </a:solidFill>
                <a:effectLst>
                  <a:outerShdw blurRad="38100" dist="38100" dir="2700000" algn="tl">
                    <a:srgbClr val="C0C0C0"/>
                  </a:outerShdw>
                </a:effectLst>
                <a:latin typeface="Comic Sans MS" pitchFamily="66" charset="0"/>
              </a:rPr>
              <a:t>ight-to-know</a:t>
            </a:r>
            <a:r>
              <a:rPr lang="en-US" sz="3600" dirty="0">
                <a:solidFill>
                  <a:srgbClr val="7B3B4D"/>
                </a:solidFill>
                <a:effectLst>
                  <a:outerShdw blurRad="38100" dist="38100" dir="2700000" algn="tl">
                    <a:srgbClr val="C0C0C0"/>
                  </a:outerShdw>
                </a:effectLst>
                <a:latin typeface="Comic Sans MS" pitchFamily="66" charset="0"/>
              </a:rPr>
              <a:t> </a:t>
            </a:r>
            <a:r>
              <a:rPr lang="en-US" sz="3600" dirty="0">
                <a:solidFill>
                  <a:srgbClr val="FF3300"/>
                </a:solidFill>
                <a:effectLst>
                  <a:outerShdw blurRad="38100" dist="38100" dir="2700000" algn="tl">
                    <a:srgbClr val="C0C0C0"/>
                  </a:outerShdw>
                </a:effectLst>
                <a:latin typeface="Comic Sans MS" pitchFamily="66" charset="0"/>
              </a:rPr>
              <a:t>A</a:t>
            </a:r>
            <a:r>
              <a:rPr lang="en-US" sz="3600" dirty="0">
                <a:solidFill>
                  <a:schemeClr val="tx2"/>
                </a:solidFill>
                <a:effectLst>
                  <a:outerShdw blurRad="38100" dist="38100" dir="2700000" algn="tl">
                    <a:srgbClr val="C0C0C0"/>
                  </a:outerShdw>
                </a:effectLst>
                <a:latin typeface="Comic Sans MS" pitchFamily="66" charset="0"/>
              </a:rPr>
              <a:t>ct</a:t>
            </a:r>
            <a:r>
              <a:rPr lang="en-US" sz="3600" dirty="0">
                <a:solidFill>
                  <a:srgbClr val="7B3B4D"/>
                </a:solidFill>
                <a:effectLst>
                  <a:outerShdw blurRad="38100" dist="38100" dir="2700000" algn="tl">
                    <a:srgbClr val="C0C0C0"/>
                  </a:outerShdw>
                </a:effectLst>
                <a:latin typeface="Comic Sans MS" pitchFamily="66" charset="0"/>
              </a:rPr>
              <a:t/>
            </a:r>
            <a:br>
              <a:rPr lang="en-US" sz="3600" dirty="0">
                <a:solidFill>
                  <a:srgbClr val="7B3B4D"/>
                </a:solidFill>
                <a:effectLst>
                  <a:outerShdw blurRad="38100" dist="38100" dir="2700000" algn="tl">
                    <a:srgbClr val="C0C0C0"/>
                  </a:outerShdw>
                </a:effectLst>
                <a:latin typeface="Comic Sans MS" pitchFamily="66" charset="0"/>
              </a:rPr>
            </a:br>
            <a:r>
              <a:rPr lang="en-US" sz="3600" dirty="0">
                <a:solidFill>
                  <a:srgbClr val="FF3300"/>
                </a:solidFill>
                <a:effectLst>
                  <a:outerShdw blurRad="38100" dist="38100" dir="2700000" algn="tl">
                    <a:srgbClr val="C0C0C0"/>
                  </a:outerShdw>
                </a:effectLst>
                <a:latin typeface="Comic Sans MS" pitchFamily="66" charset="0"/>
              </a:rPr>
              <a:t>(EPCRA)</a:t>
            </a:r>
            <a:endParaRPr lang="en-US" sz="3600" b="1" dirty="0">
              <a:solidFill>
                <a:srgbClr val="FF3300"/>
              </a:solidFill>
              <a:latin typeface="Comic Sans MS" pitchFamily="66" charset="0"/>
            </a:endParaRPr>
          </a:p>
        </p:txBody>
      </p:sp>
      <p:sp>
        <p:nvSpPr>
          <p:cNvPr id="368646" name="Rectangle 6"/>
          <p:cNvSpPr>
            <a:spLocks noChangeArrowheads="1"/>
          </p:cNvSpPr>
          <p:nvPr/>
        </p:nvSpPr>
        <p:spPr bwMode="auto">
          <a:xfrm>
            <a:off x="3962400" y="1752600"/>
            <a:ext cx="4953000" cy="1066800"/>
          </a:xfrm>
          <a:prstGeom prst="rect">
            <a:avLst/>
          </a:prstGeom>
          <a:noFill/>
          <a:ln w="9525">
            <a:noFill/>
            <a:miter lim="800000"/>
            <a:headEnd/>
            <a:tailEnd/>
          </a:ln>
        </p:spPr>
        <p:txBody>
          <a:bodyPr/>
          <a:lstStyle/>
          <a:p>
            <a:pPr algn="ctr">
              <a:lnSpc>
                <a:spcPct val="80000"/>
              </a:lnSpc>
              <a:spcBef>
                <a:spcPct val="20000"/>
              </a:spcBef>
              <a:buClr>
                <a:schemeClr val="tx2"/>
              </a:buClr>
              <a:buSzPct val="70000"/>
              <a:buFont typeface="Wingdings" pitchFamily="2" charset="2"/>
              <a:buNone/>
            </a:pPr>
            <a:r>
              <a:rPr lang="en-US" sz="2400" b="1" dirty="0">
                <a:latin typeface="Comic Sans MS" pitchFamily="66" charset="0"/>
              </a:rPr>
              <a:t>Methylisocyanate Releases</a:t>
            </a:r>
          </a:p>
          <a:p>
            <a:pPr algn="ctr">
              <a:lnSpc>
                <a:spcPct val="80000"/>
              </a:lnSpc>
              <a:spcBef>
                <a:spcPct val="20000"/>
              </a:spcBef>
              <a:buClr>
                <a:schemeClr val="tx2"/>
              </a:buClr>
              <a:buSzPct val="70000"/>
              <a:buFont typeface="Wingdings" pitchFamily="2" charset="2"/>
              <a:buNone/>
            </a:pPr>
            <a:r>
              <a:rPr lang="en-US" sz="2400" b="1" dirty="0">
                <a:latin typeface="Comic Sans MS" pitchFamily="66" charset="0"/>
              </a:rPr>
              <a:t>Union Carbide Chemical Plants (1980s) </a:t>
            </a:r>
          </a:p>
        </p:txBody>
      </p:sp>
      <p:sp>
        <p:nvSpPr>
          <p:cNvPr id="6" name="Slide Number Placeholder 8"/>
          <p:cNvSpPr>
            <a:spLocks noGrp="1"/>
          </p:cNvSpPr>
          <p:nvPr>
            <p:ph type="sldNum" sz="quarter" idx="12"/>
          </p:nvPr>
        </p:nvSpPr>
        <p:spPr>
          <a:xfrm>
            <a:off x="7010400" y="6629400"/>
            <a:ext cx="2133600" cy="228600"/>
          </a:xfrm>
          <a:noFill/>
        </p:spPr>
        <p:txBody>
          <a:bodyPr/>
          <a:lstStyle/>
          <a:p>
            <a:fld id="{06ACF7FE-11F4-4CC1-A33B-1898DAC74425}" type="slidenum">
              <a:rPr lang="en-US" altLang="en-US" smtClean="0"/>
              <a:pPr/>
              <a:t>2</a:t>
            </a:fld>
            <a:endParaRPr lang="en-US" altLang="en-US" dirty="0" smtClean="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iterate type="lt">
                                    <p:tmPct val="0"/>
                                  </p:iterate>
                                  <p:childTnLst>
                                    <p:set>
                                      <p:cBhvr>
                                        <p:cTn id="6" dur="1" fill="hold">
                                          <p:stCondLst>
                                            <p:cond delay="0"/>
                                          </p:stCondLst>
                                        </p:cTn>
                                        <p:tgtEl>
                                          <p:spTgt spid="368645"/>
                                        </p:tgtEl>
                                        <p:attrNameLst>
                                          <p:attrName>style.visibility</p:attrName>
                                        </p:attrNameLst>
                                      </p:cBhvr>
                                      <p:to>
                                        <p:strVal val="visible"/>
                                      </p:to>
                                    </p:set>
                                    <p:anim calcmode="lin" valueType="num">
                                      <p:cBhvr>
                                        <p:cTn id="7" dur="500" decel="50000" fill="hold">
                                          <p:stCondLst>
                                            <p:cond delay="0"/>
                                          </p:stCondLst>
                                        </p:cTn>
                                        <p:tgtEl>
                                          <p:spTgt spid="36864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6864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68645"/>
                                        </p:tgtEl>
                                        <p:attrNameLst>
                                          <p:attrName>ppt_w</p:attrName>
                                        </p:attrNameLst>
                                      </p:cBhvr>
                                      <p:tavLst>
                                        <p:tav tm="0">
                                          <p:val>
                                            <p:strVal val="#ppt_w*.05"/>
                                          </p:val>
                                        </p:tav>
                                        <p:tav tm="100000">
                                          <p:val>
                                            <p:strVal val="#ppt_w"/>
                                          </p:val>
                                        </p:tav>
                                      </p:tavLst>
                                    </p:anim>
                                    <p:anim calcmode="lin" valueType="num">
                                      <p:cBhvr>
                                        <p:cTn id="10" dur="1000" fill="hold"/>
                                        <p:tgtEl>
                                          <p:spTgt spid="36864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6864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6864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6864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68645"/>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8" fill="hold" grpId="0" nodeType="clickEffect">
                                  <p:stCondLst>
                                    <p:cond delay="0"/>
                                  </p:stCondLst>
                                  <p:childTnLst>
                                    <p:set>
                                      <p:cBhvr>
                                        <p:cTn id="18" dur="1" fill="hold">
                                          <p:stCondLst>
                                            <p:cond delay="0"/>
                                          </p:stCondLst>
                                        </p:cTn>
                                        <p:tgtEl>
                                          <p:spTgt spid="368646">
                                            <p:txEl>
                                              <p:pRg st="0" end="0"/>
                                            </p:txEl>
                                          </p:spTgt>
                                        </p:tgtEl>
                                        <p:attrNameLst>
                                          <p:attrName>style.visibility</p:attrName>
                                        </p:attrNameLst>
                                      </p:cBhvr>
                                      <p:to>
                                        <p:strVal val="visible"/>
                                      </p:to>
                                    </p:set>
                                    <p:anim calcmode="lin" valueType="num">
                                      <p:cBhvr>
                                        <p:cTn id="19" dur="500" fill="hold"/>
                                        <p:tgtEl>
                                          <p:spTgt spid="368646">
                                            <p:txEl>
                                              <p:pRg st="0" end="0"/>
                                            </p:txEl>
                                          </p:spTgt>
                                        </p:tgtEl>
                                        <p:attrNameLst>
                                          <p:attrName>ppt_x</p:attrName>
                                        </p:attrNameLst>
                                      </p:cBhvr>
                                      <p:tavLst>
                                        <p:tav tm="0">
                                          <p:val>
                                            <p:strVal val="#ppt_x-#ppt_w/2"/>
                                          </p:val>
                                        </p:tav>
                                        <p:tav tm="100000">
                                          <p:val>
                                            <p:strVal val="#ppt_x"/>
                                          </p:val>
                                        </p:tav>
                                      </p:tavLst>
                                    </p:anim>
                                    <p:anim calcmode="lin" valueType="num">
                                      <p:cBhvr>
                                        <p:cTn id="20" dur="500" fill="hold"/>
                                        <p:tgtEl>
                                          <p:spTgt spid="368646">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368646">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68646">
                                            <p:txEl>
                                              <p:pRg st="0" end="0"/>
                                            </p:txEl>
                                          </p:spTgt>
                                        </p:tgtEl>
                                        <p:attrNameLst>
                                          <p:attrName>ppt_h</p:attrName>
                                        </p:attrNameLst>
                                      </p:cBhvr>
                                      <p:tavLst>
                                        <p:tav tm="0">
                                          <p:val>
                                            <p:strVal val="#ppt_h"/>
                                          </p:val>
                                        </p:tav>
                                        <p:tav tm="100000">
                                          <p:val>
                                            <p:strVal val="#ppt_h"/>
                                          </p:val>
                                        </p:tav>
                                      </p:tavLst>
                                    </p:anim>
                                  </p:childTnLst>
                                </p:cTn>
                              </p:par>
                              <p:par>
                                <p:cTn id="23" presetID="17" presetClass="entr" presetSubtype="8" fill="hold" grpId="0" nodeType="withEffect">
                                  <p:stCondLst>
                                    <p:cond delay="0"/>
                                  </p:stCondLst>
                                  <p:childTnLst>
                                    <p:set>
                                      <p:cBhvr>
                                        <p:cTn id="24" dur="1" fill="hold">
                                          <p:stCondLst>
                                            <p:cond delay="0"/>
                                          </p:stCondLst>
                                        </p:cTn>
                                        <p:tgtEl>
                                          <p:spTgt spid="368646">
                                            <p:txEl>
                                              <p:pRg st="1" end="1"/>
                                            </p:txEl>
                                          </p:spTgt>
                                        </p:tgtEl>
                                        <p:attrNameLst>
                                          <p:attrName>style.visibility</p:attrName>
                                        </p:attrNameLst>
                                      </p:cBhvr>
                                      <p:to>
                                        <p:strVal val="visible"/>
                                      </p:to>
                                    </p:set>
                                    <p:anim calcmode="lin" valueType="num">
                                      <p:cBhvr>
                                        <p:cTn id="25" dur="500" fill="hold"/>
                                        <p:tgtEl>
                                          <p:spTgt spid="368646">
                                            <p:txEl>
                                              <p:pRg st="1" end="1"/>
                                            </p:txEl>
                                          </p:spTgt>
                                        </p:tgtEl>
                                        <p:attrNameLst>
                                          <p:attrName>ppt_x</p:attrName>
                                        </p:attrNameLst>
                                      </p:cBhvr>
                                      <p:tavLst>
                                        <p:tav tm="0">
                                          <p:val>
                                            <p:strVal val="#ppt_x-#ppt_w/2"/>
                                          </p:val>
                                        </p:tav>
                                        <p:tav tm="100000">
                                          <p:val>
                                            <p:strVal val="#ppt_x"/>
                                          </p:val>
                                        </p:tav>
                                      </p:tavLst>
                                    </p:anim>
                                    <p:anim calcmode="lin" valueType="num">
                                      <p:cBhvr>
                                        <p:cTn id="26" dur="500" fill="hold"/>
                                        <p:tgtEl>
                                          <p:spTgt spid="368646">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368646">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36864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368643">
                                            <p:txEl>
                                              <p:pRg st="0" end="0"/>
                                            </p:txEl>
                                          </p:spTgt>
                                        </p:tgtEl>
                                        <p:attrNameLst>
                                          <p:attrName>style.visibility</p:attrName>
                                        </p:attrNameLst>
                                      </p:cBhvr>
                                      <p:to>
                                        <p:strVal val="visible"/>
                                      </p:to>
                                    </p:set>
                                    <p:anim calcmode="lin" valueType="num">
                                      <p:cBhvr>
                                        <p:cTn id="33" dur="500" fill="hold"/>
                                        <p:tgtEl>
                                          <p:spTgt spid="368643">
                                            <p:txEl>
                                              <p:pRg st="0" end="0"/>
                                            </p:txEl>
                                          </p:spTgt>
                                        </p:tgtEl>
                                        <p:attrNameLst>
                                          <p:attrName>ppt_x</p:attrName>
                                        </p:attrNameLst>
                                      </p:cBhvr>
                                      <p:tavLst>
                                        <p:tav tm="0">
                                          <p:val>
                                            <p:strVal val="#ppt_x-#ppt_w/2"/>
                                          </p:val>
                                        </p:tav>
                                        <p:tav tm="100000">
                                          <p:val>
                                            <p:strVal val="#ppt_x"/>
                                          </p:val>
                                        </p:tav>
                                      </p:tavLst>
                                    </p:anim>
                                    <p:anim calcmode="lin" valueType="num">
                                      <p:cBhvr>
                                        <p:cTn id="34" dur="500" fill="hold"/>
                                        <p:tgtEl>
                                          <p:spTgt spid="368643">
                                            <p:txEl>
                                              <p:pRg st="0" end="0"/>
                                            </p:txEl>
                                          </p:spTgt>
                                        </p:tgtEl>
                                        <p:attrNameLst>
                                          <p:attrName>ppt_y</p:attrName>
                                        </p:attrNameLst>
                                      </p:cBhvr>
                                      <p:tavLst>
                                        <p:tav tm="0">
                                          <p:val>
                                            <p:strVal val="#ppt_y"/>
                                          </p:val>
                                        </p:tav>
                                        <p:tav tm="100000">
                                          <p:val>
                                            <p:strVal val="#ppt_y"/>
                                          </p:val>
                                        </p:tav>
                                      </p:tavLst>
                                    </p:anim>
                                    <p:anim calcmode="lin" valueType="num">
                                      <p:cBhvr>
                                        <p:cTn id="35" dur="500" fill="hold"/>
                                        <p:tgtEl>
                                          <p:spTgt spid="368643">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36864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8" fill="hold" grpId="0" nodeType="clickEffect">
                                  <p:stCondLst>
                                    <p:cond delay="0"/>
                                  </p:stCondLst>
                                  <p:childTnLst>
                                    <p:set>
                                      <p:cBhvr>
                                        <p:cTn id="40" dur="1" fill="hold">
                                          <p:stCondLst>
                                            <p:cond delay="0"/>
                                          </p:stCondLst>
                                        </p:cTn>
                                        <p:tgtEl>
                                          <p:spTgt spid="368643">
                                            <p:txEl>
                                              <p:pRg st="1" end="1"/>
                                            </p:txEl>
                                          </p:spTgt>
                                        </p:tgtEl>
                                        <p:attrNameLst>
                                          <p:attrName>style.visibility</p:attrName>
                                        </p:attrNameLst>
                                      </p:cBhvr>
                                      <p:to>
                                        <p:strVal val="visible"/>
                                      </p:to>
                                    </p:set>
                                    <p:anim calcmode="lin" valueType="num">
                                      <p:cBhvr>
                                        <p:cTn id="41" dur="500" fill="hold"/>
                                        <p:tgtEl>
                                          <p:spTgt spid="368643">
                                            <p:txEl>
                                              <p:pRg st="1" end="1"/>
                                            </p:txEl>
                                          </p:spTgt>
                                        </p:tgtEl>
                                        <p:attrNameLst>
                                          <p:attrName>ppt_x</p:attrName>
                                        </p:attrNameLst>
                                      </p:cBhvr>
                                      <p:tavLst>
                                        <p:tav tm="0">
                                          <p:val>
                                            <p:strVal val="#ppt_x-#ppt_w/2"/>
                                          </p:val>
                                        </p:tav>
                                        <p:tav tm="100000">
                                          <p:val>
                                            <p:strVal val="#ppt_x"/>
                                          </p:val>
                                        </p:tav>
                                      </p:tavLst>
                                    </p:anim>
                                    <p:anim calcmode="lin" valueType="num">
                                      <p:cBhvr>
                                        <p:cTn id="42" dur="500" fill="hold"/>
                                        <p:tgtEl>
                                          <p:spTgt spid="368643">
                                            <p:txEl>
                                              <p:pRg st="1" end="1"/>
                                            </p:txEl>
                                          </p:spTgt>
                                        </p:tgtEl>
                                        <p:attrNameLst>
                                          <p:attrName>ppt_y</p:attrName>
                                        </p:attrNameLst>
                                      </p:cBhvr>
                                      <p:tavLst>
                                        <p:tav tm="0">
                                          <p:val>
                                            <p:strVal val="#ppt_y"/>
                                          </p:val>
                                        </p:tav>
                                        <p:tav tm="100000">
                                          <p:val>
                                            <p:strVal val="#ppt_y"/>
                                          </p:val>
                                        </p:tav>
                                      </p:tavLst>
                                    </p:anim>
                                    <p:anim calcmode="lin" valueType="num">
                                      <p:cBhvr>
                                        <p:cTn id="43" dur="500" fill="hold"/>
                                        <p:tgtEl>
                                          <p:spTgt spid="368643">
                                            <p:txEl>
                                              <p:pRg st="1" end="1"/>
                                            </p:txEl>
                                          </p:spTgt>
                                        </p:tgtEl>
                                        <p:attrNameLst>
                                          <p:attrName>ppt_w</p:attrName>
                                        </p:attrNameLst>
                                      </p:cBhvr>
                                      <p:tavLst>
                                        <p:tav tm="0">
                                          <p:val>
                                            <p:fltVal val="0"/>
                                          </p:val>
                                        </p:tav>
                                        <p:tav tm="100000">
                                          <p:val>
                                            <p:strVal val="#ppt_w"/>
                                          </p:val>
                                        </p:tav>
                                      </p:tavLst>
                                    </p:anim>
                                    <p:anim calcmode="lin" valueType="num">
                                      <p:cBhvr>
                                        <p:cTn id="44" dur="500" fill="hold"/>
                                        <p:tgtEl>
                                          <p:spTgt spid="36864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3" grpId="0" build="p" autoUpdateAnimBg="0"/>
      <p:bldP spid="368645" grpId="0"/>
      <p:bldP spid="368646" grpId="0" build="allAtOnce"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t="18750" r="25037" b="9375"/>
          <a:stretch>
            <a:fillRect/>
          </a:stretch>
        </p:blipFill>
        <p:spPr bwMode="auto">
          <a:xfrm>
            <a:off x="0" y="1219200"/>
            <a:ext cx="9144000" cy="5486400"/>
          </a:xfrm>
          <a:prstGeom prst="rect">
            <a:avLst/>
          </a:prstGeom>
          <a:noFill/>
          <a:ln w="9525">
            <a:noFill/>
            <a:miter lim="800000"/>
            <a:headEnd/>
            <a:tailEnd/>
          </a:ln>
        </p:spPr>
      </p:pic>
      <p:sp>
        <p:nvSpPr>
          <p:cNvPr id="10243" name="Title 5"/>
          <p:cNvSpPr>
            <a:spLocks noGrp="1"/>
          </p:cNvSpPr>
          <p:nvPr>
            <p:ph type="title"/>
          </p:nvPr>
        </p:nvSpPr>
        <p:spPr>
          <a:xfrm>
            <a:off x="228600" y="122238"/>
            <a:ext cx="7543800" cy="715962"/>
          </a:xfrm>
        </p:spPr>
        <p:txBody>
          <a:bodyPr anchor="ctr"/>
          <a:lstStyle/>
          <a:p>
            <a:r>
              <a:rPr lang="en-US" dirty="0" smtClean="0">
                <a:latin typeface="Comic Sans MS" pitchFamily="66" charset="0"/>
              </a:rPr>
              <a:t>Upload Document</a:t>
            </a:r>
            <a:endParaRPr lang="en-US" dirty="0" smtClean="0"/>
          </a:p>
        </p:txBody>
      </p:sp>
      <p:sp>
        <p:nvSpPr>
          <p:cNvPr id="10244" name="Slide Number Placeholder 7"/>
          <p:cNvSpPr>
            <a:spLocks noGrp="1"/>
          </p:cNvSpPr>
          <p:nvPr>
            <p:ph type="sldNum" sz="quarter" idx="12"/>
          </p:nvPr>
        </p:nvSpPr>
        <p:spPr>
          <a:xfrm>
            <a:off x="7010400" y="6629400"/>
            <a:ext cx="2133600" cy="228600"/>
          </a:xfrm>
          <a:noFill/>
        </p:spPr>
        <p:txBody>
          <a:bodyPr/>
          <a:lstStyle/>
          <a:p>
            <a:fld id="{445043C1-983F-4206-BB5E-DBC04B4195D3}" type="slidenum">
              <a:rPr lang="en-US" altLang="en-US" smtClean="0"/>
              <a:pPr/>
              <a:t>20</a:t>
            </a:fld>
            <a:endParaRPr lang="en-US" altLang="en-US" dirty="0" smtClean="0"/>
          </a:p>
        </p:txBody>
      </p:sp>
      <p:sp>
        <p:nvSpPr>
          <p:cNvPr id="10245" name="Footer Placeholder 8"/>
          <p:cNvSpPr>
            <a:spLocks noGrp="1"/>
          </p:cNvSpPr>
          <p:nvPr>
            <p:ph type="ftr" sz="quarter" idx="11"/>
          </p:nvPr>
        </p:nvSpPr>
        <p:spPr>
          <a:noFill/>
        </p:spPr>
        <p:txBody>
          <a:bodyPr/>
          <a:lstStyle/>
          <a:p>
            <a:endParaRPr lang="en-US" altLang="en-US" dirty="0" smtClean="0"/>
          </a:p>
        </p:txBody>
      </p:sp>
      <p:sp>
        <p:nvSpPr>
          <p:cNvPr id="10" name="Up Arrow 9"/>
          <p:cNvSpPr/>
          <p:nvPr/>
        </p:nvSpPr>
        <p:spPr>
          <a:xfrm>
            <a:off x="1219200" y="4419600"/>
            <a:ext cx="609600" cy="1447800"/>
          </a:xfrm>
          <a:prstGeom prst="upArrow">
            <a:avLst/>
          </a:prstGeom>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1" nodeType="clickEffect">
                                  <p:stCondLst>
                                    <p:cond delay="0"/>
                                  </p:stCondLst>
                                  <p:childTnLst>
                                    <p:animScale>
                                      <p:cBhvr>
                                        <p:cTn id="12"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t="17708" r="29723" b="9375"/>
          <a:stretch>
            <a:fillRect/>
          </a:stretch>
        </p:blipFill>
        <p:spPr bwMode="auto">
          <a:xfrm>
            <a:off x="0" y="914400"/>
            <a:ext cx="9144000" cy="594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267" name="Title 5"/>
          <p:cNvSpPr>
            <a:spLocks noGrp="1"/>
          </p:cNvSpPr>
          <p:nvPr>
            <p:ph type="title"/>
          </p:nvPr>
        </p:nvSpPr>
        <p:spPr>
          <a:xfrm>
            <a:off x="152400" y="122238"/>
            <a:ext cx="7543800" cy="944562"/>
          </a:xfrm>
        </p:spPr>
        <p:txBody>
          <a:bodyPr anchor="ctr"/>
          <a:lstStyle/>
          <a:p>
            <a:r>
              <a:rPr lang="en-US" dirty="0" smtClean="0">
                <a:latin typeface="Comic Sans MS" pitchFamily="66" charset="0"/>
              </a:rPr>
              <a:t>Upload</a:t>
            </a:r>
            <a:r>
              <a:rPr lang="en-US" dirty="0" smtClean="0"/>
              <a:t> </a:t>
            </a:r>
            <a:r>
              <a:rPr lang="en-US" dirty="0" smtClean="0">
                <a:latin typeface="Comic Sans MS" pitchFamily="66" charset="0"/>
              </a:rPr>
              <a:t>Document</a:t>
            </a:r>
            <a:endParaRPr lang="en-US" dirty="0" smtClean="0"/>
          </a:p>
        </p:txBody>
      </p:sp>
      <p:sp>
        <p:nvSpPr>
          <p:cNvPr id="11268" name="Slide Number Placeholder 7"/>
          <p:cNvSpPr>
            <a:spLocks noGrp="1"/>
          </p:cNvSpPr>
          <p:nvPr>
            <p:ph type="sldNum" sz="quarter" idx="12"/>
          </p:nvPr>
        </p:nvSpPr>
        <p:spPr>
          <a:xfrm>
            <a:off x="7010400" y="6629400"/>
            <a:ext cx="2133600" cy="228600"/>
          </a:xfrm>
          <a:noFill/>
        </p:spPr>
        <p:txBody>
          <a:bodyPr/>
          <a:lstStyle/>
          <a:p>
            <a:fld id="{029E6620-3CE7-434C-9635-021A57BB5177}" type="slidenum">
              <a:rPr lang="en-US" altLang="en-US" smtClean="0"/>
              <a:pPr/>
              <a:t>21</a:t>
            </a:fld>
            <a:endParaRPr lang="en-US" altLang="en-US" dirty="0" smtClean="0"/>
          </a:p>
        </p:txBody>
      </p:sp>
      <p:sp>
        <p:nvSpPr>
          <p:cNvPr id="11" name="TextBox 10"/>
          <p:cNvSpPr txBox="1"/>
          <p:nvPr/>
        </p:nvSpPr>
        <p:spPr>
          <a:xfrm>
            <a:off x="4343400" y="6488113"/>
            <a:ext cx="1371600" cy="369887"/>
          </a:xfrm>
          <a:prstGeom prst="rect">
            <a:avLst/>
          </a:prstGeom>
          <a:noFill/>
        </p:spPr>
        <p:txBody>
          <a:bodyPr>
            <a:spAutoFit/>
          </a:bodyPr>
          <a:lstStyle/>
          <a:p>
            <a:pPr algn="r">
              <a:defRPr/>
            </a:pPr>
            <a:r>
              <a:rPr lang="en-US" dirty="0">
                <a:solidFill>
                  <a:srgbClr val="FF0000"/>
                </a:solidFill>
                <a:effectLst>
                  <a:outerShdw blurRad="38100" dist="38100" dir="2700000" algn="tl">
                    <a:srgbClr val="000000">
                      <a:alpha val="43137"/>
                    </a:srgbClr>
                  </a:outerShdw>
                </a:effectLst>
                <a:latin typeface="Comic Sans MS" pitchFamily="66" charset="0"/>
              </a:rPr>
              <a:t>Selection 1</a:t>
            </a:r>
          </a:p>
        </p:txBody>
      </p:sp>
      <p:sp>
        <p:nvSpPr>
          <p:cNvPr id="13" name="Down Arrow 12"/>
          <p:cNvSpPr/>
          <p:nvPr/>
        </p:nvSpPr>
        <p:spPr>
          <a:xfrm>
            <a:off x="8610600" y="3962400"/>
            <a:ext cx="152400" cy="17526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ight Arrow 13"/>
          <p:cNvSpPr/>
          <p:nvPr/>
        </p:nvSpPr>
        <p:spPr>
          <a:xfrm>
            <a:off x="4191000" y="6172200"/>
            <a:ext cx="1600200" cy="1524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TextBox 15"/>
          <p:cNvSpPr txBox="1"/>
          <p:nvPr/>
        </p:nvSpPr>
        <p:spPr>
          <a:xfrm>
            <a:off x="2590800" y="6107113"/>
            <a:ext cx="1600200" cy="369887"/>
          </a:xfrm>
          <a:prstGeom prst="rect">
            <a:avLst/>
          </a:prstGeom>
          <a:noFill/>
        </p:spPr>
        <p:txBody>
          <a:bodyPr>
            <a:spAutoFit/>
          </a:bodyPr>
          <a:lstStyle/>
          <a:p>
            <a:pPr algn="r">
              <a:defRPr/>
            </a:pPr>
            <a:r>
              <a:rPr lang="en-US" dirty="0">
                <a:solidFill>
                  <a:srgbClr val="FF0000"/>
                </a:solidFill>
                <a:effectLst>
                  <a:outerShdw blurRad="38100" dist="38100" dir="2700000" algn="tl">
                    <a:srgbClr val="000000">
                      <a:alpha val="43137"/>
                    </a:srgbClr>
                  </a:outerShdw>
                </a:effectLst>
                <a:latin typeface="Comic Sans MS" pitchFamily="66" charset="0"/>
              </a:rPr>
              <a:t>Selection 3</a:t>
            </a:r>
          </a:p>
        </p:txBody>
      </p:sp>
      <p:sp>
        <p:nvSpPr>
          <p:cNvPr id="17" name="TextBox 16"/>
          <p:cNvSpPr txBox="1"/>
          <p:nvPr/>
        </p:nvSpPr>
        <p:spPr>
          <a:xfrm>
            <a:off x="7467600" y="3581400"/>
            <a:ext cx="1600200" cy="369888"/>
          </a:xfrm>
          <a:prstGeom prst="rect">
            <a:avLst/>
          </a:prstGeom>
          <a:noFill/>
        </p:spPr>
        <p:txBody>
          <a:bodyPr>
            <a:spAutoFit/>
          </a:bodyPr>
          <a:lstStyle/>
          <a:p>
            <a:pPr algn="r">
              <a:defRPr/>
            </a:pPr>
            <a:r>
              <a:rPr lang="en-US" dirty="0">
                <a:solidFill>
                  <a:srgbClr val="FF0000"/>
                </a:solidFill>
                <a:effectLst>
                  <a:outerShdw blurRad="38100" dist="38100" dir="2700000" algn="tl">
                    <a:srgbClr val="000000">
                      <a:alpha val="43137"/>
                    </a:srgbClr>
                  </a:outerShdw>
                </a:effectLst>
                <a:latin typeface="Comic Sans MS" pitchFamily="66" charset="0"/>
              </a:rPr>
              <a:t>Selection 2</a:t>
            </a:r>
          </a:p>
        </p:txBody>
      </p:sp>
      <p:sp>
        <p:nvSpPr>
          <p:cNvPr id="19" name="Oval Callout 18"/>
          <p:cNvSpPr/>
          <p:nvPr/>
        </p:nvSpPr>
        <p:spPr>
          <a:xfrm>
            <a:off x="6096000" y="5181600"/>
            <a:ext cx="1905000" cy="1676400"/>
          </a:xfrm>
          <a:prstGeom prst="wedgeEllipseCallout">
            <a:avLst>
              <a:gd name="adj1" fmla="val -71628"/>
              <a:gd name="adj2" fmla="val 42033"/>
            </a:avLst>
          </a:prstGeom>
          <a:noFill/>
          <a:ln w="28575">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ox(in)">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6" grpId="0"/>
      <p:bldP spid="17" grpId="0"/>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claim"/>
          <p:cNvPicPr>
            <a:picLocks noChangeAspect="1" noChangeArrowheads="1"/>
          </p:cNvPicPr>
          <p:nvPr/>
        </p:nvPicPr>
        <p:blipFill>
          <a:blip r:embed="rId3" cstate="print"/>
          <a:srcRect/>
          <a:stretch>
            <a:fillRect/>
          </a:stretch>
        </p:blipFill>
        <p:spPr bwMode="auto">
          <a:xfrm>
            <a:off x="2195513" y="76200"/>
            <a:ext cx="6872287" cy="6705600"/>
          </a:xfrm>
          <a:prstGeom prst="rect">
            <a:avLst/>
          </a:prstGeom>
          <a:noFill/>
          <a:ln w="57150" cmpd="thinThick">
            <a:solidFill>
              <a:srgbClr val="FF0000"/>
            </a:solidFill>
            <a:miter lim="800000"/>
            <a:headEnd/>
            <a:tailEnd/>
          </a:ln>
        </p:spPr>
      </p:pic>
      <p:sp>
        <p:nvSpPr>
          <p:cNvPr id="399363" name="Rectangle 3"/>
          <p:cNvSpPr>
            <a:spLocks noGrp="1" noChangeArrowheads="1"/>
          </p:cNvSpPr>
          <p:nvPr>
            <p:ph type="title"/>
          </p:nvPr>
        </p:nvSpPr>
        <p:spPr>
          <a:xfrm>
            <a:off x="76200" y="1143000"/>
            <a:ext cx="2286000" cy="5105400"/>
          </a:xfrm>
        </p:spPr>
        <p:txBody>
          <a:bodyPr anchor="ctr"/>
          <a:lstStyle/>
          <a:p>
            <a:pPr eaLnBrk="1" hangingPunct="1">
              <a:lnSpc>
                <a:spcPct val="150000"/>
              </a:lnSpc>
              <a:defRPr/>
            </a:pPr>
            <a:r>
              <a:rPr lang="en-US" sz="3500" u="sng" dirty="0" smtClean="0">
                <a:solidFill>
                  <a:srgbClr val="CC0000"/>
                </a:solidFill>
                <a:latin typeface="Comic Sans MS" pitchFamily="66" charset="0"/>
              </a:rPr>
              <a:t>Sample</a:t>
            </a:r>
            <a:r>
              <a:rPr lang="en-US" sz="3500" dirty="0" smtClean="0">
                <a:latin typeface="Comic Sans MS" pitchFamily="66" charset="0"/>
              </a:rPr>
              <a:t> </a:t>
            </a:r>
            <a:br>
              <a:rPr lang="en-US" sz="3500" dirty="0" smtClean="0">
                <a:latin typeface="Comic Sans MS" pitchFamily="66" charset="0"/>
              </a:rPr>
            </a:br>
            <a:r>
              <a:rPr lang="en-US" sz="3500" dirty="0" smtClean="0">
                <a:latin typeface="Comic Sans MS" pitchFamily="66" charset="0"/>
              </a:rPr>
              <a:t>Legal Notice  Affidavit</a:t>
            </a:r>
            <a:br>
              <a:rPr lang="en-US" sz="3500" dirty="0" smtClean="0">
                <a:latin typeface="Comic Sans MS" pitchFamily="66" charset="0"/>
              </a:rPr>
            </a:br>
            <a:r>
              <a:rPr lang="en-US" sz="3500" dirty="0" smtClean="0">
                <a:solidFill>
                  <a:srgbClr val="FF3300"/>
                </a:solidFill>
                <a:effectLst>
                  <a:outerShdw blurRad="38100" dist="38100" dir="2700000" algn="tl">
                    <a:srgbClr val="000000">
                      <a:alpha val="43137"/>
                    </a:srgbClr>
                  </a:outerShdw>
                </a:effectLst>
                <a:latin typeface="Comic Sans MS" pitchFamily="66" charset="0"/>
              </a:rPr>
              <a:t>Online Upload</a:t>
            </a:r>
            <a:endParaRPr lang="en-US" sz="3500" dirty="0" smtClean="0">
              <a:solidFill>
                <a:srgbClr val="FF3300"/>
              </a:solidFill>
              <a:effectLst>
                <a:outerShdw blurRad="38100" dist="38100" dir="2700000" algn="tl">
                  <a:srgbClr val="000000">
                    <a:alpha val="43137"/>
                  </a:srgbClr>
                </a:outerShdw>
              </a:effectLst>
            </a:endParaRPr>
          </a:p>
        </p:txBody>
      </p:sp>
      <p:sp>
        <p:nvSpPr>
          <p:cNvPr id="12292" name="Slide Number Placeholder 7"/>
          <p:cNvSpPr>
            <a:spLocks noGrp="1"/>
          </p:cNvSpPr>
          <p:nvPr>
            <p:ph type="sldNum" sz="quarter" idx="12"/>
          </p:nvPr>
        </p:nvSpPr>
        <p:spPr>
          <a:xfrm>
            <a:off x="6934200" y="6553200"/>
            <a:ext cx="2133600" cy="228600"/>
          </a:xfrm>
          <a:noFill/>
        </p:spPr>
        <p:txBody>
          <a:bodyPr/>
          <a:lstStyle/>
          <a:p>
            <a:fld id="{87E87C5D-08E1-41EF-A427-A7FE3017E058}" type="slidenum">
              <a:rPr lang="en-US" altLang="en-US" smtClean="0"/>
              <a:pPr/>
              <a:t>22</a:t>
            </a:fld>
            <a:endParaRPr lang="en-US" altLang="en-US" dirty="0" smtClean="0"/>
          </a:p>
        </p:txBody>
      </p:sp>
      <p:sp>
        <p:nvSpPr>
          <p:cNvPr id="12293" name="Footer Placeholder 8"/>
          <p:cNvSpPr>
            <a:spLocks noGrp="1"/>
          </p:cNvSpPr>
          <p:nvPr>
            <p:ph type="ftr" sz="quarter" idx="11"/>
          </p:nvPr>
        </p:nvSpPr>
        <p:spPr>
          <a:noFill/>
        </p:spPr>
        <p:txBody>
          <a:bodyPr/>
          <a:lstStyle/>
          <a:p>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99363"/>
                                        </p:tgtEl>
                                        <p:attrNameLst>
                                          <p:attrName>style.visibility</p:attrName>
                                        </p:attrNameLst>
                                      </p:cBhvr>
                                      <p:to>
                                        <p:strVal val="visible"/>
                                      </p:to>
                                    </p:set>
                                    <p:animEffect transition="in" filter="diamond(in)">
                                      <p:cBhvr>
                                        <p:cTn id="7" dur="2000"/>
                                        <p:tgtEl>
                                          <p:spTgt spid="399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600200" y="0"/>
            <a:ext cx="7543800" cy="868363"/>
          </a:xfrm>
        </p:spPr>
        <p:txBody>
          <a:bodyPr anchor="ctr"/>
          <a:lstStyle/>
          <a:p>
            <a:r>
              <a:rPr lang="en-US" dirty="0" smtClean="0">
                <a:latin typeface="Comic Sans MS" pitchFamily="66" charset="0"/>
              </a:rPr>
              <a:t>Annual Meeting Schedule </a:t>
            </a:r>
          </a:p>
        </p:txBody>
      </p:sp>
      <p:pic>
        <p:nvPicPr>
          <p:cNvPr id="15363" name="Picture 2"/>
          <p:cNvPicPr>
            <a:picLocks noChangeAspect="1" noChangeArrowheads="1"/>
          </p:cNvPicPr>
          <p:nvPr/>
        </p:nvPicPr>
        <p:blipFill>
          <a:blip r:embed="rId2" cstate="print"/>
          <a:srcRect t="22917" r="66617" b="57292"/>
          <a:stretch>
            <a:fillRect/>
          </a:stretch>
        </p:blipFill>
        <p:spPr bwMode="auto">
          <a:xfrm>
            <a:off x="2514600" y="990600"/>
            <a:ext cx="43434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364" name="Picture 3"/>
          <p:cNvPicPr>
            <a:picLocks noChangeAspect="1" noChangeArrowheads="1"/>
          </p:cNvPicPr>
          <p:nvPr/>
        </p:nvPicPr>
        <p:blipFill>
          <a:blip r:embed="rId3" cstate="print"/>
          <a:srcRect t="30208" r="43558" b="28125"/>
          <a:stretch>
            <a:fillRect/>
          </a:stretch>
        </p:blipFill>
        <p:spPr bwMode="auto">
          <a:xfrm>
            <a:off x="471488" y="3124200"/>
            <a:ext cx="8367712"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317" name="Slide Number Placeholder 8"/>
          <p:cNvSpPr>
            <a:spLocks noGrp="1"/>
          </p:cNvSpPr>
          <p:nvPr>
            <p:ph type="sldNum" sz="quarter" idx="12"/>
          </p:nvPr>
        </p:nvSpPr>
        <p:spPr>
          <a:xfrm>
            <a:off x="8763000" y="6553200"/>
            <a:ext cx="457200" cy="304800"/>
          </a:xfrm>
          <a:noFill/>
        </p:spPr>
        <p:txBody>
          <a:bodyPr/>
          <a:lstStyle/>
          <a:p>
            <a:fld id="{087CFFE1-5BBC-4FF1-84D2-31FECAEF954B}" type="slidenum">
              <a:rPr lang="en-US" altLang="en-US" smtClean="0"/>
              <a:pPr/>
              <a:t>23</a:t>
            </a:fld>
            <a:endParaRPr lang="en-US" altLang="en-US" dirty="0" smtClean="0"/>
          </a:p>
        </p:txBody>
      </p:sp>
      <p:sp>
        <p:nvSpPr>
          <p:cNvPr id="13318" name="Footer Placeholder 9"/>
          <p:cNvSpPr>
            <a:spLocks noGrp="1"/>
          </p:cNvSpPr>
          <p:nvPr>
            <p:ph type="ftr" sz="quarter" idx="11"/>
          </p:nvPr>
        </p:nvSpPr>
        <p:spPr>
          <a:noFill/>
        </p:spPr>
        <p:txBody>
          <a:bodyPr/>
          <a:lstStyle/>
          <a:p>
            <a:endParaRPr lang="en-US" altLang="en-US"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22238"/>
            <a:ext cx="7543800" cy="868362"/>
          </a:xfrm>
        </p:spPr>
        <p:txBody>
          <a:bodyPr anchor="ctr"/>
          <a:lstStyle/>
          <a:p>
            <a:r>
              <a:rPr lang="en-US" dirty="0" smtClean="0">
                <a:latin typeface="Comic Sans MS" pitchFamily="66" charset="0"/>
              </a:rPr>
              <a:t>Sample Meeting Schedule</a:t>
            </a:r>
          </a:p>
        </p:txBody>
      </p:sp>
      <p:pic>
        <p:nvPicPr>
          <p:cNvPr id="14339" name="Picture 2"/>
          <p:cNvPicPr>
            <a:picLocks noChangeAspect="1" noChangeArrowheads="1"/>
          </p:cNvPicPr>
          <p:nvPr/>
        </p:nvPicPr>
        <p:blipFill>
          <a:blip r:embed="rId2" cstate="print"/>
          <a:srcRect t="16667" r="53148" b="9375"/>
          <a:stretch>
            <a:fillRect/>
          </a:stretch>
        </p:blipFill>
        <p:spPr bwMode="auto">
          <a:xfrm>
            <a:off x="0" y="1219200"/>
            <a:ext cx="6096000" cy="5410200"/>
          </a:xfrm>
          <a:prstGeom prst="rect">
            <a:avLst/>
          </a:prstGeom>
          <a:noFill/>
          <a:ln w="9525">
            <a:noFill/>
            <a:miter lim="800000"/>
            <a:headEnd/>
            <a:tailEnd/>
          </a:ln>
        </p:spPr>
      </p:pic>
      <p:pic>
        <p:nvPicPr>
          <p:cNvPr id="14340" name="Picture 3"/>
          <p:cNvPicPr>
            <a:picLocks noChangeAspect="1" noChangeArrowheads="1"/>
          </p:cNvPicPr>
          <p:nvPr/>
        </p:nvPicPr>
        <p:blipFill>
          <a:blip r:embed="rId3" cstate="print"/>
          <a:srcRect l="1392" t="28125" r="76939" b="11458"/>
          <a:stretch>
            <a:fillRect/>
          </a:stretch>
        </p:blipFill>
        <p:spPr bwMode="auto">
          <a:xfrm>
            <a:off x="3352800" y="2133600"/>
            <a:ext cx="2819400" cy="4419600"/>
          </a:xfrm>
          <a:prstGeom prst="rect">
            <a:avLst/>
          </a:prstGeom>
          <a:noFill/>
          <a:ln w="9525">
            <a:noFill/>
            <a:miter lim="800000"/>
            <a:headEnd/>
            <a:tailEnd/>
          </a:ln>
        </p:spPr>
      </p:pic>
      <p:sp>
        <p:nvSpPr>
          <p:cNvPr id="5" name="Rectangle 4"/>
          <p:cNvSpPr/>
          <p:nvPr/>
        </p:nvSpPr>
        <p:spPr>
          <a:xfrm flipV="1">
            <a:off x="304800" y="1828800"/>
            <a:ext cx="3657600" cy="122238"/>
          </a:xfrm>
          <a:prstGeom prst="rect">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p>
        </p:txBody>
      </p:sp>
      <p:sp>
        <p:nvSpPr>
          <p:cNvPr id="16390" name="Rectangle 10"/>
          <p:cNvSpPr>
            <a:spLocks noChangeArrowheads="1"/>
          </p:cNvSpPr>
          <p:nvPr/>
        </p:nvSpPr>
        <p:spPr bwMode="auto">
          <a:xfrm>
            <a:off x="6096000" y="2209800"/>
            <a:ext cx="3048000" cy="3416300"/>
          </a:xfrm>
          <a:prstGeom prst="rect">
            <a:avLst/>
          </a:prstGeom>
          <a:noFill/>
          <a:ln w="9525">
            <a:noFill/>
            <a:miter lim="800000"/>
            <a:headEnd/>
            <a:tailEnd/>
          </a:ln>
        </p:spPr>
        <p:txBody>
          <a:bodyPr>
            <a:spAutoFit/>
          </a:bodyPr>
          <a:lstStyle/>
          <a:p>
            <a:pPr marL="344488" indent="-344488">
              <a:lnSpc>
                <a:spcPct val="200000"/>
              </a:lnSpc>
              <a:buFont typeface="Wingdings" pitchFamily="2" charset="2"/>
              <a:buChar char="ü"/>
            </a:pPr>
            <a:r>
              <a:rPr lang="en-US" b="1" dirty="0">
                <a:latin typeface="Comic Sans MS" pitchFamily="66" charset="0"/>
              </a:rPr>
              <a:t>Add new meetings</a:t>
            </a:r>
          </a:p>
          <a:p>
            <a:pPr marL="344488" indent="-344488">
              <a:lnSpc>
                <a:spcPct val="200000"/>
              </a:lnSpc>
              <a:buFont typeface="Wingdings" pitchFamily="2" charset="2"/>
              <a:buChar char="ü"/>
            </a:pPr>
            <a:r>
              <a:rPr lang="en-US" b="1" dirty="0">
                <a:latin typeface="Comic Sans MS" pitchFamily="66" charset="0"/>
              </a:rPr>
              <a:t>Update meetings</a:t>
            </a:r>
          </a:p>
          <a:p>
            <a:pPr marL="344488" indent="-344488">
              <a:lnSpc>
                <a:spcPct val="200000"/>
              </a:lnSpc>
              <a:buFont typeface="Wingdings" pitchFamily="2" charset="2"/>
              <a:buChar char="ü"/>
            </a:pPr>
            <a:r>
              <a:rPr lang="en-US" b="1" dirty="0">
                <a:latin typeface="Comic Sans MS" pitchFamily="66" charset="0"/>
              </a:rPr>
              <a:t>View meetings</a:t>
            </a:r>
          </a:p>
          <a:p>
            <a:pPr marL="344488" indent="-344488">
              <a:lnSpc>
                <a:spcPct val="200000"/>
              </a:lnSpc>
              <a:buFont typeface="Wingdings" pitchFamily="2" charset="2"/>
              <a:buChar char="ü"/>
            </a:pPr>
            <a:r>
              <a:rPr lang="en-US" b="1" dirty="0">
                <a:latin typeface="Comic Sans MS" pitchFamily="66" charset="0"/>
              </a:rPr>
              <a:t>Send schedule to roster members</a:t>
            </a:r>
          </a:p>
          <a:p>
            <a:pPr marL="344488" indent="-344488">
              <a:lnSpc>
                <a:spcPct val="200000"/>
              </a:lnSpc>
              <a:buFont typeface="Wingdings" pitchFamily="2" charset="2"/>
              <a:buChar char="ü"/>
            </a:pPr>
            <a:r>
              <a:rPr lang="en-US" b="1" dirty="0">
                <a:latin typeface="Comic Sans MS" pitchFamily="66" charset="0"/>
              </a:rPr>
              <a:t>Print meeting schedule</a:t>
            </a:r>
          </a:p>
        </p:txBody>
      </p:sp>
      <p:sp>
        <p:nvSpPr>
          <p:cNvPr id="14343" name="Slide Number Placeholder 10"/>
          <p:cNvSpPr>
            <a:spLocks noGrp="1"/>
          </p:cNvSpPr>
          <p:nvPr>
            <p:ph type="sldNum" sz="quarter" idx="12"/>
          </p:nvPr>
        </p:nvSpPr>
        <p:spPr>
          <a:xfrm>
            <a:off x="7010400" y="6629400"/>
            <a:ext cx="2133600" cy="228600"/>
          </a:xfrm>
          <a:noFill/>
        </p:spPr>
        <p:txBody>
          <a:bodyPr/>
          <a:lstStyle/>
          <a:p>
            <a:fld id="{B261310F-F25A-4323-B12C-AC11D2B13A4D}" type="slidenum">
              <a:rPr lang="en-US" altLang="en-US" smtClean="0"/>
              <a:pPr/>
              <a:t>24</a:t>
            </a:fld>
            <a:endParaRPr lang="en-US" altLang="en-US" dirty="0" smtClean="0"/>
          </a:p>
        </p:txBody>
      </p:sp>
      <p:sp>
        <p:nvSpPr>
          <p:cNvPr id="14344" name="Footer Placeholder 11"/>
          <p:cNvSpPr>
            <a:spLocks noGrp="1"/>
          </p:cNvSpPr>
          <p:nvPr>
            <p:ph type="ftr" sz="quarter" idx="11"/>
          </p:nvPr>
        </p:nvSpPr>
        <p:spPr>
          <a:noFill/>
        </p:spPr>
        <p:txBody>
          <a:bodyPr/>
          <a:lstStyle/>
          <a:p>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6200" y="228600"/>
            <a:ext cx="2286000" cy="1098550"/>
          </a:xfrm>
        </p:spPr>
        <p:txBody>
          <a:bodyPr anchor="ctr"/>
          <a:lstStyle/>
          <a:p>
            <a:pPr>
              <a:defRPr/>
            </a:pPr>
            <a:r>
              <a:rPr lang="en-US" sz="2400" dirty="0" smtClean="0">
                <a:solidFill>
                  <a:srgbClr val="FF0000"/>
                </a:solidFill>
                <a:effectLst>
                  <a:outerShdw blurRad="38100" dist="38100" dir="2700000" algn="tl">
                    <a:srgbClr val="000000">
                      <a:alpha val="43137"/>
                    </a:srgbClr>
                  </a:outerShdw>
                </a:effectLst>
                <a:latin typeface="Comic Sans MS" pitchFamily="66" charset="0"/>
              </a:rPr>
              <a:t>COMPLIANCE STEP 2:</a:t>
            </a:r>
            <a:br>
              <a:rPr lang="en-US" sz="2400" dirty="0" smtClean="0">
                <a:solidFill>
                  <a:srgbClr val="FF0000"/>
                </a:solidFill>
                <a:effectLst>
                  <a:outerShdw blurRad="38100" dist="38100" dir="2700000" algn="tl">
                    <a:srgbClr val="000000">
                      <a:alpha val="43137"/>
                    </a:srgbClr>
                  </a:outerShdw>
                </a:effectLst>
                <a:latin typeface="Comic Sans MS" pitchFamily="66" charset="0"/>
              </a:rPr>
            </a:br>
            <a:r>
              <a:rPr lang="en-US" sz="2400" dirty="0" smtClean="0">
                <a:solidFill>
                  <a:srgbClr val="FF0000"/>
                </a:solidFill>
                <a:effectLst>
                  <a:outerShdw blurRad="38100" dist="38100" dir="2700000" algn="tl">
                    <a:srgbClr val="000000">
                      <a:alpha val="43137"/>
                    </a:srgbClr>
                  </a:outerShdw>
                </a:effectLst>
                <a:latin typeface="Comic Sans MS" pitchFamily="66" charset="0"/>
              </a:rPr>
              <a:t>Roster</a:t>
            </a:r>
          </a:p>
        </p:txBody>
      </p:sp>
      <p:pic>
        <p:nvPicPr>
          <p:cNvPr id="15363" name="Content Placeholder 4" descr="reporting options.bmp"/>
          <p:cNvPicPr>
            <a:picLocks noGrp="1" noChangeAspect="1"/>
          </p:cNvPicPr>
          <p:nvPr>
            <p:ph idx="1"/>
          </p:nvPr>
        </p:nvPicPr>
        <p:blipFill>
          <a:blip r:embed="rId2" cstate="print"/>
          <a:srcRect l="4596" t="10101" r="52046" b="53909"/>
          <a:stretch>
            <a:fillRect/>
          </a:stretch>
        </p:blipFill>
        <p:spPr>
          <a:xfrm>
            <a:off x="3429000" y="152400"/>
            <a:ext cx="5486400" cy="2895600"/>
          </a:xfrm>
        </p:spPr>
      </p:pic>
      <p:sp>
        <p:nvSpPr>
          <p:cNvPr id="16388" name="Text Placeholder 3"/>
          <p:cNvSpPr>
            <a:spLocks noGrp="1"/>
          </p:cNvSpPr>
          <p:nvPr>
            <p:ph type="body" sz="half" idx="2"/>
          </p:nvPr>
        </p:nvSpPr>
        <p:spPr>
          <a:xfrm>
            <a:off x="457200" y="4191000"/>
            <a:ext cx="8534400" cy="2438400"/>
          </a:xfrm>
        </p:spPr>
        <p:txBody>
          <a:bodyPr/>
          <a:lstStyle/>
          <a:p>
            <a:pPr marL="342900" indent="-342900">
              <a:buFont typeface="Wingdings" pitchFamily="2" charset="2"/>
              <a:buAutoNum type="arabicPeriod"/>
              <a:tabLst>
                <a:tab pos="225425" algn="l"/>
              </a:tabLst>
              <a:defRPr/>
            </a:pPr>
            <a:r>
              <a:rPr lang="en-US" sz="1600" b="1" dirty="0" smtClean="0">
                <a:latin typeface="Comic Sans MS" pitchFamily="66" charset="0"/>
              </a:rPr>
              <a:t>Enter ethics training date.</a:t>
            </a:r>
          </a:p>
          <a:p>
            <a:pPr marL="344488" indent="-344488">
              <a:buFont typeface="Wingdings" pitchFamily="2" charset="2"/>
              <a:buAutoNum type="arabicPeriod"/>
              <a:defRPr/>
            </a:pPr>
            <a:r>
              <a:rPr lang="en-US" sz="1600" b="1" dirty="0" smtClean="0">
                <a:latin typeface="Comic Sans MS" pitchFamily="66" charset="0"/>
              </a:rPr>
              <a:t>Enter proxies for qualified members only. </a:t>
            </a:r>
          </a:p>
          <a:p>
            <a:pPr marL="344488" lvl="1">
              <a:defRPr/>
            </a:pPr>
            <a:r>
              <a:rPr lang="en-US" sz="1400" b="1" dirty="0" smtClean="0">
                <a:solidFill>
                  <a:srgbClr val="FF0000"/>
                </a:solidFill>
                <a:latin typeface="Comic Sans MS" pitchFamily="66" charset="0"/>
              </a:rPr>
              <a:t>ONLY FEDERAL/STATE/LOCAL GOVERNMENT EMPLOYEES CAN HAVE PROXIES </a:t>
            </a:r>
          </a:p>
          <a:p>
            <a:pPr marL="342900" indent="-342900">
              <a:buFont typeface="Wingdings" pitchFamily="2" charset="2"/>
              <a:buAutoNum type="arabicPeriod"/>
              <a:tabLst>
                <a:tab pos="225425" algn="l"/>
              </a:tabLst>
              <a:defRPr/>
            </a:pPr>
            <a:r>
              <a:rPr lang="en-US" sz="1600" b="1" dirty="0" smtClean="0">
                <a:latin typeface="Comic Sans MS" pitchFamily="66" charset="0"/>
              </a:rPr>
              <a:t>Change representative designation from “Emergency Management” to appropriate designation.</a:t>
            </a:r>
          </a:p>
          <a:p>
            <a:pPr marL="342900" indent="-342900">
              <a:buFont typeface="Wingdings" pitchFamily="2" charset="2"/>
              <a:buAutoNum type="arabicPeriod"/>
              <a:tabLst>
                <a:tab pos="225425" algn="l"/>
              </a:tabLst>
              <a:defRPr/>
            </a:pPr>
            <a:r>
              <a:rPr lang="en-US" sz="1600" b="1" dirty="0" smtClean="0">
                <a:latin typeface="Comic Sans MS" pitchFamily="66" charset="0"/>
              </a:rPr>
              <a:t>All representative categories must be assigned to at least 1 but not more than 9 members.</a:t>
            </a:r>
          </a:p>
          <a:p>
            <a:pPr marL="342900" indent="-342900">
              <a:buFont typeface="Wingdings" pitchFamily="2" charset="2"/>
              <a:buAutoNum type="arabicPeriod"/>
              <a:tabLst>
                <a:tab pos="225425" algn="l"/>
              </a:tabLst>
              <a:defRPr/>
            </a:pPr>
            <a:r>
              <a:rPr lang="en-US" sz="1600" b="1" dirty="0" smtClean="0">
                <a:latin typeface="Comic Sans MS" pitchFamily="66" charset="0"/>
              </a:rPr>
              <a:t>Roster will not be approved if all representative categories are not assigned.</a:t>
            </a:r>
          </a:p>
          <a:p>
            <a:pPr marL="342900" indent="-342900">
              <a:buFont typeface="Wingdings" pitchFamily="2" charset="2"/>
              <a:buAutoNum type="arabicPeriod"/>
              <a:tabLst>
                <a:tab pos="225425" algn="l"/>
              </a:tabLst>
              <a:defRPr/>
            </a:pPr>
            <a:r>
              <a:rPr lang="en-US" sz="1600" b="1" dirty="0" smtClean="0">
                <a:latin typeface="Comic Sans MS" pitchFamily="66" charset="0"/>
              </a:rPr>
              <a:t>Update roster anytime during the year.</a:t>
            </a:r>
          </a:p>
          <a:p>
            <a:pPr marL="342900" indent="-342900">
              <a:tabLst>
                <a:tab pos="225425" algn="l"/>
              </a:tabLst>
              <a:defRPr/>
            </a:pPr>
            <a:endParaRPr lang="en-US" sz="1600" b="1" dirty="0" smtClean="0">
              <a:latin typeface="Comic Sans MS" pitchFamily="66" charset="0"/>
            </a:endParaRPr>
          </a:p>
        </p:txBody>
      </p:sp>
      <p:sp>
        <p:nvSpPr>
          <p:cNvPr id="13" name="Bent Arrow 12"/>
          <p:cNvSpPr/>
          <p:nvPr/>
        </p:nvSpPr>
        <p:spPr>
          <a:xfrm>
            <a:off x="2057400" y="2286000"/>
            <a:ext cx="1524000" cy="1295400"/>
          </a:xfrm>
          <a:prstGeom prst="bentArrow">
            <a:avLst>
              <a:gd name="adj1" fmla="val 11753"/>
              <a:gd name="adj2" fmla="val 11753"/>
              <a:gd name="adj3" fmla="val 19545"/>
              <a:gd name="adj4" fmla="val 4530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5366" name="Slide Number Placeholder 9"/>
          <p:cNvSpPr>
            <a:spLocks noGrp="1"/>
          </p:cNvSpPr>
          <p:nvPr>
            <p:ph type="sldNum" sz="quarter" idx="12"/>
          </p:nvPr>
        </p:nvSpPr>
        <p:spPr>
          <a:xfrm>
            <a:off x="8610600" y="6629400"/>
            <a:ext cx="533400" cy="228600"/>
          </a:xfrm>
          <a:noFill/>
        </p:spPr>
        <p:txBody>
          <a:bodyPr/>
          <a:lstStyle/>
          <a:p>
            <a:fld id="{A63E3FCC-29FB-491C-8CFE-6C75FED3C2E7}" type="slidenum">
              <a:rPr lang="en-US" altLang="en-US" smtClean="0"/>
              <a:pPr/>
              <a:t>25</a:t>
            </a:fld>
            <a:endParaRPr lang="en-US" altLang="en-US" dirty="0" smtClean="0"/>
          </a:p>
        </p:txBody>
      </p:sp>
      <p:sp>
        <p:nvSpPr>
          <p:cNvPr id="15367" name="Footer Placeholder 10"/>
          <p:cNvSpPr>
            <a:spLocks noGrp="1"/>
          </p:cNvSpPr>
          <p:nvPr>
            <p:ph type="ftr" sz="quarter" idx="11"/>
          </p:nvPr>
        </p:nvSpPr>
        <p:spPr>
          <a:noFill/>
        </p:spPr>
        <p:txBody>
          <a:bodyPr/>
          <a:lstStyle/>
          <a:p>
            <a:endParaRPr lang="en-US" altLang="en-US" dirty="0" smtClean="0"/>
          </a:p>
        </p:txBody>
      </p:sp>
      <p:sp>
        <p:nvSpPr>
          <p:cNvPr id="12" name="Text Placeholder 3"/>
          <p:cNvSpPr txBox="1">
            <a:spLocks/>
          </p:cNvSpPr>
          <p:nvPr/>
        </p:nvSpPr>
        <p:spPr bwMode="auto">
          <a:xfrm>
            <a:off x="381000" y="3581400"/>
            <a:ext cx="8763000" cy="685800"/>
          </a:xfrm>
          <a:prstGeom prst="rect">
            <a:avLst/>
          </a:prstGeom>
          <a:noFill/>
          <a:ln w="9525">
            <a:noFill/>
            <a:miter lim="800000"/>
            <a:headEnd/>
            <a:tailEnd/>
          </a:ln>
        </p:spPr>
        <p:txBody>
          <a:bodyPr/>
          <a:lstStyle/>
          <a:p>
            <a:pPr eaLnBrk="0" hangingPunct="0">
              <a:spcBef>
                <a:spcPct val="20000"/>
              </a:spcBef>
              <a:buClr>
                <a:schemeClr val="tx2"/>
              </a:buClr>
              <a:buSzPct val="70000"/>
              <a:buFont typeface="Wingdings" pitchFamily="2" charset="2"/>
              <a:buNone/>
              <a:defRPr/>
            </a:pPr>
            <a:r>
              <a:rPr lang="en-US" sz="1600" b="1" kern="0" dirty="0">
                <a:latin typeface="Comic Sans MS" pitchFamily="66" charset="0"/>
              </a:rPr>
              <a:t>Update Roster with current LEPC and member information. </a:t>
            </a:r>
          </a:p>
          <a:p>
            <a:pPr eaLnBrk="0" hangingPunct="0">
              <a:spcBef>
                <a:spcPct val="20000"/>
              </a:spcBef>
              <a:buClr>
                <a:schemeClr val="tx2"/>
              </a:buClr>
              <a:buSzPct val="70000"/>
              <a:buFont typeface="Wingdings" pitchFamily="2" charset="2"/>
              <a:buNone/>
              <a:defRPr/>
            </a:pPr>
            <a:r>
              <a:rPr lang="en-US" sz="1600" b="1" kern="0" dirty="0">
                <a:solidFill>
                  <a:srgbClr val="FF0000"/>
                </a:solidFill>
                <a:latin typeface="Comic Sans MS" pitchFamily="66" charset="0"/>
              </a:rPr>
              <a:t>A minimum of </a:t>
            </a:r>
            <a:r>
              <a:rPr lang="en-US" sz="1600" b="1" kern="0" dirty="0" smtClean="0">
                <a:solidFill>
                  <a:srgbClr val="FF0000"/>
                </a:solidFill>
                <a:latin typeface="Comic Sans MS" pitchFamily="66" charset="0"/>
              </a:rPr>
              <a:t>12 </a:t>
            </a:r>
            <a:r>
              <a:rPr lang="en-US" sz="1600" b="1" kern="0" dirty="0">
                <a:solidFill>
                  <a:srgbClr val="FF0000"/>
                </a:solidFill>
                <a:latin typeface="Comic Sans MS" pitchFamily="66" charset="0"/>
              </a:rPr>
              <a:t>members are required.</a:t>
            </a:r>
            <a:r>
              <a:rPr lang="en-US" sz="1600" b="1" kern="0" dirty="0">
                <a:latin typeface="Comic Sans MS" pitchFamily="66" charset="0"/>
              </a:rPr>
              <a:t>  </a:t>
            </a:r>
          </a:p>
          <a:p>
            <a:pPr marL="342900" indent="-342900" eaLnBrk="0" hangingPunct="0">
              <a:spcBef>
                <a:spcPct val="20000"/>
              </a:spcBef>
              <a:buClr>
                <a:schemeClr val="tx2"/>
              </a:buClr>
              <a:buSzPct val="70000"/>
              <a:buFont typeface="Wingdings" pitchFamily="2" charset="2"/>
              <a:buNone/>
              <a:tabLst>
                <a:tab pos="225425" algn="l"/>
              </a:tabLst>
              <a:defRPr/>
            </a:pPr>
            <a:endParaRPr lang="en-US" sz="1600" b="1" kern="0"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388">
                                            <p:txEl>
                                              <p:pRg st="0" end="0"/>
                                            </p:txEl>
                                          </p:spTgt>
                                        </p:tgtEl>
                                        <p:attrNameLst>
                                          <p:attrName>style.visibility</p:attrName>
                                        </p:attrNameLst>
                                      </p:cBhvr>
                                      <p:to>
                                        <p:strVal val="visible"/>
                                      </p:to>
                                    </p:set>
                                    <p:animEffect transition="in" filter="box(in)">
                                      <p:cBhvr>
                                        <p:cTn id="17" dur="500"/>
                                        <p:tgtEl>
                                          <p:spTgt spid="1638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388">
                                            <p:txEl>
                                              <p:pRg st="1" end="1"/>
                                            </p:txEl>
                                          </p:spTgt>
                                        </p:tgtEl>
                                        <p:attrNameLst>
                                          <p:attrName>style.visibility</p:attrName>
                                        </p:attrNameLst>
                                      </p:cBhvr>
                                      <p:to>
                                        <p:strVal val="visible"/>
                                      </p:to>
                                    </p:set>
                                    <p:animEffect transition="in" filter="box(in)">
                                      <p:cBhvr>
                                        <p:cTn id="22" dur="500"/>
                                        <p:tgtEl>
                                          <p:spTgt spid="16388">
                                            <p:txEl>
                                              <p:pRg st="1" end="1"/>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6388">
                                            <p:txEl>
                                              <p:pRg st="2" end="2"/>
                                            </p:txEl>
                                          </p:spTgt>
                                        </p:tgtEl>
                                        <p:attrNameLst>
                                          <p:attrName>style.visibility</p:attrName>
                                        </p:attrNameLst>
                                      </p:cBhvr>
                                      <p:to>
                                        <p:strVal val="visible"/>
                                      </p:to>
                                    </p:set>
                                    <p:animEffect transition="in" filter="box(in)">
                                      <p:cBhvr>
                                        <p:cTn id="25" dur="500"/>
                                        <p:tgtEl>
                                          <p:spTgt spid="1638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6388">
                                            <p:txEl>
                                              <p:pRg st="3" end="3"/>
                                            </p:txEl>
                                          </p:spTgt>
                                        </p:tgtEl>
                                        <p:attrNameLst>
                                          <p:attrName>style.visibility</p:attrName>
                                        </p:attrNameLst>
                                      </p:cBhvr>
                                      <p:to>
                                        <p:strVal val="visible"/>
                                      </p:to>
                                    </p:set>
                                    <p:animEffect transition="in" filter="box(in)">
                                      <p:cBhvr>
                                        <p:cTn id="30" dur="500"/>
                                        <p:tgtEl>
                                          <p:spTgt spid="1638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6388">
                                            <p:txEl>
                                              <p:pRg st="4" end="4"/>
                                            </p:txEl>
                                          </p:spTgt>
                                        </p:tgtEl>
                                        <p:attrNameLst>
                                          <p:attrName>style.visibility</p:attrName>
                                        </p:attrNameLst>
                                      </p:cBhvr>
                                      <p:to>
                                        <p:strVal val="visible"/>
                                      </p:to>
                                    </p:set>
                                    <p:animEffect transition="in" filter="box(in)">
                                      <p:cBhvr>
                                        <p:cTn id="35" dur="500"/>
                                        <p:tgtEl>
                                          <p:spTgt spid="16388">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6388">
                                            <p:txEl>
                                              <p:pRg st="5" end="5"/>
                                            </p:txEl>
                                          </p:spTgt>
                                        </p:tgtEl>
                                        <p:attrNameLst>
                                          <p:attrName>style.visibility</p:attrName>
                                        </p:attrNameLst>
                                      </p:cBhvr>
                                      <p:to>
                                        <p:strVal val="visible"/>
                                      </p:to>
                                    </p:set>
                                    <p:animEffect transition="in" filter="box(in)">
                                      <p:cBhvr>
                                        <p:cTn id="40" dur="500"/>
                                        <p:tgtEl>
                                          <p:spTgt spid="16388">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6388">
                                            <p:txEl>
                                              <p:pRg st="6" end="6"/>
                                            </p:txEl>
                                          </p:spTgt>
                                        </p:tgtEl>
                                        <p:attrNameLst>
                                          <p:attrName>style.visibility</p:attrName>
                                        </p:attrNameLst>
                                      </p:cBhvr>
                                      <p:to>
                                        <p:strVal val="visible"/>
                                      </p:to>
                                    </p:set>
                                    <p:animEffect transition="in" filter="box(in)">
                                      <p:cBhvr>
                                        <p:cTn id="45" dur="500"/>
                                        <p:tgtEl>
                                          <p:spTgt spid="1638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62000" y="122238"/>
            <a:ext cx="6019800" cy="639762"/>
          </a:xfrm>
        </p:spPr>
        <p:txBody>
          <a:bodyPr anchor="ctr"/>
          <a:lstStyle/>
          <a:p>
            <a:r>
              <a:rPr lang="en-US" dirty="0" smtClean="0">
                <a:latin typeface="Comic Sans MS" pitchFamily="66" charset="0"/>
              </a:rPr>
              <a:t>Roster Entry</a:t>
            </a:r>
          </a:p>
        </p:txBody>
      </p:sp>
      <p:pic>
        <p:nvPicPr>
          <p:cNvPr id="6" name="Content Placeholder 5" descr="roster top page.bmp"/>
          <p:cNvPicPr>
            <a:picLocks noGrp="1" noChangeAspect="1"/>
          </p:cNvPicPr>
          <p:nvPr>
            <p:ph idx="1"/>
          </p:nvPr>
        </p:nvPicPr>
        <p:blipFill>
          <a:blip r:embed="rId2" cstate="print"/>
          <a:srcRect t="12214" r="37046" b="5973"/>
          <a:stretch>
            <a:fillRect/>
          </a:stretch>
        </p:blipFill>
        <p:spPr>
          <a:xfrm>
            <a:off x="304800" y="990600"/>
            <a:ext cx="7467600" cy="5694363"/>
          </a:xfrm>
          <a:effectLst>
            <a:outerShdw blurRad="292100" dist="139700" dir="2700000" algn="tl" rotWithShape="0">
              <a:srgbClr val="333333">
                <a:alpha val="65000"/>
              </a:srgbClr>
            </a:outerShdw>
          </a:effectLst>
        </p:spPr>
      </p:pic>
      <p:pic>
        <p:nvPicPr>
          <p:cNvPr id="4" name="Content Placeholder 3" descr="roster add representatives.bmp"/>
          <p:cNvPicPr>
            <a:picLocks noChangeAspect="1"/>
          </p:cNvPicPr>
          <p:nvPr/>
        </p:nvPicPr>
        <p:blipFill>
          <a:blip r:embed="rId3" cstate="print"/>
          <a:srcRect t="12380" r="37247" b="9428"/>
          <a:stretch>
            <a:fillRect/>
          </a:stretch>
        </p:blipFill>
        <p:spPr bwMode="auto">
          <a:xfrm>
            <a:off x="304800" y="2057400"/>
            <a:ext cx="7467600" cy="4724400"/>
          </a:xfrm>
          <a:prstGeom prst="rect">
            <a:avLst/>
          </a:prstGeom>
          <a:ln>
            <a:noFill/>
          </a:ln>
          <a:effectLst>
            <a:outerShdw blurRad="292100" dist="139700" dir="2700000" algn="tl" rotWithShape="0">
              <a:srgbClr val="333333">
                <a:alpha val="65000"/>
              </a:srgbClr>
            </a:outerShdw>
          </a:effectLst>
        </p:spPr>
      </p:pic>
      <p:sp>
        <p:nvSpPr>
          <p:cNvPr id="16389" name="Slide Number Placeholder 9"/>
          <p:cNvSpPr>
            <a:spLocks noGrp="1"/>
          </p:cNvSpPr>
          <p:nvPr>
            <p:ph type="sldNum" sz="quarter" idx="12"/>
          </p:nvPr>
        </p:nvSpPr>
        <p:spPr>
          <a:xfrm>
            <a:off x="7010400" y="6629400"/>
            <a:ext cx="2133600" cy="228600"/>
          </a:xfrm>
          <a:noFill/>
        </p:spPr>
        <p:txBody>
          <a:bodyPr/>
          <a:lstStyle/>
          <a:p>
            <a:fld id="{AC08AA91-28FA-4918-B729-668E9D04B2E1}" type="slidenum">
              <a:rPr lang="en-US" altLang="en-US" smtClean="0"/>
              <a:pPr/>
              <a:t>26</a:t>
            </a:fld>
            <a:endParaRPr lang="en-US" altLang="en-US" dirty="0" smtClean="0"/>
          </a:p>
        </p:txBody>
      </p:sp>
      <p:sp>
        <p:nvSpPr>
          <p:cNvPr id="16390" name="Footer Placeholder 10"/>
          <p:cNvSpPr>
            <a:spLocks noGrp="1"/>
          </p:cNvSpPr>
          <p:nvPr>
            <p:ph type="ftr" sz="quarter" idx="11"/>
          </p:nvPr>
        </p:nvSpPr>
        <p:spPr>
          <a:noFill/>
        </p:spPr>
        <p:txBody>
          <a:bodyPr/>
          <a:lstStyle/>
          <a:p>
            <a:endParaRPr lang="en-US" altLang="en-US"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22238"/>
            <a:ext cx="7543800" cy="792162"/>
          </a:xfrm>
        </p:spPr>
        <p:txBody>
          <a:bodyPr anchor="ctr"/>
          <a:lstStyle/>
          <a:p>
            <a:r>
              <a:rPr lang="en-US" dirty="0" smtClean="0">
                <a:latin typeface="Comic Sans MS" pitchFamily="66" charset="0"/>
              </a:rPr>
              <a:t>Roster Representative Entry</a:t>
            </a:r>
          </a:p>
        </p:txBody>
      </p:sp>
      <p:pic>
        <p:nvPicPr>
          <p:cNvPr id="5" name="Content Placeholder 4" descr="add-update representative 1.bmp"/>
          <p:cNvPicPr>
            <a:picLocks noGrp="1" noChangeAspect="1"/>
          </p:cNvPicPr>
          <p:nvPr>
            <p:ph idx="1"/>
          </p:nvPr>
        </p:nvPicPr>
        <p:blipFill>
          <a:blip r:embed="rId2" cstate="print"/>
          <a:srcRect l="1080" t="24623" r="25171" b="18064"/>
          <a:stretch>
            <a:fillRect/>
          </a:stretch>
        </p:blipFill>
        <p:spPr>
          <a:xfrm>
            <a:off x="304800" y="1143000"/>
            <a:ext cx="8534400" cy="5562600"/>
          </a:xfrm>
          <a:ln w="38100" cap="sq">
            <a:solidFill>
              <a:srgbClr val="000000"/>
            </a:solidFill>
          </a:ln>
          <a:effectLst>
            <a:outerShdw blurRad="50800" dist="38100" dir="2700000" algn="tl" rotWithShape="0">
              <a:srgbClr val="000000">
                <a:alpha val="43000"/>
              </a:srgbClr>
            </a:outerShdw>
          </a:effectLst>
        </p:spPr>
      </p:pic>
      <p:sp>
        <p:nvSpPr>
          <p:cNvPr id="17412" name="Slide Number Placeholder 8"/>
          <p:cNvSpPr>
            <a:spLocks noGrp="1"/>
          </p:cNvSpPr>
          <p:nvPr>
            <p:ph type="sldNum" sz="quarter" idx="12"/>
          </p:nvPr>
        </p:nvSpPr>
        <p:spPr>
          <a:xfrm>
            <a:off x="6705600" y="6477000"/>
            <a:ext cx="2133600" cy="228600"/>
          </a:xfrm>
          <a:noFill/>
        </p:spPr>
        <p:txBody>
          <a:bodyPr/>
          <a:lstStyle/>
          <a:p>
            <a:fld id="{F5BD46A2-364E-48AC-8BD9-AF9893E09E0C}" type="slidenum">
              <a:rPr lang="en-US" altLang="en-US" smtClean="0"/>
              <a:pPr/>
              <a:t>27</a:t>
            </a:fld>
            <a:endParaRPr lang="en-US" altLang="en-US" dirty="0" smtClean="0"/>
          </a:p>
        </p:txBody>
      </p:sp>
      <p:sp>
        <p:nvSpPr>
          <p:cNvPr id="17413" name="Footer Placeholder 9"/>
          <p:cNvSpPr>
            <a:spLocks noGrp="1"/>
          </p:cNvSpPr>
          <p:nvPr>
            <p:ph type="ftr" sz="quarter" idx="11"/>
          </p:nvPr>
        </p:nvSpPr>
        <p:spPr>
          <a:noFill/>
        </p:spPr>
        <p:txBody>
          <a:bodyPr/>
          <a:lstStyle/>
          <a:p>
            <a:endParaRPr lang="en-US" altLang="en-US"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22238"/>
            <a:ext cx="7543800" cy="1173162"/>
          </a:xfrm>
        </p:spPr>
        <p:txBody>
          <a:bodyPr anchor="ctr"/>
          <a:lstStyle/>
          <a:p>
            <a:pPr algn="ctr"/>
            <a:r>
              <a:rPr lang="en-US" dirty="0" smtClean="0">
                <a:latin typeface="Comic Sans MS" pitchFamily="66" charset="0"/>
              </a:rPr>
              <a:t>Roster Representative Entry </a:t>
            </a:r>
            <a:br>
              <a:rPr lang="en-US" dirty="0" smtClean="0">
                <a:latin typeface="Comic Sans MS" pitchFamily="66" charset="0"/>
              </a:rPr>
            </a:br>
            <a:r>
              <a:rPr lang="en-US" sz="2800" dirty="0" smtClean="0">
                <a:latin typeface="Comic Sans MS" pitchFamily="66" charset="0"/>
              </a:rPr>
              <a:t>Member Type</a:t>
            </a:r>
          </a:p>
        </p:txBody>
      </p:sp>
      <p:pic>
        <p:nvPicPr>
          <p:cNvPr id="6" name="Content Placeholder 5" descr="add-update representative 2.bmp"/>
          <p:cNvPicPr>
            <a:picLocks noGrp="1" noChangeAspect="1"/>
          </p:cNvPicPr>
          <p:nvPr>
            <p:ph idx="1"/>
          </p:nvPr>
        </p:nvPicPr>
        <p:blipFill>
          <a:blip r:embed="rId2" cstate="print"/>
          <a:srcRect l="1421" t="23899" r="27330" b="18064"/>
          <a:stretch>
            <a:fillRect/>
          </a:stretch>
        </p:blipFill>
        <p:spPr>
          <a:xfrm>
            <a:off x="152400" y="1600200"/>
            <a:ext cx="8839200" cy="5105400"/>
          </a:xfrm>
          <a:solidFill>
            <a:schemeClr val="accent2"/>
          </a:solidFill>
          <a:ln w="38100" cap="sq">
            <a:solidFill>
              <a:srgbClr val="000000"/>
            </a:solidFill>
          </a:ln>
          <a:effectLst>
            <a:outerShdw blurRad="50800" dist="38100" dir="2700000" algn="tl" rotWithShape="0">
              <a:srgbClr val="000000">
                <a:alpha val="43000"/>
              </a:srgbClr>
            </a:outerShdw>
          </a:effectLst>
        </p:spPr>
      </p:pic>
      <p:sp>
        <p:nvSpPr>
          <p:cNvPr id="18436" name="TextBox 3"/>
          <p:cNvSpPr txBox="1">
            <a:spLocks noChangeArrowheads="1"/>
          </p:cNvSpPr>
          <p:nvPr/>
        </p:nvSpPr>
        <p:spPr bwMode="auto">
          <a:xfrm>
            <a:off x="3200400" y="1828800"/>
            <a:ext cx="533400" cy="369888"/>
          </a:xfrm>
          <a:prstGeom prst="rect">
            <a:avLst/>
          </a:prstGeom>
          <a:noFill/>
          <a:ln w="9525">
            <a:noFill/>
            <a:miter lim="800000"/>
            <a:headEnd/>
            <a:tailEnd/>
          </a:ln>
        </p:spPr>
        <p:txBody>
          <a:bodyPr>
            <a:spAutoFit/>
          </a:bodyPr>
          <a:lstStyle/>
          <a:p>
            <a:endParaRPr lang="en-US" dirty="0"/>
          </a:p>
        </p:txBody>
      </p:sp>
      <p:sp>
        <p:nvSpPr>
          <p:cNvPr id="18437" name="Slide Number Placeholder 9"/>
          <p:cNvSpPr>
            <a:spLocks noGrp="1"/>
          </p:cNvSpPr>
          <p:nvPr>
            <p:ph type="sldNum" sz="quarter" idx="12"/>
          </p:nvPr>
        </p:nvSpPr>
        <p:spPr>
          <a:xfrm>
            <a:off x="6858000" y="6477000"/>
            <a:ext cx="2133600" cy="228600"/>
          </a:xfrm>
          <a:noFill/>
        </p:spPr>
        <p:txBody>
          <a:bodyPr/>
          <a:lstStyle/>
          <a:p>
            <a:fld id="{76FCFC43-273C-48B5-8CBA-95C7FEFF0D85}" type="slidenum">
              <a:rPr lang="en-US" altLang="en-US" smtClean="0"/>
              <a:pPr/>
              <a:t>28</a:t>
            </a:fld>
            <a:endParaRPr lang="en-US" altLang="en-US" dirty="0" smtClean="0"/>
          </a:p>
        </p:txBody>
      </p:sp>
      <p:sp>
        <p:nvSpPr>
          <p:cNvPr id="18438" name="Footer Placeholder 10"/>
          <p:cNvSpPr>
            <a:spLocks noGrp="1"/>
          </p:cNvSpPr>
          <p:nvPr>
            <p:ph type="ftr" sz="quarter" idx="11"/>
          </p:nvPr>
        </p:nvSpPr>
        <p:spPr>
          <a:noFill/>
        </p:spPr>
        <p:txBody>
          <a:bodyPr/>
          <a:lstStyle/>
          <a:p>
            <a:endParaRPr lang="en-US" altLang="en-US"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6200" y="196850"/>
            <a:ext cx="3200400" cy="793750"/>
          </a:xfrm>
        </p:spPr>
        <p:txBody>
          <a:bodyPr anchor="ctr"/>
          <a:lstStyle/>
          <a:p>
            <a:pPr>
              <a:defRPr/>
            </a:pPr>
            <a:r>
              <a:rPr lang="en-US" dirty="0" smtClean="0">
                <a:solidFill>
                  <a:srgbClr val="FF0000"/>
                </a:solidFill>
                <a:effectLst>
                  <a:outerShdw blurRad="38100" dist="38100" dir="2700000" algn="tl">
                    <a:srgbClr val="000000">
                      <a:alpha val="43137"/>
                    </a:srgbClr>
                  </a:outerShdw>
                </a:effectLst>
                <a:latin typeface="Comic Sans MS" pitchFamily="66" charset="0"/>
              </a:rPr>
              <a:t>COMPLIANCE STEP 3: Fiscal Report</a:t>
            </a:r>
          </a:p>
        </p:txBody>
      </p:sp>
      <p:pic>
        <p:nvPicPr>
          <p:cNvPr id="21507" name="Content Placeholder 4" descr="reporting options.bmp"/>
          <p:cNvPicPr>
            <a:picLocks noGrp="1" noChangeAspect="1"/>
          </p:cNvPicPr>
          <p:nvPr>
            <p:ph idx="1"/>
          </p:nvPr>
        </p:nvPicPr>
        <p:blipFill>
          <a:blip r:embed="rId2" cstate="print"/>
          <a:srcRect l="4596" t="10101" r="52046" b="44438"/>
          <a:stretch>
            <a:fillRect/>
          </a:stretch>
        </p:blipFill>
        <p:spPr>
          <a:xfrm>
            <a:off x="95250" y="1066800"/>
            <a:ext cx="6305550" cy="4191000"/>
          </a:xfrm>
          <a:ln w="38100" cap="sq">
            <a:solidFill>
              <a:srgbClr val="000000"/>
            </a:solidFill>
          </a:ln>
          <a:effectLst>
            <a:outerShdw blurRad="50800" dist="38100" dir="2700000" algn="tl" rotWithShape="0">
              <a:srgbClr val="000000">
                <a:alpha val="43000"/>
              </a:srgbClr>
            </a:outerShdw>
          </a:effectLst>
        </p:spPr>
      </p:pic>
      <p:sp>
        <p:nvSpPr>
          <p:cNvPr id="21508" name="Text Placeholder 3"/>
          <p:cNvSpPr>
            <a:spLocks noGrp="1"/>
          </p:cNvSpPr>
          <p:nvPr>
            <p:ph type="body" sz="half" idx="2"/>
          </p:nvPr>
        </p:nvSpPr>
        <p:spPr>
          <a:xfrm>
            <a:off x="7010400" y="4419600"/>
            <a:ext cx="2057400" cy="2286000"/>
          </a:xfrm>
        </p:spPr>
        <p:txBody>
          <a:bodyPr/>
          <a:lstStyle/>
          <a:p>
            <a:r>
              <a:rPr lang="en-US" b="1" dirty="0" smtClean="0">
                <a:latin typeface="Comic Sans MS" pitchFamily="66" charset="0"/>
              </a:rPr>
              <a:t>UPLOAD COUNTY AUDITOR’S REPORT </a:t>
            </a:r>
          </a:p>
          <a:p>
            <a:endParaRPr lang="en-US" b="1" dirty="0" smtClean="0">
              <a:latin typeface="Comic Sans MS" pitchFamily="66" charset="0"/>
            </a:endParaRPr>
          </a:p>
          <a:p>
            <a:endParaRPr lang="en-US" b="1" dirty="0" smtClean="0">
              <a:latin typeface="Comic Sans MS" pitchFamily="66" charset="0"/>
            </a:endParaRPr>
          </a:p>
          <a:p>
            <a:endParaRPr lang="en-US" b="1" dirty="0" smtClean="0">
              <a:latin typeface="Comic Sans MS" pitchFamily="66" charset="0"/>
            </a:endParaRPr>
          </a:p>
          <a:p>
            <a:r>
              <a:rPr lang="en-US" b="1" dirty="0" smtClean="0">
                <a:latin typeface="Comic Sans MS" pitchFamily="66" charset="0"/>
              </a:rPr>
              <a:t>ENTER ANNUAL FISCAL DISBURSEMENTS TO UPDATE REPORT </a:t>
            </a:r>
          </a:p>
        </p:txBody>
      </p:sp>
      <p:sp>
        <p:nvSpPr>
          <p:cNvPr id="5" name="Left Arrow 4"/>
          <p:cNvSpPr/>
          <p:nvPr/>
        </p:nvSpPr>
        <p:spPr>
          <a:xfrm>
            <a:off x="6019800" y="4572000"/>
            <a:ext cx="990600" cy="122238"/>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Left-Up Arrow 16"/>
          <p:cNvSpPr/>
          <p:nvPr/>
        </p:nvSpPr>
        <p:spPr>
          <a:xfrm rot="5400000">
            <a:off x="5638800" y="4953000"/>
            <a:ext cx="914400" cy="1676400"/>
          </a:xfrm>
          <a:prstGeom prst="leftUpArrow">
            <a:avLst>
              <a:gd name="adj1" fmla="val 5461"/>
              <a:gd name="adj2" fmla="val 8311"/>
              <a:gd name="adj3" fmla="val 2581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463" name="Slide Number Placeholder 10"/>
          <p:cNvSpPr>
            <a:spLocks noGrp="1"/>
          </p:cNvSpPr>
          <p:nvPr>
            <p:ph type="sldNum" sz="quarter" idx="12"/>
          </p:nvPr>
        </p:nvSpPr>
        <p:spPr>
          <a:xfrm>
            <a:off x="8763000" y="6629400"/>
            <a:ext cx="381000" cy="228600"/>
          </a:xfrm>
          <a:noFill/>
        </p:spPr>
        <p:txBody>
          <a:bodyPr/>
          <a:lstStyle/>
          <a:p>
            <a:fld id="{667E6938-D977-4305-8808-E7B485CC017A}" type="slidenum">
              <a:rPr lang="en-US" altLang="en-US" smtClean="0"/>
              <a:pPr/>
              <a:t>29</a:t>
            </a:fld>
            <a:endParaRPr lang="en-US" altLang="en-US" dirty="0" smtClean="0"/>
          </a:p>
        </p:txBody>
      </p:sp>
      <p:sp>
        <p:nvSpPr>
          <p:cNvPr id="19464" name="Footer Placeholder 11"/>
          <p:cNvSpPr>
            <a:spLocks noGrp="1"/>
          </p:cNvSpPr>
          <p:nvPr>
            <p:ph type="ftr" sz="quarter" idx="11"/>
          </p:nvPr>
        </p:nvSpPr>
        <p:spPr>
          <a:noFill/>
        </p:spPr>
        <p:txBody>
          <a:bodyPr/>
          <a:lstStyle/>
          <a:p>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1508">
                                            <p:txEl>
                                              <p:pRg st="0" end="0"/>
                                            </p:txEl>
                                          </p:spTgt>
                                        </p:tgtEl>
                                        <p:attrNameLst>
                                          <p:attrName>style.visibility</p:attrName>
                                        </p:attrNameLst>
                                      </p:cBhvr>
                                      <p:to>
                                        <p:strVal val="visible"/>
                                      </p:to>
                                    </p:set>
                                    <p:animEffect transition="in" filter="blinds(horizontal)">
                                      <p:cBhvr>
                                        <p:cTn id="11" dur="500"/>
                                        <p:tgtEl>
                                          <p:spTgt spid="2150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21508">
                                            <p:txEl>
                                              <p:pRg st="4" end="4"/>
                                            </p:txEl>
                                          </p:spTgt>
                                        </p:tgtEl>
                                        <p:attrNameLst>
                                          <p:attrName>style.visibility</p:attrName>
                                        </p:attrNameLst>
                                      </p:cBhvr>
                                      <p:to>
                                        <p:strVal val="visible"/>
                                      </p:to>
                                    </p:set>
                                    <p:animEffect transition="in" filter="box(in)">
                                      <p:cBhvr>
                                        <p:cTn id="20" dur="500"/>
                                        <p:tgtEl>
                                          <p:spTgt spid="2150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0690" name="Rectangle 2"/>
          <p:cNvSpPr>
            <a:spLocks noGrp="1" noChangeArrowheads="1"/>
          </p:cNvSpPr>
          <p:nvPr>
            <p:ph type="body" idx="1"/>
          </p:nvPr>
        </p:nvSpPr>
        <p:spPr>
          <a:xfrm>
            <a:off x="381000" y="1981200"/>
            <a:ext cx="8458200" cy="4267200"/>
          </a:xfrm>
        </p:spPr>
        <p:txBody>
          <a:bodyPr/>
          <a:lstStyle/>
          <a:p>
            <a:pPr algn="ctr" eaLnBrk="1" hangingPunct="1">
              <a:buFont typeface="Wingdings" pitchFamily="2" charset="2"/>
              <a:buNone/>
              <a:defRPr/>
            </a:pPr>
            <a:r>
              <a:rPr lang="en-US" sz="3600" b="1" dirty="0" smtClean="0">
                <a:solidFill>
                  <a:srgbClr val="00CC00"/>
                </a:solidFill>
                <a:effectLst>
                  <a:outerShdw blurRad="38100" dist="38100" dir="2700000" algn="tl">
                    <a:srgbClr val="C0C0C0"/>
                  </a:outerShdw>
                </a:effectLst>
                <a:latin typeface="Comic Sans MS" pitchFamily="66" charset="0"/>
              </a:rPr>
              <a:t>A community’s right to know</a:t>
            </a:r>
          </a:p>
          <a:p>
            <a:pPr algn="ctr" eaLnBrk="1" hangingPunct="1">
              <a:buFont typeface="Wingdings" pitchFamily="2" charset="2"/>
              <a:buNone/>
              <a:defRPr/>
            </a:pPr>
            <a:endParaRPr lang="en-US" sz="3600" b="1" dirty="0" smtClean="0">
              <a:solidFill>
                <a:srgbClr val="9900CC"/>
              </a:solidFill>
              <a:effectLst>
                <a:outerShdw blurRad="38100" dist="38100" dir="2700000" algn="tl">
                  <a:srgbClr val="C0C0C0"/>
                </a:outerShdw>
              </a:effectLst>
              <a:latin typeface="Comic Sans MS" pitchFamily="66" charset="0"/>
            </a:endParaRPr>
          </a:p>
          <a:p>
            <a:pPr eaLnBrk="1" hangingPunct="1">
              <a:buClr>
                <a:srgbClr val="9900CC"/>
              </a:buClr>
              <a:buFont typeface="Symbol" pitchFamily="18" charset="2"/>
              <a:buChar char="©"/>
              <a:defRPr/>
            </a:pPr>
            <a:r>
              <a:rPr lang="en-US" sz="3600" b="1" dirty="0" smtClean="0">
                <a:solidFill>
                  <a:srgbClr val="9900CC"/>
                </a:solidFill>
                <a:effectLst>
                  <a:outerShdw blurRad="38100" dist="38100" dir="2700000" algn="tl">
                    <a:srgbClr val="C0C0C0"/>
                  </a:outerShdw>
                </a:effectLst>
                <a:latin typeface="Comic Sans MS" pitchFamily="66" charset="0"/>
              </a:rPr>
              <a:t> Improve community preparedness</a:t>
            </a:r>
          </a:p>
          <a:p>
            <a:pPr eaLnBrk="1" hangingPunct="1">
              <a:buClr>
                <a:srgbClr val="9900CC"/>
              </a:buClr>
              <a:buFont typeface="Symbol" pitchFamily="18" charset="2"/>
              <a:buChar char="©"/>
              <a:defRPr/>
            </a:pPr>
            <a:r>
              <a:rPr lang="en-US" sz="3600" b="1" dirty="0" smtClean="0">
                <a:solidFill>
                  <a:srgbClr val="9900CC"/>
                </a:solidFill>
                <a:effectLst>
                  <a:outerShdw blurRad="38100" dist="38100" dir="2700000" algn="tl">
                    <a:srgbClr val="C0C0C0"/>
                  </a:outerShdw>
                </a:effectLst>
                <a:latin typeface="Comic Sans MS" pitchFamily="66" charset="0"/>
              </a:rPr>
              <a:t> Promote cooperation</a:t>
            </a:r>
          </a:p>
          <a:p>
            <a:pPr eaLnBrk="1" hangingPunct="1">
              <a:buClr>
                <a:srgbClr val="9900CC"/>
              </a:buClr>
              <a:buFont typeface="Symbol" pitchFamily="18" charset="2"/>
              <a:buChar char="©"/>
              <a:defRPr/>
            </a:pPr>
            <a:r>
              <a:rPr lang="en-US" sz="3600" b="1" dirty="0" smtClean="0">
                <a:solidFill>
                  <a:srgbClr val="9900CC"/>
                </a:solidFill>
                <a:effectLst>
                  <a:outerShdw blurRad="38100" dist="38100" dir="2700000" algn="tl">
                    <a:srgbClr val="C0C0C0"/>
                  </a:outerShdw>
                </a:effectLst>
                <a:latin typeface="Comic Sans MS" pitchFamily="66" charset="0"/>
              </a:rPr>
              <a:t> Increase public awareness</a:t>
            </a:r>
          </a:p>
          <a:p>
            <a:pPr eaLnBrk="1" hangingPunct="1">
              <a:buClr>
                <a:srgbClr val="9900CC"/>
              </a:buClr>
              <a:buFont typeface="Symbol" pitchFamily="18" charset="2"/>
              <a:buChar char="©"/>
              <a:defRPr/>
            </a:pPr>
            <a:r>
              <a:rPr lang="en-US" sz="3600" b="1" dirty="0" smtClean="0">
                <a:solidFill>
                  <a:srgbClr val="9900CC"/>
                </a:solidFill>
                <a:effectLst>
                  <a:outerShdw blurRad="38100" dist="38100" dir="2700000" algn="tl">
                    <a:srgbClr val="C0C0C0"/>
                  </a:outerShdw>
                </a:effectLst>
                <a:latin typeface="Comic Sans MS" pitchFamily="66" charset="0"/>
              </a:rPr>
              <a:t> Build information database</a:t>
            </a:r>
            <a:endParaRPr lang="en-US" sz="3600" dirty="0" smtClean="0">
              <a:effectLst>
                <a:outerShdw blurRad="38100" dist="38100" dir="2700000" algn="tl">
                  <a:srgbClr val="C0C0C0"/>
                </a:outerShdw>
              </a:effectLst>
              <a:latin typeface="Comic Sans MS" pitchFamily="66" charset="0"/>
            </a:endParaRPr>
          </a:p>
        </p:txBody>
      </p:sp>
      <p:sp>
        <p:nvSpPr>
          <p:cNvPr id="370692" name="Rectangle 4"/>
          <p:cNvSpPr>
            <a:spLocks noGrp="1" noChangeArrowheads="1"/>
          </p:cNvSpPr>
          <p:nvPr>
            <p:ph type="title"/>
          </p:nvPr>
        </p:nvSpPr>
        <p:spPr>
          <a:xfrm>
            <a:off x="76200" y="304800"/>
            <a:ext cx="8458200" cy="838200"/>
          </a:xfrm>
        </p:spPr>
        <p:txBody>
          <a:bodyPr/>
          <a:lstStyle/>
          <a:p>
            <a:pPr eaLnBrk="1" hangingPunct="1">
              <a:defRPr/>
            </a:pPr>
            <a:r>
              <a:rPr lang="en-US" sz="3500" dirty="0" smtClean="0">
                <a:solidFill>
                  <a:srgbClr val="EC3C0C"/>
                </a:solidFill>
                <a:effectLst>
                  <a:outerShdw blurRad="38100" dist="38100" dir="2700000" algn="tl">
                    <a:srgbClr val="C0C0C0"/>
                  </a:outerShdw>
                </a:effectLst>
                <a:latin typeface="Comic Sans MS" pitchFamily="66" charset="0"/>
              </a:rPr>
              <a:t>What are the intentions of EPCRA?</a:t>
            </a:r>
            <a:endParaRPr lang="en-US" sz="3500" dirty="0" smtClean="0">
              <a:latin typeface="Comic Sans MS" pitchFamily="66" charset="0"/>
            </a:endParaRPr>
          </a:p>
        </p:txBody>
      </p:sp>
      <p:sp>
        <p:nvSpPr>
          <p:cNvPr id="4" name="Slide Number Placeholder 8"/>
          <p:cNvSpPr>
            <a:spLocks noGrp="1"/>
          </p:cNvSpPr>
          <p:nvPr>
            <p:ph type="sldNum" sz="quarter" idx="12"/>
          </p:nvPr>
        </p:nvSpPr>
        <p:spPr>
          <a:xfrm>
            <a:off x="7010400" y="6629400"/>
            <a:ext cx="2133600" cy="228600"/>
          </a:xfrm>
          <a:noFill/>
        </p:spPr>
        <p:txBody>
          <a:bodyPr/>
          <a:lstStyle/>
          <a:p>
            <a:fld id="{06ACF7FE-11F4-4CC1-A33B-1898DAC74425}" type="slidenum">
              <a:rPr lang="en-US" altLang="en-US" smtClean="0"/>
              <a:pPr/>
              <a:t>3</a:t>
            </a:fld>
            <a:endParaRPr lang="en-US" altLang="en-US" dirty="0" smtClean="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70690">
                                            <p:txEl>
                                              <p:pRg st="0" end="0"/>
                                            </p:txEl>
                                          </p:spTgt>
                                        </p:tgtEl>
                                        <p:attrNameLst>
                                          <p:attrName>style.visibility</p:attrName>
                                        </p:attrNameLst>
                                      </p:cBhvr>
                                      <p:to>
                                        <p:strVal val="visible"/>
                                      </p:to>
                                    </p:set>
                                    <p:anim calcmode="lin" valueType="num">
                                      <p:cBhvr additive="base">
                                        <p:cTn id="7" dur="500" fill="hold"/>
                                        <p:tgtEl>
                                          <p:spTgt spid="37069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706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70690">
                                            <p:txEl>
                                              <p:pRg st="2" end="2"/>
                                            </p:txEl>
                                          </p:spTgt>
                                        </p:tgtEl>
                                        <p:attrNameLst>
                                          <p:attrName>style.visibility</p:attrName>
                                        </p:attrNameLst>
                                      </p:cBhvr>
                                      <p:to>
                                        <p:strVal val="visible"/>
                                      </p:to>
                                    </p:set>
                                    <p:anim calcmode="lin" valueType="num">
                                      <p:cBhvr additive="base">
                                        <p:cTn id="13" dur="500" fill="hold"/>
                                        <p:tgtEl>
                                          <p:spTgt spid="370690">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706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70690">
                                            <p:txEl>
                                              <p:pRg st="3" end="3"/>
                                            </p:txEl>
                                          </p:spTgt>
                                        </p:tgtEl>
                                        <p:attrNameLst>
                                          <p:attrName>style.visibility</p:attrName>
                                        </p:attrNameLst>
                                      </p:cBhvr>
                                      <p:to>
                                        <p:strVal val="visible"/>
                                      </p:to>
                                    </p:set>
                                    <p:anim calcmode="lin" valueType="num">
                                      <p:cBhvr additive="base">
                                        <p:cTn id="19" dur="500" fill="hold"/>
                                        <p:tgtEl>
                                          <p:spTgt spid="370690">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7069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370690">
                                            <p:txEl>
                                              <p:pRg st="4" end="4"/>
                                            </p:txEl>
                                          </p:spTgt>
                                        </p:tgtEl>
                                        <p:attrNameLst>
                                          <p:attrName>style.visibility</p:attrName>
                                        </p:attrNameLst>
                                      </p:cBhvr>
                                      <p:to>
                                        <p:strVal val="visible"/>
                                      </p:to>
                                    </p:set>
                                    <p:anim calcmode="lin" valueType="num">
                                      <p:cBhvr additive="base">
                                        <p:cTn id="25" dur="500" fill="hold"/>
                                        <p:tgtEl>
                                          <p:spTgt spid="370690">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7069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370690">
                                            <p:txEl>
                                              <p:pRg st="5" end="5"/>
                                            </p:txEl>
                                          </p:spTgt>
                                        </p:tgtEl>
                                        <p:attrNameLst>
                                          <p:attrName>style.visibility</p:attrName>
                                        </p:attrNameLst>
                                      </p:cBhvr>
                                      <p:to>
                                        <p:strVal val="visible"/>
                                      </p:to>
                                    </p:set>
                                    <p:anim calcmode="lin" valueType="num">
                                      <p:cBhvr additive="base">
                                        <p:cTn id="31" dur="500" fill="hold"/>
                                        <p:tgtEl>
                                          <p:spTgt spid="370690">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7069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0"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457200" y="76200"/>
            <a:ext cx="7772400" cy="762000"/>
          </a:xfrm>
        </p:spPr>
        <p:txBody>
          <a:bodyPr/>
          <a:lstStyle/>
          <a:p>
            <a:pPr eaLnBrk="1" hangingPunct="1">
              <a:defRPr/>
            </a:pPr>
            <a:r>
              <a:rPr lang="en-US" dirty="0" smtClean="0">
                <a:solidFill>
                  <a:srgbClr val="FF3300"/>
                </a:solidFill>
                <a:effectLst>
                  <a:outerShdw blurRad="38100" dist="38100" dir="2700000" algn="tl">
                    <a:srgbClr val="C0C0C0"/>
                  </a:outerShdw>
                </a:effectLst>
                <a:latin typeface="Comic Sans MS" pitchFamily="66" charset="0"/>
              </a:rPr>
              <a:t>8 LEPC Expense Categories</a:t>
            </a:r>
          </a:p>
        </p:txBody>
      </p:sp>
      <p:sp>
        <p:nvSpPr>
          <p:cNvPr id="381955" name="Rectangle 3"/>
          <p:cNvSpPr>
            <a:spLocks noGrp="1" noChangeArrowheads="1"/>
          </p:cNvSpPr>
          <p:nvPr>
            <p:ph type="body" idx="1"/>
          </p:nvPr>
        </p:nvSpPr>
        <p:spPr>
          <a:xfrm>
            <a:off x="76200" y="838200"/>
            <a:ext cx="8991600" cy="5715000"/>
          </a:xfrm>
        </p:spPr>
        <p:txBody>
          <a:bodyPr/>
          <a:lstStyle/>
          <a:p>
            <a:pPr marL="692150" indent="-692150" eaLnBrk="1" hangingPunct="1">
              <a:lnSpc>
                <a:spcPct val="130000"/>
              </a:lnSpc>
              <a:buClr>
                <a:srgbClr val="009900"/>
              </a:buClr>
              <a:buSzTx/>
              <a:buFont typeface="Berlin Sans FB Demi" pitchFamily="34" charset="0"/>
              <a:buChar char="$"/>
            </a:pPr>
            <a:r>
              <a:rPr lang="en-US" sz="2500" b="1" dirty="0" smtClean="0">
                <a:latin typeface="Comic Sans MS" pitchFamily="66" charset="0"/>
              </a:rPr>
              <a:t>Establishing LEPC plan</a:t>
            </a:r>
          </a:p>
          <a:p>
            <a:pPr marL="692150" indent="-692150" eaLnBrk="1" hangingPunct="1">
              <a:lnSpc>
                <a:spcPct val="130000"/>
              </a:lnSpc>
              <a:buClr>
                <a:srgbClr val="009900"/>
              </a:buClr>
              <a:buSzTx/>
              <a:buFont typeface="Berlin Sans FB Demi" pitchFamily="34" charset="0"/>
              <a:buChar char="$"/>
            </a:pPr>
            <a:r>
              <a:rPr lang="en-US" sz="2500" b="1" dirty="0" smtClean="0">
                <a:latin typeface="Comic Sans MS" pitchFamily="66" charset="0"/>
              </a:rPr>
              <a:t>Dealing with public information requests</a:t>
            </a:r>
          </a:p>
          <a:p>
            <a:pPr marL="692150" indent="-692150" eaLnBrk="1" hangingPunct="1">
              <a:lnSpc>
                <a:spcPct val="130000"/>
              </a:lnSpc>
              <a:buClr>
                <a:srgbClr val="009900"/>
              </a:buClr>
              <a:buSzTx/>
              <a:buFont typeface="Berlin Sans FB Demi" pitchFamily="34" charset="0"/>
              <a:buChar char="$"/>
            </a:pPr>
            <a:r>
              <a:rPr lang="en-US" sz="2500" b="1" dirty="0" smtClean="0">
                <a:latin typeface="Comic Sans MS" pitchFamily="66" charset="0"/>
              </a:rPr>
              <a:t>Training for emergency and HAZMAT response</a:t>
            </a:r>
          </a:p>
          <a:p>
            <a:pPr marL="692150" indent="-692150" eaLnBrk="1" hangingPunct="1">
              <a:lnSpc>
                <a:spcPct val="130000"/>
              </a:lnSpc>
              <a:buClr>
                <a:srgbClr val="009900"/>
              </a:buClr>
              <a:buSzTx/>
              <a:buFont typeface="Berlin Sans FB Demi" pitchFamily="34" charset="0"/>
              <a:buChar char="$"/>
            </a:pPr>
            <a:r>
              <a:rPr lang="en-US" sz="2500" b="1" dirty="0" smtClean="0">
                <a:latin typeface="Comic Sans MS" pitchFamily="66" charset="0"/>
              </a:rPr>
              <a:t>Equipping a HAZMAT response team</a:t>
            </a:r>
          </a:p>
          <a:p>
            <a:pPr marL="692150" indent="-692150" eaLnBrk="1" hangingPunct="1">
              <a:lnSpc>
                <a:spcPct val="130000"/>
              </a:lnSpc>
              <a:buClr>
                <a:srgbClr val="009900"/>
              </a:buClr>
              <a:buSzTx/>
              <a:buFont typeface="Berlin Sans FB Demi" pitchFamily="34" charset="0"/>
              <a:buChar char="$"/>
            </a:pPr>
            <a:r>
              <a:rPr lang="en-US" sz="2500" b="1" dirty="0" smtClean="0">
                <a:latin typeface="Comic Sans MS" pitchFamily="66" charset="0"/>
              </a:rPr>
              <a:t>Purchasing communication gear</a:t>
            </a:r>
          </a:p>
          <a:p>
            <a:pPr marL="692150" indent="-692150" eaLnBrk="1" hangingPunct="1">
              <a:lnSpc>
                <a:spcPct val="130000"/>
              </a:lnSpc>
              <a:buClr>
                <a:srgbClr val="009900"/>
              </a:buClr>
              <a:buSzTx/>
              <a:buFont typeface="Berlin Sans FB Demi" pitchFamily="34" charset="0"/>
              <a:buChar char="$"/>
            </a:pPr>
            <a:r>
              <a:rPr lang="en-US" sz="2500" b="1" dirty="0" smtClean="0">
                <a:latin typeface="Comic Sans MS" pitchFamily="66" charset="0"/>
              </a:rPr>
              <a:t>Paying member stipends</a:t>
            </a:r>
          </a:p>
          <a:p>
            <a:pPr marL="1368425" lvl="1" indent="-561975" eaLnBrk="1" hangingPunct="1">
              <a:lnSpc>
                <a:spcPct val="130000"/>
              </a:lnSpc>
              <a:buClr>
                <a:srgbClr val="FF3300"/>
              </a:buClr>
              <a:buSzTx/>
              <a:buFont typeface="Wingdings" pitchFamily="2" charset="2"/>
              <a:buChar char="Ø"/>
            </a:pPr>
            <a:r>
              <a:rPr lang="en-US" sz="2500" b="1" u="sng" dirty="0" smtClean="0">
                <a:latin typeface="Comic Sans MS" pitchFamily="66" charset="0"/>
              </a:rPr>
              <a:t>$20 per member per LEGAL meeting</a:t>
            </a:r>
            <a:endParaRPr lang="en-US" sz="2500" b="1" dirty="0" smtClean="0">
              <a:latin typeface="Comic Sans MS" pitchFamily="66" charset="0"/>
            </a:endParaRPr>
          </a:p>
          <a:p>
            <a:pPr marL="692150" indent="-692150" eaLnBrk="1" hangingPunct="1">
              <a:lnSpc>
                <a:spcPct val="130000"/>
              </a:lnSpc>
              <a:buClr>
                <a:srgbClr val="009900"/>
              </a:buClr>
              <a:buSzTx/>
              <a:buFont typeface="Berlin Sans FB Demi" pitchFamily="34" charset="0"/>
              <a:buChar char="$"/>
            </a:pPr>
            <a:r>
              <a:rPr lang="en-US" sz="2500" b="1" dirty="0" smtClean="0">
                <a:latin typeface="Comic Sans MS" pitchFamily="66" charset="0"/>
              </a:rPr>
              <a:t>Paying for special projects</a:t>
            </a:r>
          </a:p>
          <a:p>
            <a:pPr marL="1368425" lvl="1" indent="-561975" eaLnBrk="1" hangingPunct="1">
              <a:lnSpc>
                <a:spcPct val="130000"/>
              </a:lnSpc>
              <a:buClr>
                <a:srgbClr val="FF3300"/>
              </a:buClr>
              <a:buSzTx/>
              <a:buFont typeface="Wingdings" pitchFamily="2" charset="2"/>
              <a:buChar char="Ø"/>
            </a:pPr>
            <a:r>
              <a:rPr lang="en-US" sz="2500" b="1" u="sng" dirty="0" smtClean="0">
                <a:latin typeface="Comic Sans MS" pitchFamily="66" charset="0"/>
              </a:rPr>
              <a:t>Must be PRE-APPROVED by IERC</a:t>
            </a:r>
          </a:p>
          <a:p>
            <a:pPr marL="692150" indent="-692150" eaLnBrk="1" hangingPunct="1">
              <a:lnSpc>
                <a:spcPct val="130000"/>
              </a:lnSpc>
              <a:buClr>
                <a:srgbClr val="009900"/>
              </a:buClr>
              <a:buSzTx/>
              <a:buFont typeface="Berlin Sans FB Demi" pitchFamily="34" charset="0"/>
              <a:buChar char="$"/>
            </a:pPr>
            <a:r>
              <a:rPr lang="en-US" sz="2500" b="1" dirty="0" smtClean="0">
                <a:latin typeface="Comic Sans MS" pitchFamily="66" charset="0"/>
              </a:rPr>
              <a:t>Maintaining, repairing, calibrating  LEPC equipment</a:t>
            </a:r>
          </a:p>
        </p:txBody>
      </p:sp>
      <p:sp>
        <p:nvSpPr>
          <p:cNvPr id="4" name="Slide Number Placeholder 8"/>
          <p:cNvSpPr>
            <a:spLocks noGrp="1"/>
          </p:cNvSpPr>
          <p:nvPr>
            <p:ph type="sldNum" sz="quarter" idx="12"/>
          </p:nvPr>
        </p:nvSpPr>
        <p:spPr>
          <a:xfrm>
            <a:off x="7010400" y="6629400"/>
            <a:ext cx="2133600" cy="228600"/>
          </a:xfrm>
          <a:noFill/>
        </p:spPr>
        <p:txBody>
          <a:bodyPr/>
          <a:lstStyle/>
          <a:p>
            <a:fld id="{06ACF7FE-11F4-4CC1-A33B-1898DAC74425}" type="slidenum">
              <a:rPr lang="en-US" altLang="en-US" smtClean="0"/>
              <a:pPr/>
              <a:t>30</a:t>
            </a:fld>
            <a:endParaRPr lang="en-US" altLang="en-US" dirty="0" smtClean="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1955"/>
                                        </p:tgtEl>
                                        <p:attrNameLst>
                                          <p:attrName>style.visibility</p:attrName>
                                        </p:attrNameLst>
                                      </p:cBhvr>
                                      <p:to>
                                        <p:strVal val="visible"/>
                                      </p:to>
                                    </p:set>
                                    <p:animEffect transition="in" filter="checkerboard(across)">
                                      <p:cBhvr>
                                        <p:cTn id="7" dur="500"/>
                                        <p:tgtEl>
                                          <p:spTgt spid="381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5"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5507" name="Rectangle 3"/>
          <p:cNvSpPr>
            <a:spLocks noGrp="1" noChangeArrowheads="1"/>
          </p:cNvSpPr>
          <p:nvPr>
            <p:ph type="body" idx="4294967295"/>
          </p:nvPr>
        </p:nvSpPr>
        <p:spPr>
          <a:xfrm>
            <a:off x="152400" y="1676400"/>
            <a:ext cx="8839200" cy="1704975"/>
          </a:xfrm>
        </p:spPr>
        <p:txBody>
          <a:bodyPr anchor="ctr"/>
          <a:lstStyle/>
          <a:p>
            <a:pPr marL="465138" indent="-465138" eaLnBrk="1" hangingPunct="1">
              <a:buClr>
                <a:srgbClr val="008000"/>
              </a:buClr>
              <a:buSzPct val="105000"/>
              <a:buFont typeface="Webdings" pitchFamily="18" charset="2"/>
              <a:buChar char=""/>
              <a:defRPr/>
            </a:pPr>
            <a:r>
              <a:rPr lang="en-US" b="1" dirty="0" smtClean="0">
                <a:latin typeface="Comic Sans MS" pitchFamily="66" charset="0"/>
              </a:rPr>
              <a:t>Previous year’s expenditures </a:t>
            </a:r>
            <a:r>
              <a:rPr lang="en-US" b="1" dirty="0" smtClean="0">
                <a:solidFill>
                  <a:srgbClr val="FF3300"/>
                </a:solidFill>
                <a:effectLst>
                  <a:outerShdw blurRad="38100" dist="38100" dir="2700000" algn="tl">
                    <a:srgbClr val="000000">
                      <a:alpha val="43137"/>
                    </a:srgbClr>
                  </a:outerShdw>
                </a:effectLst>
                <a:latin typeface="Comic Sans MS" pitchFamily="66" charset="0"/>
              </a:rPr>
              <a:t>(Online entry)</a:t>
            </a:r>
          </a:p>
          <a:p>
            <a:pPr marL="465138" indent="-465138" eaLnBrk="1" hangingPunct="1">
              <a:buClr>
                <a:srgbClr val="008000"/>
              </a:buClr>
              <a:buSzPct val="105000"/>
              <a:buFont typeface="Webdings" pitchFamily="18" charset="2"/>
              <a:buChar char=""/>
              <a:defRPr/>
            </a:pPr>
            <a:r>
              <a:rPr lang="en-US" b="1" dirty="0" smtClean="0">
                <a:latin typeface="Comic Sans MS" pitchFamily="66" charset="0"/>
              </a:rPr>
              <a:t>County treasurer’s report </a:t>
            </a:r>
            <a:r>
              <a:rPr lang="en-US" b="1" dirty="0" smtClean="0">
                <a:solidFill>
                  <a:srgbClr val="FF3300"/>
                </a:solidFill>
                <a:effectLst>
                  <a:outerShdw blurRad="38100" dist="38100" dir="2700000" algn="tl">
                    <a:srgbClr val="000000">
                      <a:alpha val="43137"/>
                    </a:srgbClr>
                  </a:outerShdw>
                </a:effectLst>
                <a:latin typeface="Comic Sans MS" pitchFamily="66" charset="0"/>
              </a:rPr>
              <a:t>(Online upload)</a:t>
            </a:r>
          </a:p>
        </p:txBody>
      </p:sp>
      <p:sp>
        <p:nvSpPr>
          <p:cNvPr id="405506" name="Rectangle 2"/>
          <p:cNvSpPr>
            <a:spLocks noGrp="1" noChangeArrowheads="1"/>
          </p:cNvSpPr>
          <p:nvPr>
            <p:ph type="title" idx="4294967295"/>
          </p:nvPr>
        </p:nvSpPr>
        <p:spPr>
          <a:xfrm>
            <a:off x="914400" y="76200"/>
            <a:ext cx="7010400" cy="1143000"/>
          </a:xfrm>
        </p:spPr>
        <p:txBody>
          <a:bodyPr/>
          <a:lstStyle/>
          <a:p>
            <a:pPr eaLnBrk="1" hangingPunct="1">
              <a:defRPr/>
            </a:pPr>
            <a:r>
              <a:rPr lang="en-US" sz="4000" dirty="0" smtClean="0">
                <a:solidFill>
                  <a:schemeClr val="tx1"/>
                </a:solidFill>
                <a:effectLst>
                  <a:outerShdw blurRad="38100" dist="38100" dir="2700000" algn="tl">
                    <a:srgbClr val="C0C0C0"/>
                  </a:outerShdw>
                </a:effectLst>
                <a:latin typeface="Comic Sans MS" pitchFamily="66" charset="0"/>
              </a:rPr>
              <a:t>Fiscal Report </a:t>
            </a:r>
            <a:r>
              <a:rPr lang="en-US" sz="4000" dirty="0" smtClean="0">
                <a:solidFill>
                  <a:schemeClr val="tx1"/>
                </a:solidFill>
                <a:effectLst>
                  <a:outerShdw blurRad="38100" dist="38100" dir="2700000" algn="tl">
                    <a:srgbClr val="C0C0C0"/>
                  </a:outerShdw>
                </a:effectLst>
                <a:latin typeface="Comic Sans MS" pitchFamily="66" charset="0"/>
                <a:sym typeface="Symbol" pitchFamily="18" charset="2"/>
              </a:rPr>
              <a:t> </a:t>
            </a:r>
            <a:r>
              <a:rPr lang="en-US" sz="2800" dirty="0" smtClean="0">
                <a:solidFill>
                  <a:srgbClr val="CC0000"/>
                </a:solidFill>
                <a:effectLst>
                  <a:outerShdw blurRad="38100" dist="38100" dir="2700000" algn="tl">
                    <a:srgbClr val="C0C0C0"/>
                  </a:outerShdw>
                </a:effectLst>
                <a:latin typeface="Comic Sans MS" pitchFamily="66" charset="0"/>
              </a:rPr>
              <a:t>Due March 1</a:t>
            </a:r>
            <a:r>
              <a:rPr lang="en-US" sz="4000" dirty="0" smtClean="0">
                <a:solidFill>
                  <a:schemeClr val="tx1"/>
                </a:solidFill>
                <a:effectLst>
                  <a:outerShdw blurRad="38100" dist="38100" dir="2700000" algn="tl">
                    <a:srgbClr val="C0C0C0"/>
                  </a:outerShdw>
                </a:effectLst>
                <a:latin typeface="Comic Sans MS" pitchFamily="66" charset="0"/>
              </a:rPr>
              <a:t> </a:t>
            </a:r>
          </a:p>
        </p:txBody>
      </p:sp>
      <p:sp>
        <p:nvSpPr>
          <p:cNvPr id="405508" name="Rectangle 4"/>
          <p:cNvSpPr>
            <a:spLocks noChangeArrowheads="1"/>
          </p:cNvSpPr>
          <p:nvPr/>
        </p:nvSpPr>
        <p:spPr bwMode="auto">
          <a:xfrm>
            <a:off x="228600" y="3352800"/>
            <a:ext cx="8839200" cy="3276600"/>
          </a:xfrm>
          <a:prstGeom prst="rect">
            <a:avLst/>
          </a:prstGeom>
          <a:noFill/>
          <a:ln w="9525">
            <a:noFill/>
            <a:miter lim="800000"/>
            <a:headEnd/>
            <a:tailEnd/>
          </a:ln>
        </p:spPr>
        <p:txBody>
          <a:bodyPr/>
          <a:lstStyle/>
          <a:p>
            <a:pPr marL="576263" indent="-576263">
              <a:lnSpc>
                <a:spcPct val="130000"/>
              </a:lnSpc>
              <a:spcBef>
                <a:spcPct val="20000"/>
              </a:spcBef>
              <a:buClr>
                <a:schemeClr val="tx2"/>
              </a:buClr>
              <a:buSzPct val="70000"/>
              <a:buFont typeface="Wingdings" pitchFamily="2" charset="2"/>
              <a:buNone/>
            </a:pPr>
            <a:r>
              <a:rPr lang="en-US" sz="2900" dirty="0">
                <a:latin typeface="Comic Sans MS" pitchFamily="66" charset="0"/>
              </a:rPr>
              <a:t>All conditions below apply to the fiscal report:</a:t>
            </a:r>
          </a:p>
          <a:p>
            <a:pPr marL="576263" indent="-576263">
              <a:lnSpc>
                <a:spcPct val="130000"/>
              </a:lnSpc>
              <a:spcBef>
                <a:spcPct val="20000"/>
              </a:spcBef>
              <a:buClr>
                <a:srgbClr val="008000"/>
              </a:buClr>
              <a:buSzPct val="105000"/>
              <a:buFont typeface="Webdings" pitchFamily="18" charset="2"/>
              <a:buChar char=""/>
            </a:pPr>
            <a:r>
              <a:rPr lang="en-US" sz="2900" dirty="0">
                <a:latin typeface="Comic Sans MS" pitchFamily="66" charset="0"/>
              </a:rPr>
              <a:t>Must be approved at a legal meeting</a:t>
            </a:r>
          </a:p>
          <a:p>
            <a:pPr marL="576263" indent="-576263">
              <a:lnSpc>
                <a:spcPct val="130000"/>
              </a:lnSpc>
              <a:spcBef>
                <a:spcPct val="20000"/>
              </a:spcBef>
              <a:buClr>
                <a:srgbClr val="008000"/>
              </a:buClr>
              <a:buSzPct val="105000"/>
              <a:buFont typeface="Webdings" pitchFamily="18" charset="2"/>
              <a:buChar char=""/>
            </a:pPr>
            <a:r>
              <a:rPr lang="en-US" sz="2900" dirty="0">
                <a:latin typeface="Comic Sans MS" pitchFamily="66" charset="0"/>
              </a:rPr>
              <a:t>Must be approved at meeting with quorum of members</a:t>
            </a:r>
          </a:p>
          <a:p>
            <a:pPr marL="576263" indent="-576263">
              <a:lnSpc>
                <a:spcPct val="130000"/>
              </a:lnSpc>
              <a:spcBef>
                <a:spcPct val="20000"/>
              </a:spcBef>
              <a:buClr>
                <a:srgbClr val="008000"/>
              </a:buClr>
              <a:buSzPct val="105000"/>
              <a:buFont typeface="Webdings" pitchFamily="18" charset="2"/>
              <a:buChar char=""/>
            </a:pPr>
            <a:r>
              <a:rPr lang="en-US" sz="2900" dirty="0">
                <a:latin typeface="Comic Sans MS" pitchFamily="66" charset="0"/>
              </a:rPr>
              <a:t>Must be approved by an LEPC majority vote</a:t>
            </a:r>
          </a:p>
        </p:txBody>
      </p:sp>
      <p:sp>
        <p:nvSpPr>
          <p:cNvPr id="20485" name="Slide Number Placeholder 8"/>
          <p:cNvSpPr>
            <a:spLocks noGrp="1"/>
          </p:cNvSpPr>
          <p:nvPr>
            <p:ph type="sldNum" sz="quarter" idx="12"/>
          </p:nvPr>
        </p:nvSpPr>
        <p:spPr>
          <a:xfrm>
            <a:off x="7010400" y="6629400"/>
            <a:ext cx="2133600" cy="228600"/>
          </a:xfrm>
          <a:noFill/>
        </p:spPr>
        <p:txBody>
          <a:bodyPr/>
          <a:lstStyle/>
          <a:p>
            <a:fld id="{06ACF7FE-11F4-4CC1-A33B-1898DAC74425}" type="slidenum">
              <a:rPr lang="en-US" altLang="en-US" smtClean="0"/>
              <a:pPr/>
              <a:t>31</a:t>
            </a:fld>
            <a:endParaRPr lang="en-US" altLang="en-US" dirty="0" smtClean="0"/>
          </a:p>
        </p:txBody>
      </p:sp>
      <p:sp>
        <p:nvSpPr>
          <p:cNvPr id="20486" name="Footer Placeholder 9"/>
          <p:cNvSpPr>
            <a:spLocks noGrp="1"/>
          </p:cNvSpPr>
          <p:nvPr>
            <p:ph type="ftr" sz="quarter" idx="11"/>
          </p:nvPr>
        </p:nvSpPr>
        <p:spPr>
          <a:noFill/>
        </p:spPr>
        <p:txBody>
          <a:bodyPr/>
          <a:lstStyle/>
          <a:p>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animEffect transition="in" filter="randombar(horizontal)">
                                      <p:cBhvr>
                                        <p:cTn id="7" dur="500"/>
                                        <p:tgtEl>
                                          <p:spTgt spid="405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05507">
                                            <p:txEl>
                                              <p:pRg st="1" end="1"/>
                                            </p:txEl>
                                          </p:spTgt>
                                        </p:tgtEl>
                                        <p:attrNameLst>
                                          <p:attrName>style.visibility</p:attrName>
                                        </p:attrNameLst>
                                      </p:cBhvr>
                                      <p:to>
                                        <p:strVal val="visible"/>
                                      </p:to>
                                    </p:set>
                                    <p:animEffect transition="in" filter="randombar(horizontal)">
                                      <p:cBhvr>
                                        <p:cTn id="12" dur="500"/>
                                        <p:tgtEl>
                                          <p:spTgt spid="405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528" fill="hold" grpId="0" nodeType="clickEffect">
                                  <p:stCondLst>
                                    <p:cond delay="0"/>
                                  </p:stCondLst>
                                  <p:childTnLst>
                                    <p:set>
                                      <p:cBhvr>
                                        <p:cTn id="16" dur="1" fill="hold">
                                          <p:stCondLst>
                                            <p:cond delay="0"/>
                                          </p:stCondLst>
                                        </p:cTn>
                                        <p:tgtEl>
                                          <p:spTgt spid="405508">
                                            <p:txEl>
                                              <p:pRg st="0" end="0"/>
                                            </p:txEl>
                                          </p:spTgt>
                                        </p:tgtEl>
                                        <p:attrNameLst>
                                          <p:attrName>style.visibility</p:attrName>
                                        </p:attrNameLst>
                                      </p:cBhvr>
                                      <p:to>
                                        <p:strVal val="visible"/>
                                      </p:to>
                                    </p:set>
                                    <p:anim calcmode="lin" valueType="num">
                                      <p:cBhvr>
                                        <p:cTn id="17" dur="500" fill="hold"/>
                                        <p:tgtEl>
                                          <p:spTgt spid="405508">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405508">
                                            <p:txEl>
                                              <p:pRg st="0" end="0"/>
                                            </p:txEl>
                                          </p:spTgt>
                                        </p:tgtEl>
                                        <p:attrNameLst>
                                          <p:attrName>ppt_h</p:attrName>
                                        </p:attrNameLst>
                                      </p:cBhvr>
                                      <p:tavLst>
                                        <p:tav tm="0">
                                          <p:val>
                                            <p:fltVal val="0"/>
                                          </p:val>
                                        </p:tav>
                                        <p:tav tm="100000">
                                          <p:val>
                                            <p:strVal val="#ppt_h"/>
                                          </p:val>
                                        </p:tav>
                                      </p:tavLst>
                                    </p:anim>
                                    <p:anim calcmode="lin" valueType="num">
                                      <p:cBhvr>
                                        <p:cTn id="19" dur="500" fill="hold"/>
                                        <p:tgtEl>
                                          <p:spTgt spid="405508">
                                            <p:txEl>
                                              <p:pRg st="0" end="0"/>
                                            </p:txEl>
                                          </p:spTgt>
                                        </p:tgtEl>
                                        <p:attrNameLst>
                                          <p:attrName>ppt_x</p:attrName>
                                        </p:attrNameLst>
                                      </p:cBhvr>
                                      <p:tavLst>
                                        <p:tav tm="0">
                                          <p:val>
                                            <p:fltVal val="0.5"/>
                                          </p:val>
                                        </p:tav>
                                        <p:tav tm="100000">
                                          <p:val>
                                            <p:strVal val="#ppt_x"/>
                                          </p:val>
                                        </p:tav>
                                      </p:tavLst>
                                    </p:anim>
                                    <p:anim calcmode="lin" valueType="num">
                                      <p:cBhvr>
                                        <p:cTn id="20" dur="500" fill="hold"/>
                                        <p:tgtEl>
                                          <p:spTgt spid="405508">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528" fill="hold" grpId="0" nodeType="clickEffect">
                                  <p:stCondLst>
                                    <p:cond delay="0"/>
                                  </p:stCondLst>
                                  <p:childTnLst>
                                    <p:set>
                                      <p:cBhvr>
                                        <p:cTn id="24" dur="1" fill="hold">
                                          <p:stCondLst>
                                            <p:cond delay="0"/>
                                          </p:stCondLst>
                                        </p:cTn>
                                        <p:tgtEl>
                                          <p:spTgt spid="405508">
                                            <p:txEl>
                                              <p:pRg st="1" end="1"/>
                                            </p:txEl>
                                          </p:spTgt>
                                        </p:tgtEl>
                                        <p:attrNameLst>
                                          <p:attrName>style.visibility</p:attrName>
                                        </p:attrNameLst>
                                      </p:cBhvr>
                                      <p:to>
                                        <p:strVal val="visible"/>
                                      </p:to>
                                    </p:set>
                                    <p:anim calcmode="lin" valueType="num">
                                      <p:cBhvr>
                                        <p:cTn id="25" dur="500" fill="hold"/>
                                        <p:tgtEl>
                                          <p:spTgt spid="405508">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405508">
                                            <p:txEl>
                                              <p:pRg st="1" end="1"/>
                                            </p:txEl>
                                          </p:spTgt>
                                        </p:tgtEl>
                                        <p:attrNameLst>
                                          <p:attrName>ppt_h</p:attrName>
                                        </p:attrNameLst>
                                      </p:cBhvr>
                                      <p:tavLst>
                                        <p:tav tm="0">
                                          <p:val>
                                            <p:fltVal val="0"/>
                                          </p:val>
                                        </p:tav>
                                        <p:tav tm="100000">
                                          <p:val>
                                            <p:strVal val="#ppt_h"/>
                                          </p:val>
                                        </p:tav>
                                      </p:tavLst>
                                    </p:anim>
                                    <p:anim calcmode="lin" valueType="num">
                                      <p:cBhvr>
                                        <p:cTn id="27" dur="500" fill="hold"/>
                                        <p:tgtEl>
                                          <p:spTgt spid="405508">
                                            <p:txEl>
                                              <p:pRg st="1" end="1"/>
                                            </p:txEl>
                                          </p:spTgt>
                                        </p:tgtEl>
                                        <p:attrNameLst>
                                          <p:attrName>ppt_x</p:attrName>
                                        </p:attrNameLst>
                                      </p:cBhvr>
                                      <p:tavLst>
                                        <p:tav tm="0">
                                          <p:val>
                                            <p:fltVal val="0.5"/>
                                          </p:val>
                                        </p:tav>
                                        <p:tav tm="100000">
                                          <p:val>
                                            <p:strVal val="#ppt_x"/>
                                          </p:val>
                                        </p:tav>
                                      </p:tavLst>
                                    </p:anim>
                                    <p:anim calcmode="lin" valueType="num">
                                      <p:cBhvr>
                                        <p:cTn id="28" dur="500" fill="hold"/>
                                        <p:tgtEl>
                                          <p:spTgt spid="405508">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405508">
                                            <p:txEl>
                                              <p:pRg st="2" end="2"/>
                                            </p:txEl>
                                          </p:spTgt>
                                        </p:tgtEl>
                                        <p:attrNameLst>
                                          <p:attrName>style.visibility</p:attrName>
                                        </p:attrNameLst>
                                      </p:cBhvr>
                                      <p:to>
                                        <p:strVal val="visible"/>
                                      </p:to>
                                    </p:set>
                                    <p:anim calcmode="lin" valueType="num">
                                      <p:cBhvr>
                                        <p:cTn id="33" dur="500" fill="hold"/>
                                        <p:tgtEl>
                                          <p:spTgt spid="405508">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405508">
                                            <p:txEl>
                                              <p:pRg st="2" end="2"/>
                                            </p:txEl>
                                          </p:spTgt>
                                        </p:tgtEl>
                                        <p:attrNameLst>
                                          <p:attrName>ppt_h</p:attrName>
                                        </p:attrNameLst>
                                      </p:cBhvr>
                                      <p:tavLst>
                                        <p:tav tm="0">
                                          <p:val>
                                            <p:fltVal val="0"/>
                                          </p:val>
                                        </p:tav>
                                        <p:tav tm="100000">
                                          <p:val>
                                            <p:strVal val="#ppt_h"/>
                                          </p:val>
                                        </p:tav>
                                      </p:tavLst>
                                    </p:anim>
                                    <p:anim calcmode="lin" valueType="num">
                                      <p:cBhvr>
                                        <p:cTn id="35" dur="500" fill="hold"/>
                                        <p:tgtEl>
                                          <p:spTgt spid="405508">
                                            <p:txEl>
                                              <p:pRg st="2" end="2"/>
                                            </p:txEl>
                                          </p:spTgt>
                                        </p:tgtEl>
                                        <p:attrNameLst>
                                          <p:attrName>ppt_x</p:attrName>
                                        </p:attrNameLst>
                                      </p:cBhvr>
                                      <p:tavLst>
                                        <p:tav tm="0">
                                          <p:val>
                                            <p:fltVal val="0.5"/>
                                          </p:val>
                                        </p:tav>
                                        <p:tav tm="100000">
                                          <p:val>
                                            <p:strVal val="#ppt_x"/>
                                          </p:val>
                                        </p:tav>
                                      </p:tavLst>
                                    </p:anim>
                                    <p:anim calcmode="lin" valueType="num">
                                      <p:cBhvr>
                                        <p:cTn id="36" dur="500" fill="hold"/>
                                        <p:tgtEl>
                                          <p:spTgt spid="405508">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528" fill="hold" grpId="0" nodeType="clickEffect">
                                  <p:stCondLst>
                                    <p:cond delay="0"/>
                                  </p:stCondLst>
                                  <p:childTnLst>
                                    <p:set>
                                      <p:cBhvr>
                                        <p:cTn id="40" dur="1" fill="hold">
                                          <p:stCondLst>
                                            <p:cond delay="0"/>
                                          </p:stCondLst>
                                        </p:cTn>
                                        <p:tgtEl>
                                          <p:spTgt spid="405508">
                                            <p:txEl>
                                              <p:pRg st="3" end="3"/>
                                            </p:txEl>
                                          </p:spTgt>
                                        </p:tgtEl>
                                        <p:attrNameLst>
                                          <p:attrName>style.visibility</p:attrName>
                                        </p:attrNameLst>
                                      </p:cBhvr>
                                      <p:to>
                                        <p:strVal val="visible"/>
                                      </p:to>
                                    </p:set>
                                    <p:anim calcmode="lin" valueType="num">
                                      <p:cBhvr>
                                        <p:cTn id="41" dur="500" fill="hold"/>
                                        <p:tgtEl>
                                          <p:spTgt spid="405508">
                                            <p:txEl>
                                              <p:pRg st="3" end="3"/>
                                            </p:txEl>
                                          </p:spTgt>
                                        </p:tgtEl>
                                        <p:attrNameLst>
                                          <p:attrName>ppt_w</p:attrName>
                                        </p:attrNameLst>
                                      </p:cBhvr>
                                      <p:tavLst>
                                        <p:tav tm="0">
                                          <p:val>
                                            <p:fltVal val="0"/>
                                          </p:val>
                                        </p:tav>
                                        <p:tav tm="100000">
                                          <p:val>
                                            <p:strVal val="#ppt_w"/>
                                          </p:val>
                                        </p:tav>
                                      </p:tavLst>
                                    </p:anim>
                                    <p:anim calcmode="lin" valueType="num">
                                      <p:cBhvr>
                                        <p:cTn id="42" dur="500" fill="hold"/>
                                        <p:tgtEl>
                                          <p:spTgt spid="405508">
                                            <p:txEl>
                                              <p:pRg st="3" end="3"/>
                                            </p:txEl>
                                          </p:spTgt>
                                        </p:tgtEl>
                                        <p:attrNameLst>
                                          <p:attrName>ppt_h</p:attrName>
                                        </p:attrNameLst>
                                      </p:cBhvr>
                                      <p:tavLst>
                                        <p:tav tm="0">
                                          <p:val>
                                            <p:fltVal val="0"/>
                                          </p:val>
                                        </p:tav>
                                        <p:tav tm="100000">
                                          <p:val>
                                            <p:strVal val="#ppt_h"/>
                                          </p:val>
                                        </p:tav>
                                      </p:tavLst>
                                    </p:anim>
                                    <p:anim calcmode="lin" valueType="num">
                                      <p:cBhvr>
                                        <p:cTn id="43" dur="500" fill="hold"/>
                                        <p:tgtEl>
                                          <p:spTgt spid="405508">
                                            <p:txEl>
                                              <p:pRg st="3" end="3"/>
                                            </p:txEl>
                                          </p:spTgt>
                                        </p:tgtEl>
                                        <p:attrNameLst>
                                          <p:attrName>ppt_x</p:attrName>
                                        </p:attrNameLst>
                                      </p:cBhvr>
                                      <p:tavLst>
                                        <p:tav tm="0">
                                          <p:val>
                                            <p:fltVal val="0.5"/>
                                          </p:val>
                                        </p:tav>
                                        <p:tav tm="100000">
                                          <p:val>
                                            <p:strVal val="#ppt_x"/>
                                          </p:val>
                                        </p:tav>
                                      </p:tavLst>
                                    </p:anim>
                                    <p:anim calcmode="lin" valueType="num">
                                      <p:cBhvr>
                                        <p:cTn id="44" dur="500" fill="hold"/>
                                        <p:tgtEl>
                                          <p:spTgt spid="405508">
                                            <p:txEl>
                                              <p:pRg st="3" end="3"/>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build="p" autoUpdateAnimBg="0"/>
      <p:bldP spid="405508"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cstate="print"/>
          <a:srcRect r="29722" b="2083"/>
          <a:stretch>
            <a:fillRect/>
          </a:stretch>
        </p:blipFill>
        <p:spPr bwMode="auto">
          <a:xfrm>
            <a:off x="0" y="0"/>
            <a:ext cx="9144000" cy="6858000"/>
          </a:xfrm>
          <a:prstGeom prst="rect">
            <a:avLst/>
          </a:prstGeom>
          <a:noFill/>
          <a:ln w="9525">
            <a:noFill/>
            <a:miter lim="800000"/>
            <a:headEnd/>
            <a:tailEnd/>
          </a:ln>
        </p:spPr>
      </p:pic>
      <p:sp>
        <p:nvSpPr>
          <p:cNvPr id="21506" name="Title 1"/>
          <p:cNvSpPr>
            <a:spLocks noGrp="1"/>
          </p:cNvSpPr>
          <p:nvPr>
            <p:ph type="title"/>
          </p:nvPr>
        </p:nvSpPr>
        <p:spPr>
          <a:xfrm>
            <a:off x="4114800" y="122238"/>
            <a:ext cx="5029200" cy="1249362"/>
          </a:xfrm>
        </p:spPr>
        <p:txBody>
          <a:bodyPr anchor="ctr"/>
          <a:lstStyle/>
          <a:p>
            <a:r>
              <a:rPr lang="en-US" dirty="0" smtClean="0">
                <a:latin typeface="Comic Sans MS" pitchFamily="66" charset="0"/>
              </a:rPr>
              <a:t>Fiscal Report Entry</a:t>
            </a:r>
          </a:p>
        </p:txBody>
      </p:sp>
      <p:sp>
        <p:nvSpPr>
          <p:cNvPr id="21508" name="Slide Number Placeholder 8"/>
          <p:cNvSpPr>
            <a:spLocks noGrp="1"/>
          </p:cNvSpPr>
          <p:nvPr>
            <p:ph type="sldNum" sz="quarter" idx="12"/>
          </p:nvPr>
        </p:nvSpPr>
        <p:spPr>
          <a:xfrm>
            <a:off x="7010400" y="6629400"/>
            <a:ext cx="2133600" cy="228600"/>
          </a:xfrm>
          <a:noFill/>
        </p:spPr>
        <p:txBody>
          <a:bodyPr/>
          <a:lstStyle/>
          <a:p>
            <a:fld id="{276513D6-2C50-4896-A784-E03748596D3F}" type="slidenum">
              <a:rPr lang="en-US" altLang="en-US" smtClean="0"/>
              <a:pPr/>
              <a:t>32</a:t>
            </a:fld>
            <a:endParaRPr lang="en-US" altLang="en-US" dirty="0" smtClean="0"/>
          </a:p>
        </p:txBody>
      </p:sp>
      <p:sp>
        <p:nvSpPr>
          <p:cNvPr id="21509" name="Footer Placeholder 9"/>
          <p:cNvSpPr>
            <a:spLocks noGrp="1"/>
          </p:cNvSpPr>
          <p:nvPr>
            <p:ph type="ftr" sz="quarter" idx="11"/>
          </p:nvPr>
        </p:nvSpPr>
        <p:spPr>
          <a:noFill/>
        </p:spPr>
        <p:txBody>
          <a:bodyPr/>
          <a:lstStyle/>
          <a:p>
            <a:endParaRPr lang="en-US" altLang="en-US" dirty="0" smtClean="0"/>
          </a:p>
        </p:txBody>
      </p:sp>
      <p:sp>
        <p:nvSpPr>
          <p:cNvPr id="11" name="Text Placeholder 3"/>
          <p:cNvSpPr txBox="1">
            <a:spLocks/>
          </p:cNvSpPr>
          <p:nvPr/>
        </p:nvSpPr>
        <p:spPr>
          <a:xfrm>
            <a:off x="4876800" y="2743200"/>
            <a:ext cx="1600200" cy="609600"/>
          </a:xfrm>
          <a:prstGeom prst="rect">
            <a:avLst/>
          </a:prstGeom>
        </p:spPr>
        <p:txBody>
          <a:bodyPr/>
          <a:lstStyle/>
          <a:p>
            <a:pPr marL="342900" indent="-342900" eaLnBrk="0" hangingPunct="0">
              <a:spcBef>
                <a:spcPct val="20000"/>
              </a:spcBef>
              <a:buClr>
                <a:schemeClr val="tx2"/>
              </a:buClr>
              <a:buSzPct val="70000"/>
              <a:defRPr/>
            </a:pPr>
            <a:r>
              <a:rPr lang="en-US" sz="1300" b="1" kern="0" dirty="0">
                <a:solidFill>
                  <a:srgbClr val="FF0000"/>
                </a:solidFill>
                <a:latin typeface="Comic Sans MS" pitchFamily="66" charset="0"/>
              </a:rPr>
              <a:t>State entry only</a:t>
            </a:r>
          </a:p>
          <a:p>
            <a:pPr marL="342900" indent="-342900" eaLnBrk="0" hangingPunct="0">
              <a:spcBef>
                <a:spcPct val="20000"/>
              </a:spcBef>
              <a:buClr>
                <a:schemeClr val="tx2"/>
              </a:buClr>
              <a:buSzPct val="70000"/>
              <a:defRPr/>
            </a:pPr>
            <a:r>
              <a:rPr lang="en-US" sz="1300" b="1" kern="0" dirty="0">
                <a:solidFill>
                  <a:srgbClr val="FF0000"/>
                </a:solidFill>
                <a:latin typeface="Comic Sans MS" pitchFamily="66" charset="0"/>
              </a:rPr>
              <a:t>State entry only</a:t>
            </a:r>
          </a:p>
          <a:p>
            <a:pPr marL="342900" indent="-342900" eaLnBrk="0" hangingPunct="0">
              <a:spcBef>
                <a:spcPct val="20000"/>
              </a:spcBef>
              <a:buClr>
                <a:schemeClr val="tx2"/>
              </a:buClr>
              <a:buSzPct val="70000"/>
              <a:defRPr/>
            </a:pPr>
            <a:endParaRPr lang="en-US" sz="1400" b="1" kern="0"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linds(horizontal)">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04800" y="122238"/>
            <a:ext cx="7543800" cy="792162"/>
          </a:xfrm>
        </p:spPr>
        <p:txBody>
          <a:bodyPr anchor="ctr"/>
          <a:lstStyle/>
          <a:p>
            <a:r>
              <a:rPr lang="en-US" sz="3600" dirty="0" smtClean="0">
                <a:latin typeface="Comic Sans MS" pitchFamily="66" charset="0"/>
              </a:rPr>
              <a:t>Fiscal Report―</a:t>
            </a:r>
            <a:r>
              <a:rPr lang="en-US" sz="3200" dirty="0" smtClean="0">
                <a:latin typeface="Comic Sans MS" pitchFamily="66" charset="0"/>
              </a:rPr>
              <a:t>Disbursement Type </a:t>
            </a:r>
          </a:p>
        </p:txBody>
      </p:sp>
      <p:pic>
        <p:nvPicPr>
          <p:cNvPr id="5" name="Content Placeholder 4" descr="disbursements.png"/>
          <p:cNvPicPr>
            <a:picLocks noGrp="1" noChangeAspect="1"/>
          </p:cNvPicPr>
          <p:nvPr>
            <p:ph idx="1"/>
          </p:nvPr>
        </p:nvPicPr>
        <p:blipFill>
          <a:blip r:embed="rId2" cstate="print"/>
          <a:srcRect t="19755" r="53340" b="43973"/>
          <a:stretch>
            <a:fillRect/>
          </a:stretch>
        </p:blipFill>
        <p:spPr>
          <a:xfrm>
            <a:off x="228600" y="1676400"/>
            <a:ext cx="8610600" cy="5026025"/>
          </a:xfrm>
          <a:ln w="38100" cap="sq">
            <a:solidFill>
              <a:srgbClr val="000000"/>
            </a:solidFill>
          </a:ln>
          <a:effectLst>
            <a:outerShdw blurRad="50800" dist="38100" dir="2700000" algn="tl" rotWithShape="0">
              <a:srgbClr val="000000">
                <a:alpha val="43000"/>
              </a:srgbClr>
            </a:outerShdw>
          </a:effectLst>
        </p:spPr>
      </p:pic>
      <p:sp>
        <p:nvSpPr>
          <p:cNvPr id="22532" name="Slide Number Placeholder 9"/>
          <p:cNvSpPr>
            <a:spLocks noGrp="1"/>
          </p:cNvSpPr>
          <p:nvPr>
            <p:ph type="sldNum" sz="quarter" idx="12"/>
          </p:nvPr>
        </p:nvSpPr>
        <p:spPr>
          <a:xfrm>
            <a:off x="7086600" y="6629400"/>
            <a:ext cx="2133600" cy="228600"/>
          </a:xfrm>
          <a:noFill/>
        </p:spPr>
        <p:txBody>
          <a:bodyPr/>
          <a:lstStyle/>
          <a:p>
            <a:fld id="{BA6BFF15-E96C-48AC-9465-D7F7F2D742A4}" type="slidenum">
              <a:rPr lang="en-US" altLang="en-US" smtClean="0"/>
              <a:pPr/>
              <a:t>33</a:t>
            </a:fld>
            <a:endParaRPr lang="en-US" altLang="en-US" dirty="0" smtClean="0"/>
          </a:p>
        </p:txBody>
      </p:sp>
      <p:sp>
        <p:nvSpPr>
          <p:cNvPr id="22533" name="Footer Placeholder 10"/>
          <p:cNvSpPr>
            <a:spLocks noGrp="1"/>
          </p:cNvSpPr>
          <p:nvPr>
            <p:ph type="ftr" sz="quarter" idx="11"/>
          </p:nvPr>
        </p:nvSpPr>
        <p:spPr>
          <a:noFill/>
        </p:spPr>
        <p:txBody>
          <a:bodyPr/>
          <a:lstStyle/>
          <a:p>
            <a:endParaRPr lang="en-US" altLang="en-US" dirty="0" smtClean="0"/>
          </a:p>
        </p:txBody>
      </p:sp>
      <p:sp>
        <p:nvSpPr>
          <p:cNvPr id="6" name="Oval Callout 5"/>
          <p:cNvSpPr/>
          <p:nvPr/>
        </p:nvSpPr>
        <p:spPr>
          <a:xfrm>
            <a:off x="4648200" y="2667000"/>
            <a:ext cx="4038600" cy="3886200"/>
          </a:xfrm>
          <a:prstGeom prst="wedgeEllipseCallout">
            <a:avLst>
              <a:gd name="adj1" fmla="val -80848"/>
              <a:gd name="adj2" fmla="val 32355"/>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Box 6"/>
          <p:cNvSpPr txBox="1"/>
          <p:nvPr/>
        </p:nvSpPr>
        <p:spPr>
          <a:xfrm>
            <a:off x="381000" y="5715000"/>
            <a:ext cx="3352800" cy="369888"/>
          </a:xfrm>
          <a:prstGeom prst="rect">
            <a:avLst/>
          </a:prstGeom>
          <a:noFill/>
        </p:spPr>
        <p:txBody>
          <a:bodyPr>
            <a:spAutoFit/>
          </a:bodyPr>
          <a:lstStyle/>
          <a:p>
            <a:pPr>
              <a:defRPr/>
            </a:pPr>
            <a:r>
              <a:rPr lang="en-US" dirty="0">
                <a:solidFill>
                  <a:srgbClr val="FF0000"/>
                </a:solidFill>
                <a:effectLst>
                  <a:outerShdw blurRad="38100" dist="38100" dir="2700000" algn="tl">
                    <a:srgbClr val="000000">
                      <a:alpha val="43137"/>
                    </a:srgbClr>
                  </a:outerShdw>
                </a:effectLst>
                <a:latin typeface="Comic Sans MS" pitchFamily="66" charset="0"/>
              </a:rPr>
              <a:t>Select Disbursement Type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22238"/>
            <a:ext cx="7543800" cy="792162"/>
          </a:xfrm>
        </p:spPr>
        <p:txBody>
          <a:bodyPr anchor="ctr"/>
          <a:lstStyle/>
          <a:p>
            <a:r>
              <a:rPr lang="en-US" dirty="0" smtClean="0">
                <a:latin typeface="Comic Sans MS" pitchFamily="66" charset="0"/>
              </a:rPr>
              <a:t>Fiscal Report — S</a:t>
            </a:r>
            <a:r>
              <a:rPr lang="en-US" sz="3200" dirty="0" smtClean="0">
                <a:latin typeface="Comic Sans MS" pitchFamily="66" charset="0"/>
              </a:rPr>
              <a:t>ample </a:t>
            </a:r>
          </a:p>
        </p:txBody>
      </p:sp>
      <p:pic>
        <p:nvPicPr>
          <p:cNvPr id="4" name="Content Placeholder 3" descr="fiscal report with disbursement filled1.bmp"/>
          <p:cNvPicPr>
            <a:picLocks noGrp="1" noChangeAspect="1"/>
          </p:cNvPicPr>
          <p:nvPr>
            <p:ph idx="1"/>
          </p:nvPr>
        </p:nvPicPr>
        <p:blipFill>
          <a:blip r:embed="rId2" cstate="print"/>
          <a:srcRect t="14574" r="42443" b="4246"/>
          <a:stretch>
            <a:fillRect/>
          </a:stretch>
        </p:blipFill>
        <p:spPr>
          <a:xfrm>
            <a:off x="304800" y="914400"/>
            <a:ext cx="8534400" cy="5715000"/>
          </a:xfrm>
          <a:ln w="38100" cap="sq">
            <a:solidFill>
              <a:srgbClr val="000000"/>
            </a:solidFill>
          </a:ln>
          <a:effectLst>
            <a:outerShdw blurRad="50800" dist="38100" dir="2700000" algn="tl" rotWithShape="0">
              <a:srgbClr val="000000">
                <a:alpha val="43000"/>
              </a:srgbClr>
            </a:outerShdw>
          </a:effectLst>
        </p:spPr>
      </p:pic>
      <p:sp>
        <p:nvSpPr>
          <p:cNvPr id="23556" name="Slide Number Placeholder 8"/>
          <p:cNvSpPr>
            <a:spLocks noGrp="1"/>
          </p:cNvSpPr>
          <p:nvPr>
            <p:ph type="sldNum" sz="quarter" idx="12"/>
          </p:nvPr>
        </p:nvSpPr>
        <p:spPr>
          <a:xfrm>
            <a:off x="7010400" y="6629400"/>
            <a:ext cx="2133600" cy="228600"/>
          </a:xfrm>
          <a:noFill/>
        </p:spPr>
        <p:txBody>
          <a:bodyPr/>
          <a:lstStyle/>
          <a:p>
            <a:fld id="{6614BEC4-6FE8-44CE-B7E6-25E7FA013556}" type="slidenum">
              <a:rPr lang="en-US" altLang="en-US" smtClean="0"/>
              <a:pPr/>
              <a:t>34</a:t>
            </a:fld>
            <a:endParaRPr lang="en-US" altLang="en-US" dirty="0" smtClean="0"/>
          </a:p>
        </p:txBody>
      </p:sp>
      <p:sp>
        <p:nvSpPr>
          <p:cNvPr id="23557" name="Footer Placeholder 9"/>
          <p:cNvSpPr>
            <a:spLocks noGrp="1"/>
          </p:cNvSpPr>
          <p:nvPr>
            <p:ph type="ftr" sz="quarter" idx="11"/>
          </p:nvPr>
        </p:nvSpPr>
        <p:spPr>
          <a:noFill/>
        </p:spPr>
        <p:txBody>
          <a:bodyPr/>
          <a:lstStyle/>
          <a:p>
            <a:endParaRPr lang="en-US" altLang="en-US" dirty="0" smtClean="0"/>
          </a:p>
        </p:txBody>
      </p:sp>
      <p:sp>
        <p:nvSpPr>
          <p:cNvPr id="11" name="Text Placeholder 3"/>
          <p:cNvSpPr txBox="1">
            <a:spLocks/>
          </p:cNvSpPr>
          <p:nvPr/>
        </p:nvSpPr>
        <p:spPr>
          <a:xfrm>
            <a:off x="7162800" y="1143000"/>
            <a:ext cx="1600200" cy="609600"/>
          </a:xfrm>
          <a:prstGeom prst="rect">
            <a:avLst/>
          </a:prstGeom>
        </p:spPr>
        <p:txBody>
          <a:bodyPr/>
          <a:lstStyle/>
          <a:p>
            <a:pPr marL="342900" indent="-342900" eaLnBrk="0" hangingPunct="0">
              <a:spcBef>
                <a:spcPct val="20000"/>
              </a:spcBef>
              <a:buClr>
                <a:schemeClr val="tx2"/>
              </a:buClr>
              <a:buSzPct val="70000"/>
              <a:defRPr/>
            </a:pPr>
            <a:r>
              <a:rPr lang="en-US" sz="1300" b="1" kern="0" dirty="0">
                <a:solidFill>
                  <a:srgbClr val="FF0000"/>
                </a:solidFill>
                <a:latin typeface="Comic Sans MS" pitchFamily="66" charset="0"/>
              </a:rPr>
              <a:t>State entry only</a:t>
            </a:r>
          </a:p>
          <a:p>
            <a:pPr marL="342900" indent="-342900" eaLnBrk="0" hangingPunct="0">
              <a:spcBef>
                <a:spcPct val="20000"/>
              </a:spcBef>
              <a:buClr>
                <a:schemeClr val="tx2"/>
              </a:buClr>
              <a:buSzPct val="70000"/>
              <a:defRPr/>
            </a:pPr>
            <a:r>
              <a:rPr lang="en-US" sz="1300" b="1" kern="0" dirty="0">
                <a:solidFill>
                  <a:srgbClr val="FF0000"/>
                </a:solidFill>
                <a:latin typeface="Comic Sans MS" pitchFamily="66" charset="0"/>
              </a:rPr>
              <a:t>State entry only</a:t>
            </a:r>
          </a:p>
          <a:p>
            <a:pPr marL="342900" indent="-342900" eaLnBrk="0" hangingPunct="0">
              <a:spcBef>
                <a:spcPct val="20000"/>
              </a:spcBef>
              <a:buClr>
                <a:schemeClr val="tx2"/>
              </a:buClr>
              <a:buSzPct val="70000"/>
              <a:defRPr/>
            </a:pPr>
            <a:endParaRPr lang="en-US" sz="1400" b="1" kern="0" dirty="0">
              <a:latin typeface="Comic Sans MS" pitchFamily="66" charset="0"/>
            </a:endParaRPr>
          </a:p>
        </p:txBody>
      </p:sp>
      <p:sp>
        <p:nvSpPr>
          <p:cNvPr id="12" name="Left Arrow 11"/>
          <p:cNvSpPr/>
          <p:nvPr/>
        </p:nvSpPr>
        <p:spPr>
          <a:xfrm>
            <a:off x="6172200" y="1219200"/>
            <a:ext cx="990600" cy="152400"/>
          </a:xfrm>
          <a:prstGeom prst="leftArrow">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Left Arrow 12"/>
          <p:cNvSpPr/>
          <p:nvPr/>
        </p:nvSpPr>
        <p:spPr>
          <a:xfrm>
            <a:off x="6172200" y="1447800"/>
            <a:ext cx="990600" cy="152400"/>
          </a:xfrm>
          <a:prstGeom prst="leftArrow">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ext Placeholder 3"/>
          <p:cNvSpPr txBox="1">
            <a:spLocks/>
          </p:cNvSpPr>
          <p:nvPr/>
        </p:nvSpPr>
        <p:spPr>
          <a:xfrm>
            <a:off x="5943600" y="2819400"/>
            <a:ext cx="2895600" cy="685800"/>
          </a:xfrm>
          <a:prstGeom prst="rect">
            <a:avLst/>
          </a:prstGeom>
        </p:spPr>
        <p:txBody>
          <a:bodyPr anchor="ctr"/>
          <a:lstStyle/>
          <a:p>
            <a:pPr algn="r">
              <a:buFont typeface="Wingdings" pitchFamily="2" charset="2"/>
              <a:buNone/>
              <a:defRPr/>
            </a:pPr>
            <a:r>
              <a:rPr lang="en-US" sz="1400" b="1" dirty="0">
                <a:solidFill>
                  <a:srgbClr val="9900CC"/>
                </a:solidFill>
                <a:effectLst>
                  <a:outerShdw blurRad="38100" dist="38100" dir="2700000" algn="tl">
                    <a:srgbClr val="C0C0C0"/>
                  </a:outerShdw>
                </a:effectLst>
                <a:latin typeface="Comic Sans MS" pitchFamily="66" charset="0"/>
              </a:rPr>
              <a:t>Select “Save Fiscal Report” after disbursement entry to update account balance</a:t>
            </a:r>
          </a:p>
        </p:txBody>
      </p:sp>
      <p:sp>
        <p:nvSpPr>
          <p:cNvPr id="14" name="Bent-Up Arrow 13"/>
          <p:cNvSpPr/>
          <p:nvPr/>
        </p:nvSpPr>
        <p:spPr>
          <a:xfrm rot="16200000">
            <a:off x="7162800" y="2133600"/>
            <a:ext cx="609600" cy="762000"/>
          </a:xfrm>
          <a:prstGeom prst="bentUpArrow">
            <a:avLst>
              <a:gd name="adj1" fmla="val 10246"/>
              <a:gd name="adj2" fmla="val 20082"/>
              <a:gd name="adj3" fmla="val 29918"/>
            </a:avLst>
          </a:prstGeom>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blinds(horizontal)">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blinds(horizontal)">
                                      <p:cBhvr>
                                        <p:cTn id="20" dur="500"/>
                                        <p:tgtEl>
                                          <p:spTgt spid="1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ox(in)">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6200" y="76200"/>
            <a:ext cx="5562600" cy="685800"/>
          </a:xfrm>
        </p:spPr>
        <p:txBody>
          <a:bodyPr anchor="ctr"/>
          <a:lstStyle/>
          <a:p>
            <a:pPr>
              <a:defRPr/>
            </a:pPr>
            <a:r>
              <a:rPr lang="en-US" dirty="0" smtClean="0">
                <a:solidFill>
                  <a:srgbClr val="FF0000"/>
                </a:solidFill>
                <a:effectLst>
                  <a:outerShdw blurRad="38100" dist="38100" dir="2700000" algn="tl">
                    <a:srgbClr val="000000">
                      <a:alpha val="43137"/>
                    </a:srgbClr>
                  </a:outerShdw>
                </a:effectLst>
                <a:latin typeface="Comic Sans MS" pitchFamily="66" charset="0"/>
              </a:rPr>
              <a:t>COMPLIANCE STEP 4: Plan Updates</a:t>
            </a:r>
          </a:p>
        </p:txBody>
      </p:sp>
      <p:sp>
        <p:nvSpPr>
          <p:cNvPr id="22532" name="Text Placeholder 3"/>
          <p:cNvSpPr>
            <a:spLocks noGrp="1"/>
          </p:cNvSpPr>
          <p:nvPr>
            <p:ph type="body" sz="half" idx="2"/>
          </p:nvPr>
        </p:nvSpPr>
        <p:spPr>
          <a:xfrm>
            <a:off x="7620000" y="4071938"/>
            <a:ext cx="1524000" cy="1414462"/>
          </a:xfrm>
        </p:spPr>
        <p:txBody>
          <a:bodyPr anchor="ctr"/>
          <a:lstStyle/>
          <a:p>
            <a:pPr algn="ctr">
              <a:defRPr/>
            </a:pPr>
            <a:r>
              <a:rPr lang="en-US" sz="1600" b="1" dirty="0" smtClean="0">
                <a:effectLst>
                  <a:outerShdw blurRad="38100" dist="38100" dir="2700000" algn="tl">
                    <a:srgbClr val="000000">
                      <a:alpha val="43137"/>
                    </a:srgbClr>
                  </a:outerShdw>
                </a:effectLst>
                <a:latin typeface="Comic Sans MS" pitchFamily="66" charset="0"/>
              </a:rPr>
              <a:t>UPLOAD </a:t>
            </a:r>
          </a:p>
          <a:p>
            <a:pPr algn="ctr">
              <a:defRPr/>
            </a:pPr>
            <a:r>
              <a:rPr lang="en-US" sz="1600" b="1" dirty="0" smtClean="0">
                <a:effectLst>
                  <a:outerShdw blurRad="38100" dist="38100" dir="2700000" algn="tl">
                    <a:srgbClr val="000000">
                      <a:alpha val="43137"/>
                    </a:srgbClr>
                  </a:outerShdw>
                </a:effectLst>
                <a:latin typeface="Comic Sans MS" pitchFamily="66" charset="0"/>
              </a:rPr>
              <a:t>UPDATED </a:t>
            </a:r>
          </a:p>
          <a:p>
            <a:pPr algn="ctr">
              <a:defRPr/>
            </a:pPr>
            <a:r>
              <a:rPr lang="en-US" sz="1600" b="1" dirty="0" smtClean="0">
                <a:effectLst>
                  <a:outerShdw blurRad="38100" dist="38100" dir="2700000" algn="tl">
                    <a:srgbClr val="000000">
                      <a:alpha val="43137"/>
                    </a:srgbClr>
                  </a:outerShdw>
                </a:effectLst>
                <a:latin typeface="Comic Sans MS" pitchFamily="66" charset="0"/>
              </a:rPr>
              <a:t>PLAN </a:t>
            </a:r>
          </a:p>
          <a:p>
            <a:pPr algn="ctr">
              <a:defRPr/>
            </a:pPr>
            <a:r>
              <a:rPr lang="en-US" sz="1600" b="1" dirty="0" smtClean="0">
                <a:effectLst>
                  <a:outerShdw blurRad="38100" dist="38100" dir="2700000" algn="tl">
                    <a:srgbClr val="000000">
                      <a:alpha val="43137"/>
                    </a:srgbClr>
                  </a:outerShdw>
                </a:effectLst>
                <a:latin typeface="Comic Sans MS" pitchFamily="66" charset="0"/>
              </a:rPr>
              <a:t>DOCUMENT</a:t>
            </a:r>
          </a:p>
          <a:p>
            <a:pPr algn="ctr">
              <a:defRPr/>
            </a:pPr>
            <a:endParaRPr lang="en-US" sz="1600" b="1" dirty="0" smtClean="0">
              <a:effectLst>
                <a:outerShdw blurRad="38100" dist="38100" dir="2700000" algn="tl">
                  <a:srgbClr val="000000">
                    <a:alpha val="43137"/>
                  </a:srgbClr>
                </a:outerShdw>
              </a:effectLst>
              <a:latin typeface="Comic Sans MS" pitchFamily="66" charset="0"/>
            </a:endParaRPr>
          </a:p>
        </p:txBody>
      </p:sp>
      <p:pic>
        <p:nvPicPr>
          <p:cNvPr id="24580" name="Content Placeholder 5" descr="compliance page.jpg"/>
          <p:cNvPicPr>
            <a:picLocks noGrp="1" noChangeAspect="1"/>
          </p:cNvPicPr>
          <p:nvPr>
            <p:ph idx="1"/>
          </p:nvPr>
        </p:nvPicPr>
        <p:blipFill>
          <a:blip r:embed="rId2" cstate="print"/>
          <a:srcRect l="2310" t="26617" r="53535" b="12402"/>
          <a:stretch>
            <a:fillRect/>
          </a:stretch>
        </p:blipFill>
        <p:spPr>
          <a:xfrm>
            <a:off x="0" y="838200"/>
            <a:ext cx="6477000" cy="5791200"/>
          </a:xfrm>
        </p:spPr>
      </p:pic>
      <p:sp>
        <p:nvSpPr>
          <p:cNvPr id="7" name="Left Arrow 6"/>
          <p:cNvSpPr/>
          <p:nvPr/>
        </p:nvSpPr>
        <p:spPr>
          <a:xfrm>
            <a:off x="6400800" y="4648200"/>
            <a:ext cx="1447800" cy="198438"/>
          </a:xfrm>
          <a:prstGeom prst="leftArrow">
            <a:avLst/>
          </a:prstGeom>
          <a:solidFill>
            <a:srgbClr val="FF33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582" name="Slide Number Placeholder 10"/>
          <p:cNvSpPr>
            <a:spLocks noGrp="1"/>
          </p:cNvSpPr>
          <p:nvPr>
            <p:ph type="sldNum" sz="quarter" idx="12"/>
          </p:nvPr>
        </p:nvSpPr>
        <p:spPr>
          <a:xfrm>
            <a:off x="7010400" y="6629400"/>
            <a:ext cx="2133600" cy="228600"/>
          </a:xfrm>
          <a:noFill/>
        </p:spPr>
        <p:txBody>
          <a:bodyPr/>
          <a:lstStyle/>
          <a:p>
            <a:fld id="{33378E8B-4939-49BC-86FB-9521BAF75BE0}" type="slidenum">
              <a:rPr lang="en-US" altLang="en-US" smtClean="0"/>
              <a:pPr/>
              <a:t>35</a:t>
            </a:fld>
            <a:endParaRPr lang="en-US" altLang="en-US" dirty="0" smtClean="0"/>
          </a:p>
        </p:txBody>
      </p:sp>
      <p:sp>
        <p:nvSpPr>
          <p:cNvPr id="24583" name="Footer Placeholder 11"/>
          <p:cNvSpPr>
            <a:spLocks noGrp="1"/>
          </p:cNvSpPr>
          <p:nvPr>
            <p:ph type="ftr" sz="quarter" idx="11"/>
          </p:nvPr>
        </p:nvSpPr>
        <p:spPr>
          <a:noFill/>
        </p:spPr>
        <p:txBody>
          <a:bodyPr/>
          <a:lstStyle/>
          <a:p>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2532">
                                            <p:txEl>
                                              <p:pRg st="0" end="0"/>
                                            </p:txEl>
                                          </p:spTgt>
                                        </p:tgtEl>
                                        <p:attrNameLst>
                                          <p:attrName>style.visibility</p:attrName>
                                        </p:attrNameLst>
                                      </p:cBhvr>
                                      <p:to>
                                        <p:strVal val="visible"/>
                                      </p:to>
                                    </p:set>
                                    <p:animEffect transition="in" filter="blinds(horizontal)">
                                      <p:cBhvr>
                                        <p:cTn id="11" dur="500"/>
                                        <p:tgtEl>
                                          <p:spTgt spid="22532">
                                            <p:txEl>
                                              <p:pRg st="0" end="0"/>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22532">
                                            <p:txEl>
                                              <p:pRg st="1" end="1"/>
                                            </p:txEl>
                                          </p:spTgt>
                                        </p:tgtEl>
                                        <p:attrNameLst>
                                          <p:attrName>style.visibility</p:attrName>
                                        </p:attrNameLst>
                                      </p:cBhvr>
                                      <p:to>
                                        <p:strVal val="visible"/>
                                      </p:to>
                                    </p:set>
                                    <p:animEffect transition="in" filter="blinds(horizontal)">
                                      <p:cBhvr>
                                        <p:cTn id="14" dur="500"/>
                                        <p:tgtEl>
                                          <p:spTgt spid="22532">
                                            <p:txEl>
                                              <p:pRg st="1" end="1"/>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22532">
                                            <p:txEl>
                                              <p:pRg st="2" end="2"/>
                                            </p:txEl>
                                          </p:spTgt>
                                        </p:tgtEl>
                                        <p:attrNameLst>
                                          <p:attrName>style.visibility</p:attrName>
                                        </p:attrNameLst>
                                      </p:cBhvr>
                                      <p:to>
                                        <p:strVal val="visible"/>
                                      </p:to>
                                    </p:set>
                                    <p:animEffect transition="in" filter="blinds(horizontal)">
                                      <p:cBhvr>
                                        <p:cTn id="17" dur="500"/>
                                        <p:tgtEl>
                                          <p:spTgt spid="22532">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2532">
                                            <p:txEl>
                                              <p:pRg st="3" end="3"/>
                                            </p:txEl>
                                          </p:spTgt>
                                        </p:tgtEl>
                                        <p:attrNameLst>
                                          <p:attrName>style.visibility</p:attrName>
                                        </p:attrNameLst>
                                      </p:cBhvr>
                                      <p:to>
                                        <p:strVal val="visible"/>
                                      </p:to>
                                    </p:set>
                                    <p:animEffect transition="in" filter="blinds(horizontal)">
                                      <p:cBhvr>
                                        <p:cTn id="20" dur="500"/>
                                        <p:tgtEl>
                                          <p:spTgt spid="225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a:xfrm>
            <a:off x="0" y="0"/>
            <a:ext cx="8001000" cy="1295400"/>
          </a:xfrm>
        </p:spPr>
        <p:txBody>
          <a:bodyPr/>
          <a:lstStyle/>
          <a:p>
            <a:pPr algn="ctr" eaLnBrk="1" hangingPunct="1">
              <a:defRPr/>
            </a:pPr>
            <a:r>
              <a:rPr lang="en-US" dirty="0" smtClean="0">
                <a:solidFill>
                  <a:schemeClr val="tx1"/>
                </a:solidFill>
                <a:effectLst>
                  <a:outerShdw blurRad="38100" dist="38100" dir="2700000" algn="tl">
                    <a:srgbClr val="C0C0C0"/>
                  </a:outerShdw>
                </a:effectLst>
                <a:latin typeface="Comic Sans MS" pitchFamily="66" charset="0"/>
              </a:rPr>
              <a:t>LEPC Plan Updates</a:t>
            </a:r>
            <a:r>
              <a:rPr lang="en-US" sz="3300" dirty="0" smtClean="0">
                <a:solidFill>
                  <a:schemeClr val="tx1"/>
                </a:solidFill>
                <a:effectLst>
                  <a:outerShdw blurRad="38100" dist="38100" dir="2700000" algn="tl">
                    <a:srgbClr val="C0C0C0"/>
                  </a:outerShdw>
                </a:effectLst>
                <a:latin typeface="Comic Sans MS" pitchFamily="66" charset="0"/>
              </a:rPr>
              <a:t> </a:t>
            </a:r>
            <a:r>
              <a:rPr lang="en-US" sz="3300" dirty="0" smtClean="0">
                <a:solidFill>
                  <a:schemeClr val="tx1"/>
                </a:solidFill>
                <a:effectLst>
                  <a:outerShdw blurRad="38100" dist="38100" dir="2700000" algn="tl">
                    <a:srgbClr val="C0C0C0"/>
                  </a:outerShdw>
                </a:effectLst>
                <a:latin typeface="Comic Sans MS" pitchFamily="66" charset="0"/>
                <a:sym typeface="Symbol" pitchFamily="18" charset="2"/>
              </a:rPr>
              <a:t></a:t>
            </a:r>
            <a:r>
              <a:rPr lang="en-US" sz="3300" dirty="0" smtClean="0">
                <a:solidFill>
                  <a:schemeClr val="tx1"/>
                </a:solidFill>
                <a:effectLst>
                  <a:outerShdw blurRad="38100" dist="38100" dir="2700000" algn="tl">
                    <a:srgbClr val="C0C0C0"/>
                  </a:outerShdw>
                </a:effectLst>
                <a:latin typeface="Comic Sans MS" pitchFamily="66" charset="0"/>
              </a:rPr>
              <a:t> </a:t>
            </a:r>
            <a:r>
              <a:rPr lang="en-US" sz="2400" dirty="0" smtClean="0">
                <a:solidFill>
                  <a:srgbClr val="CC0000"/>
                </a:solidFill>
                <a:effectLst>
                  <a:outerShdw blurRad="38100" dist="38100" dir="2700000" algn="tl">
                    <a:srgbClr val="C0C0C0"/>
                  </a:outerShdw>
                </a:effectLst>
                <a:latin typeface="Comic Sans MS" pitchFamily="66" charset="0"/>
              </a:rPr>
              <a:t>Due December 31</a:t>
            </a:r>
            <a:br>
              <a:rPr lang="en-US" sz="2400" dirty="0" smtClean="0">
                <a:solidFill>
                  <a:srgbClr val="CC0000"/>
                </a:solidFill>
                <a:effectLst>
                  <a:outerShdw blurRad="38100" dist="38100" dir="2700000" algn="tl">
                    <a:srgbClr val="C0C0C0"/>
                  </a:outerShdw>
                </a:effectLst>
                <a:latin typeface="Comic Sans MS" pitchFamily="66" charset="0"/>
              </a:rPr>
            </a:br>
            <a:r>
              <a:rPr lang="en-US" sz="3200" dirty="0" smtClean="0">
                <a:solidFill>
                  <a:srgbClr val="CC0000"/>
                </a:solidFill>
                <a:effectLst>
                  <a:outerShdw blurRad="38100" dist="38100" dir="2700000" algn="tl">
                    <a:srgbClr val="000000">
                      <a:alpha val="43137"/>
                    </a:srgbClr>
                  </a:outerShdw>
                </a:effectLst>
                <a:latin typeface="Comic Sans MS" pitchFamily="66" charset="0"/>
              </a:rPr>
              <a:t>Online Upload</a:t>
            </a:r>
            <a:r>
              <a:rPr lang="en-US" sz="3300" dirty="0" smtClean="0">
                <a:solidFill>
                  <a:schemeClr val="tx1"/>
                </a:solidFill>
                <a:effectLst>
                  <a:outerShdw blurRad="38100" dist="38100" dir="2700000" algn="tl">
                    <a:srgbClr val="C0C0C0"/>
                  </a:outerShdw>
                </a:effectLst>
                <a:latin typeface="Comic Sans MS" pitchFamily="66" charset="0"/>
              </a:rPr>
              <a:t> </a:t>
            </a:r>
            <a:endParaRPr lang="en-US" dirty="0" smtClean="0">
              <a:solidFill>
                <a:schemeClr val="tx1"/>
              </a:solidFill>
              <a:effectLst>
                <a:outerShdw blurRad="38100" dist="38100" dir="2700000" algn="tl">
                  <a:srgbClr val="C0C0C0"/>
                </a:outerShdw>
              </a:effectLst>
              <a:latin typeface="Comic Sans MS" pitchFamily="66" charset="0"/>
            </a:endParaRPr>
          </a:p>
        </p:txBody>
      </p:sp>
      <p:sp>
        <p:nvSpPr>
          <p:cNvPr id="409603" name="Rectangle 3"/>
          <p:cNvSpPr>
            <a:spLocks noGrp="1" noChangeArrowheads="1"/>
          </p:cNvSpPr>
          <p:nvPr>
            <p:ph type="body" idx="4294967295"/>
          </p:nvPr>
        </p:nvSpPr>
        <p:spPr>
          <a:xfrm>
            <a:off x="228600" y="1066800"/>
            <a:ext cx="8458200" cy="2895600"/>
          </a:xfrm>
        </p:spPr>
        <p:txBody>
          <a:bodyPr anchor="ctr"/>
          <a:lstStyle/>
          <a:p>
            <a:pPr eaLnBrk="1" hangingPunct="1">
              <a:lnSpc>
                <a:spcPct val="130000"/>
              </a:lnSpc>
              <a:buFont typeface="Wingdings" pitchFamily="2" charset="2"/>
              <a:buNone/>
              <a:defRPr/>
            </a:pPr>
            <a:r>
              <a:rPr lang="en-US" sz="2200" b="1" dirty="0" smtClean="0">
                <a:solidFill>
                  <a:srgbClr val="CC0000"/>
                </a:solidFill>
                <a:latin typeface="Comic Sans MS" pitchFamily="66" charset="0"/>
              </a:rPr>
              <a:t>Do... </a:t>
            </a:r>
            <a:endParaRPr lang="en-US" sz="3200" b="1" dirty="0" smtClean="0">
              <a:solidFill>
                <a:srgbClr val="CC0000"/>
              </a:solidFill>
              <a:effectLst>
                <a:outerShdw blurRad="38100" dist="38100" dir="2700000" algn="tl">
                  <a:srgbClr val="000000">
                    <a:alpha val="43137"/>
                  </a:srgbClr>
                </a:outerShdw>
              </a:effectLst>
              <a:latin typeface="Comic Sans MS" pitchFamily="66" charset="0"/>
            </a:endParaRPr>
          </a:p>
          <a:p>
            <a:pPr eaLnBrk="1" hangingPunct="1">
              <a:lnSpc>
                <a:spcPct val="130000"/>
              </a:lnSpc>
              <a:buClr>
                <a:schemeClr val="tx1"/>
              </a:buClr>
              <a:buFont typeface="Monotype Sorts" pitchFamily="2" charset="2"/>
              <a:buChar char="4"/>
              <a:defRPr/>
            </a:pPr>
            <a:r>
              <a:rPr lang="en-US" sz="2200" dirty="0" smtClean="0">
                <a:latin typeface="Comic Sans MS" pitchFamily="66" charset="0"/>
              </a:rPr>
              <a:t>Use the 9 planning elements in the plan evaluation/review</a:t>
            </a:r>
          </a:p>
          <a:p>
            <a:pPr eaLnBrk="1" hangingPunct="1">
              <a:lnSpc>
                <a:spcPct val="130000"/>
              </a:lnSpc>
              <a:buClr>
                <a:schemeClr val="tx1"/>
              </a:buClr>
              <a:buFont typeface="Monotype Sorts" pitchFamily="2" charset="2"/>
              <a:buChar char="4"/>
              <a:defRPr/>
            </a:pPr>
            <a:r>
              <a:rPr lang="en-US" sz="2200" dirty="0" smtClean="0">
                <a:latin typeface="Comic Sans MS" pitchFamily="66" charset="0"/>
              </a:rPr>
              <a:t>Submit either plan updates or entire updated plan</a:t>
            </a:r>
          </a:p>
          <a:p>
            <a:pPr eaLnBrk="1" hangingPunct="1">
              <a:lnSpc>
                <a:spcPct val="130000"/>
              </a:lnSpc>
              <a:buClr>
                <a:schemeClr val="tx1"/>
              </a:buClr>
              <a:buFont typeface="Monotype Sorts" pitchFamily="2" charset="2"/>
              <a:buChar char="4"/>
              <a:defRPr/>
            </a:pPr>
            <a:r>
              <a:rPr lang="en-US" sz="2200" dirty="0" smtClean="0">
                <a:latin typeface="Comic Sans MS" pitchFamily="66" charset="0"/>
              </a:rPr>
              <a:t>Provide </a:t>
            </a:r>
            <a:r>
              <a:rPr lang="en-US" sz="2200" u="sng" dirty="0" smtClean="0">
                <a:latin typeface="Comic Sans MS" pitchFamily="66" charset="0"/>
              </a:rPr>
              <a:t>actual text/maps as they appear in the plan</a:t>
            </a:r>
          </a:p>
          <a:p>
            <a:pPr eaLnBrk="1" hangingPunct="1">
              <a:lnSpc>
                <a:spcPct val="130000"/>
              </a:lnSpc>
              <a:buClr>
                <a:schemeClr val="tx1"/>
              </a:buClr>
              <a:buFont typeface="Monotype Sorts" pitchFamily="2" charset="2"/>
              <a:buChar char="4"/>
              <a:defRPr/>
            </a:pPr>
            <a:r>
              <a:rPr lang="en-US" sz="2200" dirty="0" smtClean="0">
                <a:latin typeface="Comic Sans MS" pitchFamily="66" charset="0"/>
              </a:rPr>
              <a:t>Submit </a:t>
            </a:r>
            <a:r>
              <a:rPr lang="en-US" sz="2200" i="1" dirty="0" smtClean="0">
                <a:latin typeface="Comic Sans MS" pitchFamily="66" charset="0"/>
              </a:rPr>
              <a:t>all</a:t>
            </a:r>
            <a:r>
              <a:rPr lang="en-US" sz="2200" dirty="0" smtClean="0">
                <a:latin typeface="Comic Sans MS" pitchFamily="66" charset="0"/>
              </a:rPr>
              <a:t> items requiring annual updates (denoted by * in your plan evaluation/review document)</a:t>
            </a:r>
          </a:p>
        </p:txBody>
      </p:sp>
      <p:sp>
        <p:nvSpPr>
          <p:cNvPr id="4" name="Rectangle 3"/>
          <p:cNvSpPr/>
          <p:nvPr/>
        </p:nvSpPr>
        <p:spPr>
          <a:xfrm>
            <a:off x="228600" y="4114800"/>
            <a:ext cx="8686800" cy="2713038"/>
          </a:xfrm>
          <a:prstGeom prst="rect">
            <a:avLst/>
          </a:prstGeom>
        </p:spPr>
        <p:txBody>
          <a:bodyPr>
            <a:spAutoFit/>
          </a:bodyPr>
          <a:lstStyle/>
          <a:p>
            <a:pPr>
              <a:lnSpc>
                <a:spcPct val="130000"/>
              </a:lnSpc>
              <a:buFont typeface="Wingdings" pitchFamily="2" charset="2"/>
              <a:buNone/>
              <a:defRPr/>
            </a:pPr>
            <a:r>
              <a:rPr lang="en-US" sz="2200" b="1" dirty="0" smtClean="0">
                <a:solidFill>
                  <a:srgbClr val="CC0000"/>
                </a:solidFill>
                <a:latin typeface="Comic Sans MS" pitchFamily="66" charset="0"/>
              </a:rPr>
              <a:t>Don’t...</a:t>
            </a:r>
            <a:endParaRPr lang="en-US" sz="2200" b="1" dirty="0">
              <a:solidFill>
                <a:srgbClr val="CC0000"/>
              </a:solidFill>
              <a:latin typeface="Comic Sans MS" pitchFamily="66" charset="0"/>
            </a:endParaRPr>
          </a:p>
          <a:p>
            <a:pPr marL="465138" indent="-465138">
              <a:lnSpc>
                <a:spcPct val="130000"/>
              </a:lnSpc>
              <a:buClr>
                <a:srgbClr val="000099"/>
              </a:buClr>
              <a:buSzPct val="105000"/>
              <a:buFont typeface="Monotype Sorts" pitchFamily="2" charset="2"/>
              <a:buChar char="L"/>
              <a:defRPr/>
            </a:pPr>
            <a:r>
              <a:rPr lang="en-US" sz="2200" dirty="0">
                <a:latin typeface="Comic Sans MS" pitchFamily="66" charset="0"/>
              </a:rPr>
              <a:t>Submit notice indicating “</a:t>
            </a:r>
            <a:r>
              <a:rPr lang="en-US" sz="2200" i="1" dirty="0">
                <a:latin typeface="Comic Sans MS" pitchFamily="66" charset="0"/>
              </a:rPr>
              <a:t>no changes</a:t>
            </a:r>
            <a:r>
              <a:rPr lang="en-US" sz="2200" dirty="0">
                <a:latin typeface="Comic Sans MS" pitchFamily="66" charset="0"/>
              </a:rPr>
              <a:t> to the plan”</a:t>
            </a:r>
          </a:p>
          <a:p>
            <a:pPr marL="465138" indent="-465138">
              <a:lnSpc>
                <a:spcPct val="130000"/>
              </a:lnSpc>
              <a:buClr>
                <a:srgbClr val="000099"/>
              </a:buClr>
              <a:buSzPct val="105000"/>
              <a:buFont typeface="Monotype Sorts" pitchFamily="2" charset="2"/>
              <a:buChar char="L"/>
              <a:defRPr/>
            </a:pPr>
            <a:r>
              <a:rPr lang="en-US" sz="2100" dirty="0">
                <a:latin typeface="Comic Sans MS" pitchFamily="66" charset="0"/>
              </a:rPr>
              <a:t>Submit notice stating changes without uploading electronic files</a:t>
            </a:r>
          </a:p>
          <a:p>
            <a:pPr marL="465138" indent="-465138">
              <a:lnSpc>
                <a:spcPct val="130000"/>
              </a:lnSpc>
              <a:buClr>
                <a:srgbClr val="000099"/>
              </a:buClr>
              <a:buSzPct val="105000"/>
              <a:buFont typeface="Monotype Sorts" pitchFamily="2" charset="2"/>
              <a:buChar char="L"/>
              <a:defRPr/>
            </a:pPr>
            <a:r>
              <a:rPr lang="en-US" sz="2200" dirty="0">
                <a:latin typeface="Comic Sans MS" pitchFamily="66" charset="0"/>
              </a:rPr>
              <a:t>Submit plans not addressing hazardous materials and/or the 9 planning elements</a:t>
            </a:r>
          </a:p>
          <a:p>
            <a:pPr marL="465138" indent="-465138">
              <a:lnSpc>
                <a:spcPct val="130000"/>
              </a:lnSpc>
              <a:buClr>
                <a:srgbClr val="000099"/>
              </a:buClr>
              <a:buSzPct val="105000"/>
              <a:buFont typeface="Monotype Sorts" pitchFamily="2" charset="2"/>
              <a:buChar char="L"/>
              <a:defRPr/>
            </a:pPr>
            <a:r>
              <a:rPr lang="en-US" sz="2200" dirty="0">
                <a:latin typeface="Comic Sans MS" pitchFamily="66" charset="0"/>
              </a:rPr>
              <a:t>Submit the </a:t>
            </a:r>
            <a:r>
              <a:rPr lang="en-US" sz="2200" i="1" dirty="0">
                <a:latin typeface="Comic Sans MS" pitchFamily="66" charset="0"/>
              </a:rPr>
              <a:t>plan review</a:t>
            </a:r>
            <a:r>
              <a:rPr lang="en-US" sz="2200" dirty="0">
                <a:latin typeface="Comic Sans MS" pitchFamily="66" charset="0"/>
              </a:rPr>
              <a:t> with your changes/comments on it</a:t>
            </a:r>
          </a:p>
        </p:txBody>
      </p:sp>
      <p:sp>
        <p:nvSpPr>
          <p:cNvPr id="25605" name="Slide Number Placeholder 8"/>
          <p:cNvSpPr>
            <a:spLocks noGrp="1"/>
          </p:cNvSpPr>
          <p:nvPr>
            <p:ph type="sldNum" sz="quarter" idx="12"/>
          </p:nvPr>
        </p:nvSpPr>
        <p:spPr>
          <a:xfrm>
            <a:off x="8686800" y="6553200"/>
            <a:ext cx="381000" cy="304800"/>
          </a:xfrm>
          <a:noFill/>
        </p:spPr>
        <p:txBody>
          <a:bodyPr/>
          <a:lstStyle/>
          <a:p>
            <a:fld id="{7F7FB37C-89A6-4C9C-9467-7A962DE34577}" type="slidenum">
              <a:rPr lang="en-US" altLang="en-US" smtClean="0"/>
              <a:pPr/>
              <a:t>36</a:t>
            </a:fld>
            <a:endParaRPr lang="en-US" altLang="en-US" dirty="0" smtClean="0"/>
          </a:p>
        </p:txBody>
      </p:sp>
      <p:sp>
        <p:nvSpPr>
          <p:cNvPr id="25606" name="Footer Placeholder 9"/>
          <p:cNvSpPr>
            <a:spLocks noGrp="1"/>
          </p:cNvSpPr>
          <p:nvPr>
            <p:ph type="ftr" sz="quarter" idx="11"/>
          </p:nvPr>
        </p:nvSpPr>
        <p:spPr>
          <a:noFill/>
        </p:spPr>
        <p:txBody>
          <a:bodyPr/>
          <a:lstStyle/>
          <a:p>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09603"/>
                                        </p:tgtEl>
                                        <p:attrNameLst>
                                          <p:attrName>style.visibility</p:attrName>
                                        </p:attrNameLst>
                                      </p:cBhvr>
                                      <p:to>
                                        <p:strVal val="visible"/>
                                      </p:to>
                                    </p:set>
                                    <p:anim calcmode="lin" valueType="num">
                                      <p:cBhvr additive="base">
                                        <p:cTn id="7" dur="500" fill="hold"/>
                                        <p:tgtEl>
                                          <p:spTgt spid="409603"/>
                                        </p:tgtEl>
                                        <p:attrNameLst>
                                          <p:attrName>ppt_x</p:attrName>
                                        </p:attrNameLst>
                                      </p:cBhvr>
                                      <p:tavLst>
                                        <p:tav tm="0">
                                          <p:val>
                                            <p:strVal val="1+#ppt_w/2"/>
                                          </p:val>
                                        </p:tav>
                                        <p:tav tm="100000">
                                          <p:val>
                                            <p:strVal val="#ppt_x"/>
                                          </p:val>
                                        </p:tav>
                                      </p:tavLst>
                                    </p:anim>
                                    <p:anim calcmode="lin" valueType="num">
                                      <p:cBhvr additive="base">
                                        <p:cTn id="8" dur="500" fill="hold"/>
                                        <p:tgtEl>
                                          <p:spTgt spid="40960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autoUpdateAnimBg="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6200" y="76200"/>
            <a:ext cx="5562600" cy="793750"/>
          </a:xfrm>
        </p:spPr>
        <p:txBody>
          <a:bodyPr anchor="ctr"/>
          <a:lstStyle/>
          <a:p>
            <a:pPr>
              <a:defRPr/>
            </a:pPr>
            <a:r>
              <a:rPr lang="en-US" dirty="0" smtClean="0">
                <a:solidFill>
                  <a:srgbClr val="FF0000"/>
                </a:solidFill>
                <a:effectLst>
                  <a:outerShdw blurRad="38100" dist="38100" dir="2700000" algn="tl">
                    <a:srgbClr val="000000">
                      <a:alpha val="43137"/>
                    </a:srgbClr>
                  </a:outerShdw>
                </a:effectLst>
                <a:latin typeface="Comic Sans MS" pitchFamily="66" charset="0"/>
              </a:rPr>
              <a:t>COMPLIANCE STEP 5: Bylaws </a:t>
            </a:r>
          </a:p>
        </p:txBody>
      </p:sp>
      <p:sp>
        <p:nvSpPr>
          <p:cNvPr id="22532" name="Text Placeholder 3"/>
          <p:cNvSpPr>
            <a:spLocks noGrp="1"/>
          </p:cNvSpPr>
          <p:nvPr>
            <p:ph type="body" sz="half" idx="2"/>
          </p:nvPr>
        </p:nvSpPr>
        <p:spPr>
          <a:xfrm>
            <a:off x="7620000" y="4300538"/>
            <a:ext cx="1524000" cy="1414462"/>
          </a:xfrm>
        </p:spPr>
        <p:txBody>
          <a:bodyPr anchor="ctr"/>
          <a:lstStyle/>
          <a:p>
            <a:pPr algn="ctr">
              <a:defRPr/>
            </a:pPr>
            <a:r>
              <a:rPr lang="en-US" sz="1600" b="1" dirty="0" smtClean="0">
                <a:effectLst>
                  <a:outerShdw blurRad="38100" dist="38100" dir="2700000" algn="tl">
                    <a:srgbClr val="000000">
                      <a:alpha val="43137"/>
                    </a:srgbClr>
                  </a:outerShdw>
                </a:effectLst>
                <a:latin typeface="Comic Sans MS" pitchFamily="66" charset="0"/>
              </a:rPr>
              <a:t>UPLOAD </a:t>
            </a:r>
          </a:p>
          <a:p>
            <a:pPr algn="ctr">
              <a:defRPr/>
            </a:pPr>
            <a:r>
              <a:rPr lang="en-US" sz="1600" b="1" dirty="0" smtClean="0">
                <a:solidFill>
                  <a:srgbClr val="FF0000"/>
                </a:solidFill>
                <a:effectLst>
                  <a:outerShdw blurRad="38100" dist="38100" dir="2700000" algn="tl">
                    <a:srgbClr val="000000">
                      <a:alpha val="43137"/>
                    </a:srgbClr>
                  </a:outerShdw>
                </a:effectLst>
                <a:latin typeface="Comic Sans MS" pitchFamily="66" charset="0"/>
              </a:rPr>
              <a:t>SIGNED</a:t>
            </a:r>
            <a:r>
              <a:rPr lang="en-US" sz="1600" b="1" dirty="0" smtClean="0">
                <a:effectLst>
                  <a:outerShdw blurRad="38100" dist="38100" dir="2700000" algn="tl">
                    <a:srgbClr val="000000">
                      <a:alpha val="43137"/>
                    </a:srgbClr>
                  </a:outerShdw>
                </a:effectLst>
                <a:latin typeface="Comic Sans MS" pitchFamily="66" charset="0"/>
              </a:rPr>
              <a:t> UPDATED </a:t>
            </a:r>
          </a:p>
          <a:p>
            <a:pPr algn="ctr">
              <a:defRPr/>
            </a:pPr>
            <a:r>
              <a:rPr lang="en-US" sz="1600" b="1" dirty="0" smtClean="0">
                <a:effectLst>
                  <a:outerShdw blurRad="38100" dist="38100" dir="2700000" algn="tl">
                    <a:srgbClr val="000000">
                      <a:alpha val="43137"/>
                    </a:srgbClr>
                  </a:outerShdw>
                </a:effectLst>
                <a:latin typeface="Comic Sans MS" pitchFamily="66" charset="0"/>
              </a:rPr>
              <a:t>BYLAWS  </a:t>
            </a:r>
          </a:p>
          <a:p>
            <a:pPr algn="ctr">
              <a:defRPr/>
            </a:pPr>
            <a:r>
              <a:rPr lang="en-US" sz="1600" b="1" dirty="0" smtClean="0">
                <a:effectLst>
                  <a:outerShdw blurRad="38100" dist="38100" dir="2700000" algn="tl">
                    <a:srgbClr val="000000">
                      <a:alpha val="43137"/>
                    </a:srgbClr>
                  </a:outerShdw>
                </a:effectLst>
                <a:latin typeface="Comic Sans MS" pitchFamily="66" charset="0"/>
              </a:rPr>
              <a:t>DOCUMENT</a:t>
            </a:r>
          </a:p>
          <a:p>
            <a:pPr algn="ctr">
              <a:defRPr/>
            </a:pPr>
            <a:endParaRPr lang="en-US" sz="1600" b="1" dirty="0" smtClean="0">
              <a:effectLst>
                <a:outerShdw blurRad="38100" dist="38100" dir="2700000" algn="tl">
                  <a:srgbClr val="000000">
                    <a:alpha val="43137"/>
                  </a:srgbClr>
                </a:outerShdw>
              </a:effectLst>
              <a:latin typeface="Comic Sans MS" pitchFamily="66" charset="0"/>
            </a:endParaRPr>
          </a:p>
        </p:txBody>
      </p:sp>
      <p:pic>
        <p:nvPicPr>
          <p:cNvPr id="26628" name="Content Placeholder 5" descr="compliance page.jpg"/>
          <p:cNvPicPr>
            <a:picLocks noGrp="1" noChangeAspect="1"/>
          </p:cNvPicPr>
          <p:nvPr>
            <p:ph idx="1"/>
          </p:nvPr>
        </p:nvPicPr>
        <p:blipFill>
          <a:blip r:embed="rId2" cstate="print"/>
          <a:srcRect l="2310" t="26617" r="53535" b="12402"/>
          <a:stretch>
            <a:fillRect/>
          </a:stretch>
        </p:blipFill>
        <p:spPr>
          <a:xfrm>
            <a:off x="0" y="838200"/>
            <a:ext cx="6477000" cy="5791200"/>
          </a:xfrm>
        </p:spPr>
      </p:pic>
      <p:sp>
        <p:nvSpPr>
          <p:cNvPr id="7" name="Left Arrow 6"/>
          <p:cNvSpPr/>
          <p:nvPr/>
        </p:nvSpPr>
        <p:spPr>
          <a:xfrm>
            <a:off x="6400800" y="5059363"/>
            <a:ext cx="1447800" cy="198437"/>
          </a:xfrm>
          <a:prstGeom prst="leftArrow">
            <a:avLst/>
          </a:prstGeom>
          <a:solidFill>
            <a:srgbClr val="FF33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630" name="Slide Number Placeholder 10"/>
          <p:cNvSpPr>
            <a:spLocks noGrp="1"/>
          </p:cNvSpPr>
          <p:nvPr>
            <p:ph type="sldNum" sz="quarter" idx="12"/>
          </p:nvPr>
        </p:nvSpPr>
        <p:spPr>
          <a:xfrm>
            <a:off x="7010400" y="6629400"/>
            <a:ext cx="2133600" cy="228600"/>
          </a:xfrm>
          <a:noFill/>
        </p:spPr>
        <p:txBody>
          <a:bodyPr/>
          <a:lstStyle/>
          <a:p>
            <a:fld id="{03D6DC5D-EFE2-4C69-9CEE-1AD571429BF9}" type="slidenum">
              <a:rPr lang="en-US" altLang="en-US" smtClean="0"/>
              <a:pPr/>
              <a:t>37</a:t>
            </a:fld>
            <a:endParaRPr lang="en-US" altLang="en-US" dirty="0" smtClean="0"/>
          </a:p>
        </p:txBody>
      </p:sp>
      <p:sp>
        <p:nvSpPr>
          <p:cNvPr id="26631" name="Footer Placeholder 11"/>
          <p:cNvSpPr>
            <a:spLocks noGrp="1"/>
          </p:cNvSpPr>
          <p:nvPr>
            <p:ph type="ftr" sz="quarter" idx="11"/>
          </p:nvPr>
        </p:nvSpPr>
        <p:spPr>
          <a:noFill/>
        </p:spPr>
        <p:txBody>
          <a:bodyPr/>
          <a:lstStyle/>
          <a:p>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22532">
                                            <p:txEl>
                                              <p:pRg st="0" end="0"/>
                                            </p:txEl>
                                          </p:spTgt>
                                        </p:tgtEl>
                                        <p:attrNameLst>
                                          <p:attrName>style.visibility</p:attrName>
                                        </p:attrNameLst>
                                      </p:cBhvr>
                                      <p:to>
                                        <p:strVal val="visible"/>
                                      </p:to>
                                    </p:set>
                                    <p:animEffect transition="in" filter="checkerboard(across)">
                                      <p:cBhvr>
                                        <p:cTn id="11" dur="500"/>
                                        <p:tgtEl>
                                          <p:spTgt spid="22532">
                                            <p:txEl>
                                              <p:pRg st="0" end="0"/>
                                            </p:txEl>
                                          </p:spTgt>
                                        </p:tgtEl>
                                      </p:cBhvr>
                                    </p:animEffect>
                                  </p:childTnLst>
                                </p:cTn>
                              </p:par>
                              <p:par>
                                <p:cTn id="12" presetID="5" presetClass="entr" presetSubtype="10" fill="hold" nodeType="withEffect">
                                  <p:stCondLst>
                                    <p:cond delay="0"/>
                                  </p:stCondLst>
                                  <p:childTnLst>
                                    <p:set>
                                      <p:cBhvr>
                                        <p:cTn id="13" dur="1" fill="hold">
                                          <p:stCondLst>
                                            <p:cond delay="0"/>
                                          </p:stCondLst>
                                        </p:cTn>
                                        <p:tgtEl>
                                          <p:spTgt spid="22532">
                                            <p:txEl>
                                              <p:pRg st="1" end="1"/>
                                            </p:txEl>
                                          </p:spTgt>
                                        </p:tgtEl>
                                        <p:attrNameLst>
                                          <p:attrName>style.visibility</p:attrName>
                                        </p:attrNameLst>
                                      </p:cBhvr>
                                      <p:to>
                                        <p:strVal val="visible"/>
                                      </p:to>
                                    </p:set>
                                    <p:animEffect transition="in" filter="checkerboard(across)">
                                      <p:cBhvr>
                                        <p:cTn id="14" dur="500"/>
                                        <p:tgtEl>
                                          <p:spTgt spid="22532">
                                            <p:txEl>
                                              <p:pRg st="1" end="1"/>
                                            </p:txEl>
                                          </p:spTgt>
                                        </p:tgtEl>
                                      </p:cBhvr>
                                    </p:animEffect>
                                  </p:childTnLst>
                                </p:cTn>
                              </p:par>
                              <p:par>
                                <p:cTn id="15" presetID="5" presetClass="entr" presetSubtype="10" fill="hold" nodeType="withEffect">
                                  <p:stCondLst>
                                    <p:cond delay="0"/>
                                  </p:stCondLst>
                                  <p:childTnLst>
                                    <p:set>
                                      <p:cBhvr>
                                        <p:cTn id="16" dur="1" fill="hold">
                                          <p:stCondLst>
                                            <p:cond delay="0"/>
                                          </p:stCondLst>
                                        </p:cTn>
                                        <p:tgtEl>
                                          <p:spTgt spid="22532">
                                            <p:txEl>
                                              <p:pRg st="2" end="2"/>
                                            </p:txEl>
                                          </p:spTgt>
                                        </p:tgtEl>
                                        <p:attrNameLst>
                                          <p:attrName>style.visibility</p:attrName>
                                        </p:attrNameLst>
                                      </p:cBhvr>
                                      <p:to>
                                        <p:strVal val="visible"/>
                                      </p:to>
                                    </p:set>
                                    <p:animEffect transition="in" filter="checkerboard(across)">
                                      <p:cBhvr>
                                        <p:cTn id="17" dur="500"/>
                                        <p:tgtEl>
                                          <p:spTgt spid="22532">
                                            <p:txEl>
                                              <p:pRg st="2" end="2"/>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22532">
                                            <p:txEl>
                                              <p:pRg st="3" end="3"/>
                                            </p:txEl>
                                          </p:spTgt>
                                        </p:tgtEl>
                                        <p:attrNameLst>
                                          <p:attrName>style.visibility</p:attrName>
                                        </p:attrNameLst>
                                      </p:cBhvr>
                                      <p:to>
                                        <p:strVal val="visible"/>
                                      </p:to>
                                    </p:set>
                                    <p:animEffect transition="in" filter="checkerboard(across)">
                                      <p:cBhvr>
                                        <p:cTn id="20" dur="500"/>
                                        <p:tgtEl>
                                          <p:spTgt spid="225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pPr algn="ctr" eaLnBrk="1" hangingPunct="1">
              <a:defRPr/>
            </a:pPr>
            <a:r>
              <a:rPr lang="en-US" dirty="0" smtClean="0">
                <a:solidFill>
                  <a:schemeClr val="tx1"/>
                </a:solidFill>
                <a:effectLst>
                  <a:outerShdw blurRad="38100" dist="38100" dir="2700000" algn="tl">
                    <a:srgbClr val="C0C0C0"/>
                  </a:outerShdw>
                </a:effectLst>
                <a:latin typeface="Comic Sans MS" pitchFamily="66" charset="0"/>
              </a:rPr>
              <a:t>Bylaws </a:t>
            </a:r>
            <a:r>
              <a:rPr lang="en-US" dirty="0" smtClean="0">
                <a:solidFill>
                  <a:schemeClr val="tx1"/>
                </a:solidFill>
                <a:effectLst>
                  <a:outerShdw blurRad="38100" dist="38100" dir="2700000" algn="tl">
                    <a:srgbClr val="C0C0C0"/>
                  </a:outerShdw>
                </a:effectLst>
                <a:latin typeface="Comic Sans MS" pitchFamily="66" charset="0"/>
                <a:sym typeface="Symbol" pitchFamily="18" charset="2"/>
              </a:rPr>
              <a:t> </a:t>
            </a:r>
            <a:r>
              <a:rPr lang="en-US" sz="2400" dirty="0" smtClean="0">
                <a:solidFill>
                  <a:srgbClr val="CC0000"/>
                </a:solidFill>
                <a:effectLst>
                  <a:outerShdw blurRad="38100" dist="38100" dir="2700000" algn="tl">
                    <a:srgbClr val="C0C0C0"/>
                  </a:outerShdw>
                </a:effectLst>
                <a:latin typeface="Comic Sans MS" pitchFamily="66" charset="0"/>
              </a:rPr>
              <a:t>Due December 31</a:t>
            </a:r>
            <a:br>
              <a:rPr lang="en-US" sz="2400" dirty="0" smtClean="0">
                <a:solidFill>
                  <a:srgbClr val="CC0000"/>
                </a:solidFill>
                <a:effectLst>
                  <a:outerShdw blurRad="38100" dist="38100" dir="2700000" algn="tl">
                    <a:srgbClr val="C0C0C0"/>
                  </a:outerShdw>
                </a:effectLst>
                <a:latin typeface="Comic Sans MS" pitchFamily="66" charset="0"/>
              </a:rPr>
            </a:br>
            <a:r>
              <a:rPr lang="en-US" dirty="0" smtClean="0">
                <a:solidFill>
                  <a:srgbClr val="CC0000"/>
                </a:solidFill>
                <a:effectLst>
                  <a:outerShdw blurRad="38100" dist="38100" dir="2700000" algn="tl">
                    <a:srgbClr val="000000">
                      <a:alpha val="43137"/>
                    </a:srgbClr>
                  </a:outerShdw>
                </a:effectLst>
                <a:latin typeface="Comic Sans MS" pitchFamily="66" charset="0"/>
              </a:rPr>
              <a:t>Online Upload</a:t>
            </a:r>
            <a:r>
              <a:rPr lang="en-US" dirty="0" smtClean="0">
                <a:solidFill>
                  <a:schemeClr val="tx1"/>
                </a:solidFill>
                <a:effectLst>
                  <a:outerShdw blurRad="38100" dist="38100" dir="2700000" algn="tl">
                    <a:srgbClr val="000000">
                      <a:alpha val="43137"/>
                    </a:srgbClr>
                  </a:outerShdw>
                </a:effectLst>
                <a:latin typeface="Comic Sans MS" pitchFamily="66" charset="0"/>
              </a:rPr>
              <a:t> </a:t>
            </a:r>
          </a:p>
        </p:txBody>
      </p:sp>
      <p:sp>
        <p:nvSpPr>
          <p:cNvPr id="415747" name="Rectangle 3"/>
          <p:cNvSpPr>
            <a:spLocks noGrp="1" noChangeArrowheads="1"/>
          </p:cNvSpPr>
          <p:nvPr>
            <p:ph type="body" idx="4294967295"/>
          </p:nvPr>
        </p:nvSpPr>
        <p:spPr>
          <a:xfrm>
            <a:off x="609600" y="1676400"/>
            <a:ext cx="8229600" cy="3429000"/>
          </a:xfrm>
        </p:spPr>
        <p:txBody>
          <a:bodyPr/>
          <a:lstStyle/>
          <a:p>
            <a:pPr marL="0" indent="0" eaLnBrk="1" hangingPunct="1">
              <a:buFont typeface="Wingdings" pitchFamily="2" charset="2"/>
              <a:buNone/>
              <a:tabLst>
                <a:tab pos="684213" algn="l"/>
              </a:tabLst>
            </a:pPr>
            <a:r>
              <a:rPr lang="en-US" dirty="0" smtClean="0">
                <a:solidFill>
                  <a:srgbClr val="CC0000"/>
                </a:solidFill>
                <a:latin typeface="Comic Sans MS" pitchFamily="66" charset="0"/>
              </a:rPr>
              <a:t>Do...</a:t>
            </a:r>
          </a:p>
          <a:p>
            <a:pPr marL="0" indent="0" eaLnBrk="1" hangingPunct="1">
              <a:buClr>
                <a:schemeClr val="tx1"/>
              </a:buClr>
              <a:buFont typeface="Monotype Sorts" pitchFamily="2" charset="2"/>
              <a:buChar char="4"/>
              <a:tabLst>
                <a:tab pos="684213" algn="l"/>
              </a:tabLst>
            </a:pPr>
            <a:r>
              <a:rPr lang="en-US" dirty="0" smtClean="0">
                <a:latin typeface="Comic Sans MS" pitchFamily="66" charset="0"/>
              </a:rPr>
              <a:t>	Provide copies to all members</a:t>
            </a:r>
          </a:p>
          <a:p>
            <a:pPr marL="0" indent="0" eaLnBrk="1" hangingPunct="1">
              <a:lnSpc>
                <a:spcPct val="90000"/>
              </a:lnSpc>
              <a:buClr>
                <a:schemeClr val="tx1"/>
              </a:buClr>
              <a:buFont typeface="Monotype Sorts" pitchFamily="2" charset="2"/>
              <a:buChar char="4"/>
              <a:tabLst>
                <a:tab pos="684213" algn="l"/>
              </a:tabLst>
            </a:pPr>
            <a:r>
              <a:rPr lang="en-US" dirty="0" smtClean="0">
                <a:latin typeface="Comic Sans MS" pitchFamily="66" charset="0"/>
              </a:rPr>
              <a:t>	Review bylaws at a committee meeting</a:t>
            </a:r>
          </a:p>
          <a:p>
            <a:pPr marL="0" indent="0" eaLnBrk="1" hangingPunct="1">
              <a:lnSpc>
                <a:spcPct val="90000"/>
              </a:lnSpc>
              <a:buClr>
                <a:schemeClr val="tx1"/>
              </a:buClr>
              <a:buFont typeface="Monotype Sorts" pitchFamily="2" charset="2"/>
              <a:buChar char="4"/>
              <a:tabLst>
                <a:tab pos="684213" algn="l"/>
              </a:tabLst>
            </a:pPr>
            <a:r>
              <a:rPr lang="en-US" dirty="0" smtClean="0">
                <a:latin typeface="Comic Sans MS" pitchFamily="66" charset="0"/>
              </a:rPr>
              <a:t>	Address quorum and proxy issues</a:t>
            </a:r>
          </a:p>
          <a:p>
            <a:pPr marL="0" indent="0" eaLnBrk="1" hangingPunct="1">
              <a:lnSpc>
                <a:spcPct val="90000"/>
              </a:lnSpc>
              <a:buClr>
                <a:schemeClr val="tx1"/>
              </a:buClr>
              <a:buFont typeface="Monotype Sorts" pitchFamily="2" charset="2"/>
              <a:buChar char="4"/>
              <a:tabLst>
                <a:tab pos="684213" algn="l"/>
              </a:tabLst>
            </a:pPr>
            <a:r>
              <a:rPr lang="en-US" dirty="0" smtClean="0">
                <a:latin typeface="Comic Sans MS" pitchFamily="66" charset="0"/>
              </a:rPr>
              <a:t>	Address absenteeism</a:t>
            </a:r>
          </a:p>
          <a:p>
            <a:pPr marL="0" indent="0" eaLnBrk="1" hangingPunct="1">
              <a:lnSpc>
                <a:spcPct val="90000"/>
              </a:lnSpc>
              <a:buClr>
                <a:schemeClr val="tx1"/>
              </a:buClr>
              <a:buFont typeface="Monotype Sorts" pitchFamily="2" charset="2"/>
              <a:buChar char="4"/>
              <a:tabLst>
                <a:tab pos="684213" algn="l"/>
              </a:tabLst>
            </a:pPr>
            <a:r>
              <a:rPr lang="en-US" dirty="0" smtClean="0">
                <a:latin typeface="Comic Sans MS" pitchFamily="66" charset="0"/>
              </a:rPr>
              <a:t>	Evaluate membership stipend payments</a:t>
            </a:r>
          </a:p>
        </p:txBody>
      </p:sp>
      <p:sp>
        <p:nvSpPr>
          <p:cNvPr id="415748" name="Rectangle 4"/>
          <p:cNvSpPr>
            <a:spLocks noChangeArrowheads="1"/>
          </p:cNvSpPr>
          <p:nvPr/>
        </p:nvSpPr>
        <p:spPr bwMode="auto">
          <a:xfrm>
            <a:off x="533400" y="5181600"/>
            <a:ext cx="7696200" cy="1447800"/>
          </a:xfrm>
          <a:prstGeom prst="rect">
            <a:avLst/>
          </a:prstGeom>
          <a:noFill/>
          <a:ln w="9525">
            <a:noFill/>
            <a:miter lim="800000"/>
            <a:headEnd/>
            <a:tailEnd/>
          </a:ln>
        </p:spPr>
        <p:txBody>
          <a:bodyPr/>
          <a:lstStyle/>
          <a:p>
            <a:pPr marL="576263" indent="-576263">
              <a:spcBef>
                <a:spcPct val="20000"/>
              </a:spcBef>
              <a:buClr>
                <a:schemeClr val="tx2"/>
              </a:buClr>
              <a:buSzPct val="70000"/>
              <a:buFont typeface="Wingdings" pitchFamily="2" charset="2"/>
              <a:buNone/>
              <a:defRPr/>
            </a:pPr>
            <a:r>
              <a:rPr lang="en-US" sz="2900" dirty="0" smtClean="0">
                <a:solidFill>
                  <a:srgbClr val="CC0000"/>
                </a:solidFill>
                <a:latin typeface="Comic Sans MS" pitchFamily="66" charset="0"/>
              </a:rPr>
              <a:t>Don’t…</a:t>
            </a:r>
            <a:endParaRPr lang="en-US" sz="2900" dirty="0">
              <a:solidFill>
                <a:srgbClr val="CC0000"/>
              </a:solidFill>
              <a:latin typeface="Comic Sans MS" pitchFamily="66" charset="0"/>
            </a:endParaRPr>
          </a:p>
          <a:p>
            <a:pPr marL="795338" indent="-795338">
              <a:lnSpc>
                <a:spcPct val="90000"/>
              </a:lnSpc>
              <a:spcBef>
                <a:spcPct val="20000"/>
              </a:spcBef>
              <a:buClr>
                <a:srgbClr val="000099"/>
              </a:buClr>
              <a:buSzPct val="105000"/>
              <a:buFont typeface="Monotype Sorts" pitchFamily="2" charset="2"/>
              <a:buChar char="8"/>
              <a:defRPr/>
            </a:pPr>
            <a:r>
              <a:rPr lang="en-US" sz="2900" dirty="0">
                <a:latin typeface="Comic Sans MS" pitchFamily="66" charset="0"/>
              </a:rPr>
              <a:t>Adopt the IERC template or another LEPC’s bylaws without review</a:t>
            </a:r>
          </a:p>
        </p:txBody>
      </p:sp>
      <p:sp>
        <p:nvSpPr>
          <p:cNvPr id="27653" name="Slide Number Placeholder 8"/>
          <p:cNvSpPr>
            <a:spLocks noGrp="1"/>
          </p:cNvSpPr>
          <p:nvPr>
            <p:ph type="sldNum" sz="quarter" idx="12"/>
          </p:nvPr>
        </p:nvSpPr>
        <p:spPr>
          <a:xfrm>
            <a:off x="7010400" y="6629400"/>
            <a:ext cx="2133600" cy="228600"/>
          </a:xfrm>
          <a:noFill/>
        </p:spPr>
        <p:txBody>
          <a:bodyPr/>
          <a:lstStyle/>
          <a:p>
            <a:fld id="{1089222A-9DAF-4387-A989-5613FCBC21CE}" type="slidenum">
              <a:rPr lang="en-US" altLang="en-US" smtClean="0"/>
              <a:pPr/>
              <a:t>38</a:t>
            </a:fld>
            <a:endParaRPr lang="en-US" altLang="en-US" dirty="0" smtClean="0"/>
          </a:p>
        </p:txBody>
      </p:sp>
      <p:sp>
        <p:nvSpPr>
          <p:cNvPr id="27654" name="Footer Placeholder 9"/>
          <p:cNvSpPr>
            <a:spLocks noGrp="1"/>
          </p:cNvSpPr>
          <p:nvPr>
            <p:ph type="ftr" sz="quarter" idx="11"/>
          </p:nvPr>
        </p:nvSpPr>
        <p:spPr>
          <a:noFill/>
        </p:spPr>
        <p:txBody>
          <a:bodyPr/>
          <a:lstStyle/>
          <a:p>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anim calcmode="lin" valueType="num">
                                      <p:cBhvr additive="base">
                                        <p:cTn id="7" dur="500" fill="hold"/>
                                        <p:tgtEl>
                                          <p:spTgt spid="4157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1574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415747">
                                            <p:txEl>
                                              <p:pRg st="1" end="1"/>
                                            </p:txEl>
                                          </p:spTgt>
                                        </p:tgtEl>
                                        <p:attrNameLst>
                                          <p:attrName>style.visibility</p:attrName>
                                        </p:attrNameLst>
                                      </p:cBhvr>
                                      <p:to>
                                        <p:strVal val="visible"/>
                                      </p:to>
                                    </p:set>
                                    <p:anim calcmode="lin" valueType="num">
                                      <p:cBhvr additive="base">
                                        <p:cTn id="11" dur="500" fill="hold"/>
                                        <p:tgtEl>
                                          <p:spTgt spid="41574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1574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415747">
                                            <p:txEl>
                                              <p:pRg st="2" end="2"/>
                                            </p:txEl>
                                          </p:spTgt>
                                        </p:tgtEl>
                                        <p:attrNameLst>
                                          <p:attrName>style.visibility</p:attrName>
                                        </p:attrNameLst>
                                      </p:cBhvr>
                                      <p:to>
                                        <p:strVal val="visible"/>
                                      </p:to>
                                    </p:set>
                                    <p:anim calcmode="lin" valueType="num">
                                      <p:cBhvr additive="base">
                                        <p:cTn id="15" dur="500" fill="hold"/>
                                        <p:tgtEl>
                                          <p:spTgt spid="41574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1574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415747">
                                            <p:txEl>
                                              <p:pRg st="3" end="3"/>
                                            </p:txEl>
                                          </p:spTgt>
                                        </p:tgtEl>
                                        <p:attrNameLst>
                                          <p:attrName>style.visibility</p:attrName>
                                        </p:attrNameLst>
                                      </p:cBhvr>
                                      <p:to>
                                        <p:strVal val="visible"/>
                                      </p:to>
                                    </p:set>
                                    <p:anim calcmode="lin" valueType="num">
                                      <p:cBhvr additive="base">
                                        <p:cTn id="19" dur="500" fill="hold"/>
                                        <p:tgtEl>
                                          <p:spTgt spid="41574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1574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415747">
                                            <p:txEl>
                                              <p:pRg st="4" end="4"/>
                                            </p:txEl>
                                          </p:spTgt>
                                        </p:tgtEl>
                                        <p:attrNameLst>
                                          <p:attrName>style.visibility</p:attrName>
                                        </p:attrNameLst>
                                      </p:cBhvr>
                                      <p:to>
                                        <p:strVal val="visible"/>
                                      </p:to>
                                    </p:set>
                                    <p:anim calcmode="lin" valueType="num">
                                      <p:cBhvr additive="base">
                                        <p:cTn id="23" dur="500" fill="hold"/>
                                        <p:tgtEl>
                                          <p:spTgt spid="415747">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1574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415747">
                                            <p:txEl>
                                              <p:pRg st="5" end="5"/>
                                            </p:txEl>
                                          </p:spTgt>
                                        </p:tgtEl>
                                        <p:attrNameLst>
                                          <p:attrName>style.visibility</p:attrName>
                                        </p:attrNameLst>
                                      </p:cBhvr>
                                      <p:to>
                                        <p:strVal val="visible"/>
                                      </p:to>
                                    </p:set>
                                    <p:anim calcmode="lin" valueType="num">
                                      <p:cBhvr additive="base">
                                        <p:cTn id="27" dur="500" fill="hold"/>
                                        <p:tgtEl>
                                          <p:spTgt spid="415747">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157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415748">
                                            <p:txEl>
                                              <p:pRg st="0" end="0"/>
                                            </p:txEl>
                                          </p:spTgt>
                                        </p:tgtEl>
                                        <p:attrNameLst>
                                          <p:attrName>style.visibility</p:attrName>
                                        </p:attrNameLst>
                                      </p:cBhvr>
                                      <p:to>
                                        <p:strVal val="visible"/>
                                      </p:to>
                                    </p:set>
                                    <p:anim calcmode="lin" valueType="num">
                                      <p:cBhvr additive="base">
                                        <p:cTn id="33" dur="500" fill="hold"/>
                                        <p:tgtEl>
                                          <p:spTgt spid="415748">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15748">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415748">
                                            <p:txEl>
                                              <p:pRg st="1" end="1"/>
                                            </p:txEl>
                                          </p:spTgt>
                                        </p:tgtEl>
                                        <p:attrNameLst>
                                          <p:attrName>style.visibility</p:attrName>
                                        </p:attrNameLst>
                                      </p:cBhvr>
                                      <p:to>
                                        <p:strVal val="visible"/>
                                      </p:to>
                                    </p:set>
                                    <p:anim calcmode="lin" valueType="num">
                                      <p:cBhvr additive="base">
                                        <p:cTn id="37" dur="500" fill="hold"/>
                                        <p:tgtEl>
                                          <p:spTgt spid="415748">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5748">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build="allAtOnce" autoUpdateAnimBg="0"/>
      <p:bldP spid="415748" grpId="0" build="allAtOnce"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76200" y="76200"/>
            <a:ext cx="5410200" cy="685800"/>
          </a:xfrm>
        </p:spPr>
        <p:txBody>
          <a:bodyPr anchor="ctr"/>
          <a:lstStyle/>
          <a:p>
            <a:pPr>
              <a:defRPr/>
            </a:pPr>
            <a:r>
              <a:rPr lang="en-US" dirty="0" smtClean="0">
                <a:solidFill>
                  <a:srgbClr val="FF0000"/>
                </a:solidFill>
                <a:effectLst>
                  <a:outerShdw blurRad="38100" dist="38100" dir="2700000" algn="tl">
                    <a:srgbClr val="000000">
                      <a:alpha val="43137"/>
                    </a:srgbClr>
                  </a:outerShdw>
                </a:effectLst>
                <a:latin typeface="Comic Sans MS" pitchFamily="66" charset="0"/>
              </a:rPr>
              <a:t>COMPLIANCE STEP 6: Exercise Proposal</a:t>
            </a:r>
          </a:p>
        </p:txBody>
      </p:sp>
      <p:sp>
        <p:nvSpPr>
          <p:cNvPr id="22532" name="Text Placeholder 3"/>
          <p:cNvSpPr>
            <a:spLocks noGrp="1"/>
          </p:cNvSpPr>
          <p:nvPr>
            <p:ph type="body" sz="half" idx="2"/>
          </p:nvPr>
        </p:nvSpPr>
        <p:spPr>
          <a:xfrm>
            <a:off x="7010400" y="3919538"/>
            <a:ext cx="1524000" cy="1414462"/>
          </a:xfrm>
        </p:spPr>
        <p:txBody>
          <a:bodyPr anchor="ctr"/>
          <a:lstStyle/>
          <a:p>
            <a:pPr algn="ctr">
              <a:defRPr/>
            </a:pPr>
            <a:r>
              <a:rPr lang="en-US" sz="2000" b="1" dirty="0" smtClean="0">
                <a:effectLst>
                  <a:outerShdw blurRad="38100" dist="38100" dir="2700000" algn="tl">
                    <a:srgbClr val="000000">
                      <a:alpha val="43137"/>
                    </a:srgbClr>
                  </a:outerShdw>
                </a:effectLst>
                <a:latin typeface="Comic Sans MS" pitchFamily="66" charset="0"/>
              </a:rPr>
              <a:t>INPUT EXERCISE PROPOSAL</a:t>
            </a:r>
          </a:p>
        </p:txBody>
      </p:sp>
      <p:pic>
        <p:nvPicPr>
          <p:cNvPr id="28676" name="Content Placeholder 5" descr="compliance page.jpg"/>
          <p:cNvPicPr>
            <a:picLocks noGrp="1" noChangeAspect="1"/>
          </p:cNvPicPr>
          <p:nvPr>
            <p:ph idx="1"/>
          </p:nvPr>
        </p:nvPicPr>
        <p:blipFill>
          <a:blip r:embed="rId2" cstate="print"/>
          <a:srcRect l="2310" t="26617" r="53535" b="12402"/>
          <a:stretch>
            <a:fillRect/>
          </a:stretch>
        </p:blipFill>
        <p:spPr>
          <a:xfrm>
            <a:off x="0" y="838200"/>
            <a:ext cx="6477000" cy="5791200"/>
          </a:xfrm>
        </p:spPr>
      </p:pic>
      <p:sp>
        <p:nvSpPr>
          <p:cNvPr id="6" name="Text Placeholder 3"/>
          <p:cNvSpPr txBox="1">
            <a:spLocks/>
          </p:cNvSpPr>
          <p:nvPr/>
        </p:nvSpPr>
        <p:spPr bwMode="auto">
          <a:xfrm>
            <a:off x="6400800" y="6053138"/>
            <a:ext cx="2743200" cy="728662"/>
          </a:xfrm>
          <a:prstGeom prst="rect">
            <a:avLst/>
          </a:prstGeom>
          <a:noFill/>
          <a:ln w="9525">
            <a:noFill/>
            <a:miter lim="800000"/>
            <a:headEnd/>
            <a:tailEnd/>
          </a:ln>
        </p:spPr>
        <p:txBody>
          <a:bodyPr anchor="ctr"/>
          <a:lstStyle/>
          <a:p>
            <a:pPr algn="ctr" eaLnBrk="0" hangingPunct="0">
              <a:spcBef>
                <a:spcPct val="20000"/>
              </a:spcBef>
              <a:buClr>
                <a:schemeClr val="tx2"/>
              </a:buClr>
              <a:buSzPct val="70000"/>
              <a:buFont typeface="Wingdings" pitchFamily="2" charset="2"/>
              <a:buNone/>
              <a:defRPr/>
            </a:pPr>
            <a:r>
              <a:rPr lang="en-US" sz="1600" b="1" kern="0" dirty="0">
                <a:effectLst>
                  <a:outerShdw blurRad="38100" dist="38100" dir="2700000" algn="tl">
                    <a:srgbClr val="000000">
                      <a:alpha val="43137"/>
                    </a:srgbClr>
                  </a:outerShdw>
                </a:effectLst>
                <a:latin typeface="Comic Sans MS" pitchFamily="66" charset="0"/>
              </a:rPr>
              <a:t>SEND NOTICE 30 DAYS PRIOR TO EXERCISE</a:t>
            </a:r>
          </a:p>
        </p:txBody>
      </p:sp>
      <p:sp>
        <p:nvSpPr>
          <p:cNvPr id="7" name="Left-Right-Up Arrow 6"/>
          <p:cNvSpPr/>
          <p:nvPr/>
        </p:nvSpPr>
        <p:spPr>
          <a:xfrm rot="16200000">
            <a:off x="6591300" y="4914900"/>
            <a:ext cx="1066800" cy="1447800"/>
          </a:xfrm>
          <a:prstGeom prst="leftRightUpArrow">
            <a:avLst>
              <a:gd name="adj1" fmla="val 5708"/>
              <a:gd name="adj2" fmla="val 6955"/>
              <a:gd name="adj3" fmla="val 25000"/>
            </a:avLst>
          </a:prstGeom>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679" name="Slide Number Placeholder 12"/>
          <p:cNvSpPr>
            <a:spLocks noGrp="1"/>
          </p:cNvSpPr>
          <p:nvPr>
            <p:ph type="sldNum" sz="quarter" idx="12"/>
          </p:nvPr>
        </p:nvSpPr>
        <p:spPr>
          <a:xfrm>
            <a:off x="8763000" y="6629400"/>
            <a:ext cx="381000" cy="228600"/>
          </a:xfrm>
          <a:noFill/>
        </p:spPr>
        <p:txBody>
          <a:bodyPr/>
          <a:lstStyle/>
          <a:p>
            <a:fld id="{844A234D-07BA-43AC-9B29-8013B9C13015}" type="slidenum">
              <a:rPr lang="en-US" altLang="en-US" smtClean="0"/>
              <a:pPr/>
              <a:t>39</a:t>
            </a:fld>
            <a:endParaRPr lang="en-US" altLang="en-US" dirty="0" smtClean="0"/>
          </a:p>
        </p:txBody>
      </p:sp>
      <p:sp>
        <p:nvSpPr>
          <p:cNvPr id="28680" name="Footer Placeholder 13"/>
          <p:cNvSpPr>
            <a:spLocks noGrp="1"/>
          </p:cNvSpPr>
          <p:nvPr>
            <p:ph type="ftr" sz="quarter" idx="11"/>
          </p:nvPr>
        </p:nvSpPr>
        <p:spPr>
          <a:noFill/>
        </p:spPr>
        <p:txBody>
          <a:bodyPr/>
          <a:lstStyle/>
          <a:p>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685800" y="381000"/>
            <a:ext cx="7772400" cy="1143000"/>
          </a:xfrm>
        </p:spPr>
        <p:txBody>
          <a:bodyPr anchor="ctr"/>
          <a:lstStyle/>
          <a:p>
            <a:pPr eaLnBrk="1" hangingPunct="1">
              <a:defRPr/>
            </a:pPr>
            <a:r>
              <a:rPr lang="en-US" sz="3600" dirty="0" smtClean="0">
                <a:solidFill>
                  <a:srgbClr val="D60093"/>
                </a:solidFill>
                <a:effectLst>
                  <a:outerShdw blurRad="38100" dist="38100" dir="2700000" algn="tl">
                    <a:srgbClr val="C0C0C0"/>
                  </a:outerShdw>
                </a:effectLst>
                <a:latin typeface="Comic Sans MS" pitchFamily="66" charset="0"/>
              </a:rPr>
              <a:t>Why should you have an LEPC?</a:t>
            </a:r>
            <a:endParaRPr lang="en-US" sz="3600" dirty="0" smtClean="0">
              <a:effectLst>
                <a:outerShdw blurRad="38100" dist="38100" dir="2700000" algn="tl">
                  <a:srgbClr val="C0C0C0"/>
                </a:outerShdw>
              </a:effectLst>
              <a:latin typeface="Comic Sans MS" pitchFamily="66" charset="0"/>
            </a:endParaRPr>
          </a:p>
        </p:txBody>
      </p:sp>
      <p:sp>
        <p:nvSpPr>
          <p:cNvPr id="372739" name="Rectangle 3"/>
          <p:cNvSpPr>
            <a:spLocks noGrp="1" noChangeArrowheads="1"/>
          </p:cNvSpPr>
          <p:nvPr>
            <p:ph type="body" idx="1"/>
          </p:nvPr>
        </p:nvSpPr>
        <p:spPr>
          <a:xfrm>
            <a:off x="0" y="1676400"/>
            <a:ext cx="8915400" cy="4572000"/>
          </a:xfrm>
        </p:spPr>
        <p:txBody>
          <a:bodyPr/>
          <a:lstStyle/>
          <a:p>
            <a:pPr marL="506413" indent="-476250" eaLnBrk="1" hangingPunct="1">
              <a:lnSpc>
                <a:spcPct val="215000"/>
              </a:lnSpc>
              <a:buClr>
                <a:srgbClr val="F56C47"/>
              </a:buClr>
              <a:buFont typeface="Wingdings" pitchFamily="2" charset="2"/>
              <a:buChar char="v"/>
            </a:pPr>
            <a:r>
              <a:rPr lang="en-US" sz="2600" b="1" dirty="0" smtClean="0">
                <a:latin typeface="Comic Sans MS" pitchFamily="66" charset="0"/>
              </a:rPr>
              <a:t>County-specific information on chemicals present in communities</a:t>
            </a:r>
          </a:p>
          <a:p>
            <a:pPr marL="506413" indent="-476250" eaLnBrk="1" hangingPunct="1">
              <a:lnSpc>
                <a:spcPct val="215000"/>
              </a:lnSpc>
              <a:buClr>
                <a:srgbClr val="F56C47"/>
              </a:buClr>
              <a:buFont typeface="Wingdings" pitchFamily="2" charset="2"/>
              <a:buChar char="v"/>
            </a:pPr>
            <a:r>
              <a:rPr lang="en-US" sz="2600" b="1" dirty="0" smtClean="0">
                <a:latin typeface="Comic Sans MS" pitchFamily="66" charset="0"/>
              </a:rPr>
              <a:t>Community Right-to-Know about these chemicals</a:t>
            </a:r>
          </a:p>
          <a:p>
            <a:pPr marL="506413" indent="-476250" eaLnBrk="1" hangingPunct="1">
              <a:lnSpc>
                <a:spcPct val="215000"/>
              </a:lnSpc>
              <a:buClr>
                <a:srgbClr val="F56C47"/>
              </a:buClr>
              <a:buFont typeface="Wingdings" pitchFamily="2" charset="2"/>
              <a:buChar char="v"/>
            </a:pPr>
            <a:r>
              <a:rPr lang="en-US" sz="2500" b="1" dirty="0" smtClean="0">
                <a:latin typeface="Comic Sans MS" pitchFamily="66" charset="0"/>
              </a:rPr>
              <a:t>Emergency preparedness / community response plans </a:t>
            </a:r>
          </a:p>
          <a:p>
            <a:pPr marL="506413" indent="-476250" eaLnBrk="1" hangingPunct="1">
              <a:lnSpc>
                <a:spcPct val="215000"/>
              </a:lnSpc>
              <a:buClr>
                <a:srgbClr val="F56C47"/>
              </a:buClr>
              <a:buFont typeface="Wingdings" pitchFamily="2" charset="2"/>
              <a:buChar char="v"/>
            </a:pPr>
            <a:r>
              <a:rPr lang="en-US" sz="2600" b="1" dirty="0" smtClean="0">
                <a:latin typeface="Comic Sans MS" pitchFamily="66" charset="0"/>
              </a:rPr>
              <a:t>Local governments in charge of their own counties</a:t>
            </a:r>
          </a:p>
        </p:txBody>
      </p:sp>
      <p:sp>
        <p:nvSpPr>
          <p:cNvPr id="4" name="Slide Number Placeholder 8"/>
          <p:cNvSpPr>
            <a:spLocks noGrp="1"/>
          </p:cNvSpPr>
          <p:nvPr>
            <p:ph type="sldNum" sz="quarter" idx="12"/>
          </p:nvPr>
        </p:nvSpPr>
        <p:spPr>
          <a:xfrm>
            <a:off x="7010400" y="6629400"/>
            <a:ext cx="2133600" cy="228600"/>
          </a:xfrm>
          <a:noFill/>
        </p:spPr>
        <p:txBody>
          <a:bodyPr/>
          <a:lstStyle/>
          <a:p>
            <a:fld id="{06ACF7FE-11F4-4CC1-A33B-1898DAC74425}" type="slidenum">
              <a:rPr lang="en-US" altLang="en-US" smtClean="0"/>
              <a:pPr/>
              <a:t>4</a:t>
            </a:fld>
            <a:endParaRPr lang="en-US" altLang="en-US" dirty="0" smtClean="0"/>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27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27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27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27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9"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5" descr="exercise proposal.bmp"/>
          <p:cNvPicPr>
            <a:picLocks noGrp="1" noChangeAspect="1"/>
          </p:cNvPicPr>
          <p:nvPr>
            <p:ph idx="1"/>
          </p:nvPr>
        </p:nvPicPr>
        <p:blipFill>
          <a:blip r:embed="rId3" cstate="print"/>
          <a:srcRect l="1076" t="12903" r="32259" b="6451"/>
          <a:stretch>
            <a:fillRect/>
          </a:stretch>
        </p:blipFill>
        <p:spPr>
          <a:xfrm>
            <a:off x="82550" y="381000"/>
            <a:ext cx="7004050" cy="6359525"/>
          </a:xfrm>
        </p:spPr>
      </p:pic>
      <p:sp>
        <p:nvSpPr>
          <p:cNvPr id="28675" name="Text Placeholder 3"/>
          <p:cNvSpPr>
            <a:spLocks noGrp="1"/>
          </p:cNvSpPr>
          <p:nvPr>
            <p:ph type="body" sz="half" idx="2"/>
          </p:nvPr>
        </p:nvSpPr>
        <p:spPr>
          <a:xfrm>
            <a:off x="5257800" y="871538"/>
            <a:ext cx="2362200" cy="957262"/>
          </a:xfrm>
        </p:spPr>
        <p:txBody>
          <a:bodyPr/>
          <a:lstStyle/>
          <a:p>
            <a:pPr algn="r"/>
            <a:endParaRPr lang="en-US" dirty="0" smtClean="0">
              <a:solidFill>
                <a:srgbClr val="000099"/>
              </a:solidFill>
              <a:latin typeface="Comic Sans MS" pitchFamily="66" charset="0"/>
            </a:endParaRPr>
          </a:p>
          <a:p>
            <a:pPr algn="r"/>
            <a:r>
              <a:rPr lang="en-US" dirty="0" smtClean="0">
                <a:solidFill>
                  <a:srgbClr val="000099"/>
                </a:solidFill>
                <a:latin typeface="Comic Sans MS" pitchFamily="66" charset="0"/>
              </a:rPr>
              <a:t>PLEASE READ INPUT INSTRUCTIONS</a:t>
            </a:r>
          </a:p>
          <a:p>
            <a:endParaRPr lang="en-US" dirty="0" smtClean="0">
              <a:solidFill>
                <a:srgbClr val="000099"/>
              </a:solidFill>
              <a:latin typeface="Comic Sans MS" pitchFamily="66" charset="0"/>
            </a:endParaRPr>
          </a:p>
          <a:p>
            <a:endParaRPr lang="en-US" dirty="0" smtClean="0">
              <a:solidFill>
                <a:srgbClr val="000099"/>
              </a:solidFill>
              <a:latin typeface="Comic Sans MS" pitchFamily="66" charset="0"/>
            </a:endParaRPr>
          </a:p>
        </p:txBody>
      </p:sp>
      <p:sp>
        <p:nvSpPr>
          <p:cNvPr id="7" name="Left Arrow 6"/>
          <p:cNvSpPr/>
          <p:nvPr/>
        </p:nvSpPr>
        <p:spPr>
          <a:xfrm>
            <a:off x="2286000" y="6248400"/>
            <a:ext cx="1447800" cy="152400"/>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Left Arrow 7"/>
          <p:cNvSpPr/>
          <p:nvPr/>
        </p:nvSpPr>
        <p:spPr>
          <a:xfrm>
            <a:off x="4724400" y="1447800"/>
            <a:ext cx="1066800" cy="76200"/>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8677" name="Picture 5"/>
          <p:cNvPicPr>
            <a:picLocks noChangeAspect="1" noChangeArrowheads="1"/>
          </p:cNvPicPr>
          <p:nvPr/>
        </p:nvPicPr>
        <p:blipFill>
          <a:blip r:embed="rId4" cstate="print"/>
          <a:srcRect l="2344" t="78125" r="89458" b="9375"/>
          <a:stretch>
            <a:fillRect/>
          </a:stretch>
        </p:blipFill>
        <p:spPr bwMode="auto">
          <a:xfrm>
            <a:off x="7543800" y="5638800"/>
            <a:ext cx="1524000" cy="1066800"/>
          </a:xfrm>
          <a:prstGeom prst="rect">
            <a:avLst/>
          </a:prstGeom>
          <a:noFill/>
          <a:ln w="9525">
            <a:noFill/>
            <a:miter lim="800000"/>
            <a:headEnd/>
            <a:tailEnd/>
          </a:ln>
        </p:spPr>
      </p:pic>
      <p:sp>
        <p:nvSpPr>
          <p:cNvPr id="29703" name="Slide Number Placeholder 13"/>
          <p:cNvSpPr>
            <a:spLocks noGrp="1"/>
          </p:cNvSpPr>
          <p:nvPr>
            <p:ph type="sldNum" sz="quarter" idx="12"/>
          </p:nvPr>
        </p:nvSpPr>
        <p:spPr>
          <a:xfrm>
            <a:off x="8534400" y="6629400"/>
            <a:ext cx="609600" cy="228600"/>
          </a:xfrm>
          <a:noFill/>
        </p:spPr>
        <p:txBody>
          <a:bodyPr/>
          <a:lstStyle/>
          <a:p>
            <a:fld id="{C64FDD0E-48C8-4A9D-A55B-B1B44533F2CC}" type="slidenum">
              <a:rPr lang="en-US" altLang="en-US" smtClean="0"/>
              <a:pPr/>
              <a:t>40</a:t>
            </a:fld>
            <a:endParaRPr lang="en-US" altLang="en-US" dirty="0" smtClean="0"/>
          </a:p>
        </p:txBody>
      </p:sp>
      <p:sp>
        <p:nvSpPr>
          <p:cNvPr id="29704" name="Footer Placeholder 14"/>
          <p:cNvSpPr>
            <a:spLocks noGrp="1"/>
          </p:cNvSpPr>
          <p:nvPr>
            <p:ph type="ftr" sz="quarter" idx="11"/>
          </p:nvPr>
        </p:nvSpPr>
        <p:spPr>
          <a:noFill/>
        </p:spPr>
        <p:txBody>
          <a:bodyPr/>
          <a:lstStyle/>
          <a:p>
            <a:endParaRPr lang="en-US" altLang="en-US" dirty="0" smtClean="0"/>
          </a:p>
        </p:txBody>
      </p:sp>
      <p:sp>
        <p:nvSpPr>
          <p:cNvPr id="28674" name="Title 1"/>
          <p:cNvSpPr>
            <a:spLocks noGrp="1"/>
          </p:cNvSpPr>
          <p:nvPr>
            <p:ph type="title"/>
          </p:nvPr>
        </p:nvSpPr>
        <p:spPr>
          <a:xfrm>
            <a:off x="0" y="0"/>
            <a:ext cx="9144000" cy="609600"/>
          </a:xfrm>
        </p:spPr>
        <p:txBody>
          <a:bodyPr anchor="t"/>
          <a:lstStyle/>
          <a:p>
            <a:pPr algn="ctr">
              <a:defRPr/>
            </a:pPr>
            <a:r>
              <a:rPr lang="en-US" sz="2400" dirty="0" smtClean="0">
                <a:solidFill>
                  <a:srgbClr val="FF0000"/>
                </a:solidFill>
                <a:effectLst>
                  <a:outerShdw blurRad="38100" dist="38100" dir="2700000" algn="tl">
                    <a:srgbClr val="000000">
                      <a:alpha val="43137"/>
                    </a:srgbClr>
                  </a:outerShdw>
                </a:effectLst>
                <a:latin typeface="Comic Sans MS" pitchFamily="66" charset="0"/>
              </a:rPr>
              <a:t>Exercise Proposal Entry</a:t>
            </a:r>
          </a:p>
        </p:txBody>
      </p:sp>
      <p:sp>
        <p:nvSpPr>
          <p:cNvPr id="16" name="Text Placeholder 3"/>
          <p:cNvSpPr txBox="1">
            <a:spLocks/>
          </p:cNvSpPr>
          <p:nvPr/>
        </p:nvSpPr>
        <p:spPr bwMode="auto">
          <a:xfrm>
            <a:off x="1981200" y="1600200"/>
            <a:ext cx="5181600" cy="5105400"/>
          </a:xfrm>
          <a:prstGeom prst="rect">
            <a:avLst/>
          </a:prstGeom>
          <a:noFill/>
          <a:ln w="9525">
            <a:noFill/>
            <a:miter lim="800000"/>
            <a:headEnd/>
            <a:tailEnd/>
          </a:ln>
        </p:spPr>
        <p:txBody>
          <a:bodyPr/>
          <a:lstStyle/>
          <a:p>
            <a:pPr algn="r" eaLnBrk="0" hangingPunct="0">
              <a:spcBef>
                <a:spcPct val="20000"/>
              </a:spcBef>
              <a:buClr>
                <a:schemeClr val="tx2"/>
              </a:buClr>
              <a:buSzPct val="70000"/>
              <a:buFont typeface="Wingdings" pitchFamily="2" charset="2"/>
              <a:buNone/>
              <a:defRPr/>
            </a:pPr>
            <a:endParaRPr lang="en-US" sz="1400" kern="0" dirty="0">
              <a:solidFill>
                <a:srgbClr val="000099"/>
              </a:solidFill>
              <a:latin typeface="Comic Sans MS" pitchFamily="66" charset="0"/>
            </a:endParaRPr>
          </a:p>
          <a:p>
            <a:pPr eaLnBrk="0" hangingPunct="0">
              <a:spcBef>
                <a:spcPct val="20000"/>
              </a:spcBef>
              <a:buClr>
                <a:schemeClr val="tx2"/>
              </a:buClr>
              <a:buSzPct val="70000"/>
              <a:buFont typeface="Wingdings" pitchFamily="2" charset="2"/>
              <a:buNone/>
              <a:defRPr/>
            </a:pPr>
            <a:endParaRPr lang="en-US" sz="1400" kern="0" dirty="0">
              <a:solidFill>
                <a:srgbClr val="000099"/>
              </a:solidFill>
              <a:latin typeface="Comic Sans MS" pitchFamily="66" charset="0"/>
            </a:endParaRPr>
          </a:p>
          <a:p>
            <a:pPr eaLnBrk="0" hangingPunct="0">
              <a:spcBef>
                <a:spcPct val="20000"/>
              </a:spcBef>
              <a:buClr>
                <a:schemeClr val="tx2"/>
              </a:buClr>
              <a:buSzPct val="70000"/>
              <a:buFont typeface="Wingdings" pitchFamily="2" charset="2"/>
              <a:buNone/>
              <a:defRPr/>
            </a:pPr>
            <a:r>
              <a:rPr lang="en-US" sz="1400" kern="0" dirty="0">
                <a:solidFill>
                  <a:srgbClr val="000099"/>
                </a:solidFill>
                <a:latin typeface="Comic Sans MS" pitchFamily="66" charset="0"/>
              </a:rPr>
              <a:t>Select Exercise Type: Full Scale, Functional or Table Top</a:t>
            </a:r>
            <a:endParaRPr lang="en-US" sz="800" kern="0" dirty="0">
              <a:solidFill>
                <a:srgbClr val="000099"/>
              </a:solidFill>
              <a:latin typeface="Comic Sans MS" pitchFamily="66" charset="0"/>
            </a:endParaRPr>
          </a:p>
          <a:p>
            <a:pPr eaLnBrk="0" hangingPunct="0">
              <a:spcBef>
                <a:spcPct val="20000"/>
              </a:spcBef>
              <a:buClr>
                <a:schemeClr val="tx2"/>
              </a:buClr>
              <a:buSzPct val="70000"/>
              <a:buFont typeface="Wingdings" pitchFamily="2" charset="2"/>
              <a:buNone/>
              <a:defRPr/>
            </a:pPr>
            <a:r>
              <a:rPr lang="en-US" sz="400" kern="0" dirty="0">
                <a:solidFill>
                  <a:srgbClr val="000099"/>
                </a:solidFill>
                <a:latin typeface="Comic Sans MS" pitchFamily="66" charset="0"/>
              </a:rPr>
              <a:t>  </a:t>
            </a:r>
          </a:p>
          <a:p>
            <a:pPr eaLnBrk="0" hangingPunct="0">
              <a:spcBef>
                <a:spcPct val="20000"/>
              </a:spcBef>
              <a:buClr>
                <a:schemeClr val="tx2"/>
              </a:buClr>
              <a:buSzPct val="70000"/>
              <a:buFont typeface="Wingdings" pitchFamily="2" charset="2"/>
              <a:buNone/>
              <a:defRPr/>
            </a:pPr>
            <a:r>
              <a:rPr lang="en-US" sz="1400" kern="0" dirty="0">
                <a:solidFill>
                  <a:srgbClr val="000099"/>
                </a:solidFill>
                <a:latin typeface="Comic Sans MS" pitchFamily="66" charset="0"/>
              </a:rPr>
              <a:t>Enter </a:t>
            </a:r>
            <a:r>
              <a:rPr lang="en-US" sz="1400" kern="0" dirty="0" smtClean="0">
                <a:solidFill>
                  <a:srgbClr val="000099"/>
                </a:solidFill>
                <a:latin typeface="Comic Sans MS" pitchFamily="66" charset="0"/>
              </a:rPr>
              <a:t>HSEEP-NEXS </a:t>
            </a:r>
            <a:r>
              <a:rPr lang="en-US" sz="1400" kern="0" dirty="0">
                <a:solidFill>
                  <a:srgbClr val="000099"/>
                </a:solidFill>
                <a:latin typeface="Comic Sans MS" pitchFamily="66" charset="0"/>
              </a:rPr>
              <a:t>Number</a:t>
            </a:r>
          </a:p>
          <a:p>
            <a:pPr eaLnBrk="0" hangingPunct="0">
              <a:spcBef>
                <a:spcPct val="20000"/>
              </a:spcBef>
              <a:buClr>
                <a:schemeClr val="tx2"/>
              </a:buClr>
              <a:buSzPct val="70000"/>
              <a:buFont typeface="Wingdings" pitchFamily="2" charset="2"/>
              <a:buNone/>
              <a:defRPr/>
            </a:pPr>
            <a:endParaRPr lang="en-US" sz="1400" kern="0" dirty="0">
              <a:solidFill>
                <a:srgbClr val="000099"/>
              </a:solidFill>
              <a:latin typeface="Comic Sans MS" pitchFamily="66" charset="0"/>
            </a:endParaRPr>
          </a:p>
          <a:p>
            <a:pPr eaLnBrk="0" hangingPunct="0">
              <a:spcBef>
                <a:spcPct val="20000"/>
              </a:spcBef>
              <a:buClr>
                <a:schemeClr val="tx2"/>
              </a:buClr>
              <a:buSzPct val="70000"/>
              <a:buFont typeface="Wingdings" pitchFamily="2" charset="2"/>
              <a:buNone/>
              <a:defRPr/>
            </a:pPr>
            <a:r>
              <a:rPr lang="en-US" sz="1400" kern="0" dirty="0">
                <a:solidFill>
                  <a:srgbClr val="000099"/>
                </a:solidFill>
                <a:latin typeface="Comic Sans MS" pitchFamily="66" charset="0"/>
              </a:rPr>
              <a:t>Enter Start Date</a:t>
            </a:r>
          </a:p>
          <a:p>
            <a:pPr eaLnBrk="0" hangingPunct="0">
              <a:spcBef>
                <a:spcPct val="20000"/>
              </a:spcBef>
              <a:buClr>
                <a:schemeClr val="tx2"/>
              </a:buClr>
              <a:buSzPct val="70000"/>
              <a:buFont typeface="Wingdings" pitchFamily="2" charset="2"/>
              <a:buNone/>
              <a:defRPr/>
            </a:pPr>
            <a:endParaRPr lang="en-US" sz="1400" kern="0" dirty="0">
              <a:solidFill>
                <a:srgbClr val="000099"/>
              </a:solidFill>
              <a:latin typeface="Comic Sans MS" pitchFamily="66" charset="0"/>
            </a:endParaRPr>
          </a:p>
          <a:p>
            <a:pPr eaLnBrk="0" hangingPunct="0">
              <a:spcBef>
                <a:spcPct val="20000"/>
              </a:spcBef>
              <a:buClr>
                <a:schemeClr val="tx2"/>
              </a:buClr>
              <a:buSzPct val="70000"/>
              <a:buFont typeface="Wingdings" pitchFamily="2" charset="2"/>
              <a:buNone/>
              <a:defRPr/>
            </a:pPr>
            <a:r>
              <a:rPr lang="en-US" sz="1400" kern="0" dirty="0">
                <a:solidFill>
                  <a:srgbClr val="000099"/>
                </a:solidFill>
                <a:latin typeface="Comic Sans MS" pitchFamily="66" charset="0"/>
              </a:rPr>
              <a:t>Enter Start Time</a:t>
            </a:r>
          </a:p>
          <a:p>
            <a:pPr eaLnBrk="0" hangingPunct="0">
              <a:spcBef>
                <a:spcPct val="20000"/>
              </a:spcBef>
              <a:buClr>
                <a:schemeClr val="tx2"/>
              </a:buClr>
              <a:buSzPct val="70000"/>
              <a:buFont typeface="Wingdings" pitchFamily="2" charset="2"/>
              <a:buNone/>
              <a:defRPr/>
            </a:pPr>
            <a:r>
              <a:rPr lang="en-US" sz="1050" kern="0" dirty="0">
                <a:solidFill>
                  <a:srgbClr val="000099"/>
                </a:solidFill>
                <a:latin typeface="Comic Sans MS" pitchFamily="66" charset="0"/>
              </a:rPr>
              <a:t>   </a:t>
            </a:r>
          </a:p>
          <a:p>
            <a:pPr eaLnBrk="0" hangingPunct="0">
              <a:spcBef>
                <a:spcPct val="20000"/>
              </a:spcBef>
              <a:buClr>
                <a:schemeClr val="tx2"/>
              </a:buClr>
              <a:buSzPct val="70000"/>
              <a:buFont typeface="Wingdings" pitchFamily="2" charset="2"/>
              <a:buNone/>
              <a:defRPr/>
            </a:pPr>
            <a:r>
              <a:rPr lang="en-US" sz="1400" kern="0" dirty="0">
                <a:solidFill>
                  <a:srgbClr val="000099"/>
                </a:solidFill>
                <a:latin typeface="Comic Sans MS" pitchFamily="66" charset="0"/>
              </a:rPr>
              <a:t>Enter End Date</a:t>
            </a:r>
          </a:p>
          <a:p>
            <a:pPr eaLnBrk="0" hangingPunct="0">
              <a:spcBef>
                <a:spcPct val="20000"/>
              </a:spcBef>
              <a:buClr>
                <a:schemeClr val="tx2"/>
              </a:buClr>
              <a:buSzPct val="70000"/>
              <a:buFont typeface="Wingdings" pitchFamily="2" charset="2"/>
              <a:buNone/>
              <a:defRPr/>
            </a:pPr>
            <a:endParaRPr lang="en-US" sz="1400" kern="0" dirty="0">
              <a:solidFill>
                <a:srgbClr val="000099"/>
              </a:solidFill>
              <a:latin typeface="Comic Sans MS" pitchFamily="66" charset="0"/>
            </a:endParaRPr>
          </a:p>
          <a:p>
            <a:pPr eaLnBrk="0" hangingPunct="0">
              <a:spcBef>
                <a:spcPct val="20000"/>
              </a:spcBef>
              <a:buClr>
                <a:schemeClr val="tx2"/>
              </a:buClr>
              <a:buSzPct val="70000"/>
              <a:buFont typeface="Wingdings" pitchFamily="2" charset="2"/>
              <a:buNone/>
              <a:defRPr/>
            </a:pPr>
            <a:r>
              <a:rPr lang="en-US" sz="1400" kern="0" dirty="0">
                <a:solidFill>
                  <a:srgbClr val="000099"/>
                </a:solidFill>
                <a:latin typeface="Comic Sans MS" pitchFamily="66" charset="0"/>
              </a:rPr>
              <a:t>Enter End Time</a:t>
            </a:r>
          </a:p>
          <a:p>
            <a:pPr eaLnBrk="0" hangingPunct="0">
              <a:spcBef>
                <a:spcPct val="20000"/>
              </a:spcBef>
              <a:buClr>
                <a:schemeClr val="tx2"/>
              </a:buClr>
              <a:buSzPct val="70000"/>
              <a:buFont typeface="Wingdings" pitchFamily="2" charset="2"/>
              <a:buNone/>
              <a:defRPr/>
            </a:pPr>
            <a:r>
              <a:rPr lang="en-US" sz="1000" kern="0" dirty="0">
                <a:solidFill>
                  <a:srgbClr val="000099"/>
                </a:solidFill>
                <a:latin typeface="Comic Sans MS" pitchFamily="66" charset="0"/>
              </a:rPr>
              <a:t>Enter Location Information</a:t>
            </a:r>
          </a:p>
          <a:p>
            <a:pPr eaLnBrk="0" hangingPunct="0">
              <a:spcBef>
                <a:spcPct val="20000"/>
              </a:spcBef>
              <a:buClr>
                <a:schemeClr val="tx2"/>
              </a:buClr>
              <a:buSzPct val="70000"/>
              <a:buFont typeface="Wingdings" pitchFamily="2" charset="2"/>
              <a:buNone/>
              <a:defRPr/>
            </a:pPr>
            <a:r>
              <a:rPr lang="en-US" sz="1150" kern="0" dirty="0">
                <a:solidFill>
                  <a:srgbClr val="000099"/>
                </a:solidFill>
                <a:latin typeface="Comic Sans MS" pitchFamily="66" charset="0"/>
              </a:rPr>
              <a:t>  </a:t>
            </a:r>
          </a:p>
          <a:p>
            <a:pPr eaLnBrk="0" hangingPunct="0">
              <a:spcBef>
                <a:spcPct val="20000"/>
              </a:spcBef>
              <a:buClr>
                <a:schemeClr val="tx2"/>
              </a:buClr>
              <a:buSzPct val="70000"/>
              <a:buFont typeface="Wingdings" pitchFamily="2" charset="2"/>
              <a:buNone/>
              <a:defRPr/>
            </a:pPr>
            <a:r>
              <a:rPr lang="en-US" sz="1050" kern="0" dirty="0">
                <a:solidFill>
                  <a:srgbClr val="000099"/>
                </a:solidFill>
                <a:latin typeface="Comic Sans MS" pitchFamily="66" charset="0"/>
              </a:rPr>
              <a:t>Select County</a:t>
            </a:r>
          </a:p>
          <a:p>
            <a:pPr eaLnBrk="0" hangingPunct="0">
              <a:spcBef>
                <a:spcPct val="20000"/>
              </a:spcBef>
              <a:buClr>
                <a:schemeClr val="tx2"/>
              </a:buClr>
              <a:buSzPct val="70000"/>
              <a:buFont typeface="Wingdings" pitchFamily="2" charset="2"/>
              <a:buNone/>
              <a:defRPr/>
            </a:pPr>
            <a:r>
              <a:rPr lang="en-US" sz="1400" kern="0" dirty="0">
                <a:solidFill>
                  <a:srgbClr val="000099"/>
                </a:solidFill>
                <a:latin typeface="Comic Sans MS" pitchFamily="66" charset="0"/>
              </a:rPr>
              <a:t>Enter Exercise Scenario  </a:t>
            </a:r>
          </a:p>
          <a:p>
            <a:pPr eaLnBrk="0" hangingPunct="0">
              <a:spcBef>
                <a:spcPct val="20000"/>
              </a:spcBef>
              <a:buClr>
                <a:schemeClr val="tx2"/>
              </a:buClr>
              <a:buSzPct val="70000"/>
              <a:buFont typeface="Wingdings" pitchFamily="2" charset="2"/>
              <a:buNone/>
              <a:defRPr/>
            </a:pPr>
            <a:endParaRPr lang="en-US" sz="1400" kern="0" dirty="0">
              <a:solidFill>
                <a:srgbClr val="000099"/>
              </a:solidFill>
              <a:latin typeface="Comic Sans MS" pitchFamily="66" charset="0"/>
            </a:endParaRPr>
          </a:p>
          <a:p>
            <a:pPr eaLnBrk="0" hangingPunct="0">
              <a:spcBef>
                <a:spcPct val="20000"/>
              </a:spcBef>
              <a:buClr>
                <a:schemeClr val="tx2"/>
              </a:buClr>
              <a:buSzPct val="70000"/>
              <a:buFont typeface="Wingdings" pitchFamily="2" charset="2"/>
              <a:buNone/>
              <a:defRPr/>
            </a:pPr>
            <a:r>
              <a:rPr lang="en-US" sz="1400" kern="0" dirty="0">
                <a:solidFill>
                  <a:srgbClr val="000099"/>
                </a:solidFill>
                <a:latin typeface="Comic Sans MS" pitchFamily="66" charset="0"/>
              </a:rPr>
              <a:t>Select Fixed Facility or Transportation Incident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animEffect transition="in" filter="fade">
                                      <p:cBhvr>
                                        <p:cTn id="11" dur="2000"/>
                                        <p:tgtEl>
                                          <p:spTgt spid="2867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xEl>
                                              <p:pRg st="2" end="2"/>
                                            </p:txEl>
                                          </p:spTgt>
                                        </p:tgtEl>
                                        <p:attrNameLst>
                                          <p:attrName>style.visibility</p:attrName>
                                        </p:attrNameLst>
                                      </p:cBhvr>
                                      <p:to>
                                        <p:strVal val="visible"/>
                                      </p:to>
                                    </p:set>
                                    <p:animEffect transition="in" filter="fade">
                                      <p:cBhvr>
                                        <p:cTn id="16" dur="2000"/>
                                        <p:tgtEl>
                                          <p:spTgt spid="16">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Effect transition="in" filter="fade">
                                      <p:cBhvr>
                                        <p:cTn id="19" dur="2000"/>
                                        <p:tgtEl>
                                          <p:spTgt spid="16">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2000"/>
                                        <p:tgtEl>
                                          <p:spTgt spid="16">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animEffect transition="in" filter="fade">
                                      <p:cBhvr>
                                        <p:cTn id="25" dur="2000"/>
                                        <p:tgtEl>
                                          <p:spTgt spid="16">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xEl>
                                              <p:pRg st="8" end="8"/>
                                            </p:txEl>
                                          </p:spTgt>
                                        </p:tgtEl>
                                        <p:attrNameLst>
                                          <p:attrName>style.visibility</p:attrName>
                                        </p:attrNameLst>
                                      </p:cBhvr>
                                      <p:to>
                                        <p:strVal val="visible"/>
                                      </p:to>
                                    </p:set>
                                    <p:animEffect transition="in" filter="fade">
                                      <p:cBhvr>
                                        <p:cTn id="28" dur="2000"/>
                                        <p:tgtEl>
                                          <p:spTgt spid="16">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xEl>
                                              <p:pRg st="9" end="9"/>
                                            </p:txEl>
                                          </p:spTgt>
                                        </p:tgtEl>
                                        <p:attrNameLst>
                                          <p:attrName>style.visibility</p:attrName>
                                        </p:attrNameLst>
                                      </p:cBhvr>
                                      <p:to>
                                        <p:strVal val="visible"/>
                                      </p:to>
                                    </p:set>
                                    <p:animEffect transition="in" filter="fade">
                                      <p:cBhvr>
                                        <p:cTn id="31" dur="2000"/>
                                        <p:tgtEl>
                                          <p:spTgt spid="16">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xEl>
                                              <p:pRg st="10" end="10"/>
                                            </p:txEl>
                                          </p:spTgt>
                                        </p:tgtEl>
                                        <p:attrNameLst>
                                          <p:attrName>style.visibility</p:attrName>
                                        </p:attrNameLst>
                                      </p:cBhvr>
                                      <p:to>
                                        <p:strVal val="visible"/>
                                      </p:to>
                                    </p:set>
                                    <p:animEffect transition="in" filter="fade">
                                      <p:cBhvr>
                                        <p:cTn id="34" dur="2000"/>
                                        <p:tgtEl>
                                          <p:spTgt spid="16">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xEl>
                                              <p:pRg st="12" end="12"/>
                                            </p:txEl>
                                          </p:spTgt>
                                        </p:tgtEl>
                                        <p:attrNameLst>
                                          <p:attrName>style.visibility</p:attrName>
                                        </p:attrNameLst>
                                      </p:cBhvr>
                                      <p:to>
                                        <p:strVal val="visible"/>
                                      </p:to>
                                    </p:set>
                                    <p:animEffect transition="in" filter="fade">
                                      <p:cBhvr>
                                        <p:cTn id="37" dur="2000"/>
                                        <p:tgtEl>
                                          <p:spTgt spid="16">
                                            <p:txEl>
                                              <p:pRg st="12" end="12"/>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xEl>
                                              <p:pRg st="13" end="13"/>
                                            </p:txEl>
                                          </p:spTgt>
                                        </p:tgtEl>
                                        <p:attrNameLst>
                                          <p:attrName>style.visibility</p:attrName>
                                        </p:attrNameLst>
                                      </p:cBhvr>
                                      <p:to>
                                        <p:strVal val="visible"/>
                                      </p:to>
                                    </p:set>
                                    <p:animEffect transition="in" filter="fade">
                                      <p:cBhvr>
                                        <p:cTn id="40" dur="2000"/>
                                        <p:tgtEl>
                                          <p:spTgt spid="16">
                                            <p:txEl>
                                              <p:pRg st="13" end="13"/>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xEl>
                                              <p:pRg st="14" end="14"/>
                                            </p:txEl>
                                          </p:spTgt>
                                        </p:tgtEl>
                                        <p:attrNameLst>
                                          <p:attrName>style.visibility</p:attrName>
                                        </p:attrNameLst>
                                      </p:cBhvr>
                                      <p:to>
                                        <p:strVal val="visible"/>
                                      </p:to>
                                    </p:set>
                                    <p:animEffect transition="in" filter="fade">
                                      <p:cBhvr>
                                        <p:cTn id="43" dur="2000"/>
                                        <p:tgtEl>
                                          <p:spTgt spid="16">
                                            <p:txEl>
                                              <p:pRg st="14" end="14"/>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xEl>
                                              <p:pRg st="15" end="15"/>
                                            </p:txEl>
                                          </p:spTgt>
                                        </p:tgtEl>
                                        <p:attrNameLst>
                                          <p:attrName>style.visibility</p:attrName>
                                        </p:attrNameLst>
                                      </p:cBhvr>
                                      <p:to>
                                        <p:strVal val="visible"/>
                                      </p:to>
                                    </p:set>
                                    <p:animEffect transition="in" filter="fade">
                                      <p:cBhvr>
                                        <p:cTn id="46" dur="2000"/>
                                        <p:tgtEl>
                                          <p:spTgt spid="16">
                                            <p:txEl>
                                              <p:pRg st="15" end="15"/>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xEl>
                                              <p:pRg st="16" end="16"/>
                                            </p:txEl>
                                          </p:spTgt>
                                        </p:tgtEl>
                                        <p:attrNameLst>
                                          <p:attrName>style.visibility</p:attrName>
                                        </p:attrNameLst>
                                      </p:cBhvr>
                                      <p:to>
                                        <p:strVal val="visible"/>
                                      </p:to>
                                    </p:set>
                                    <p:animEffect transition="in" filter="fade">
                                      <p:cBhvr>
                                        <p:cTn id="49" dur="2000"/>
                                        <p:tgtEl>
                                          <p:spTgt spid="16">
                                            <p:txEl>
                                              <p:pRg st="16" end="16"/>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
                                            <p:txEl>
                                              <p:pRg st="18" end="18"/>
                                            </p:txEl>
                                          </p:spTgt>
                                        </p:tgtEl>
                                        <p:attrNameLst>
                                          <p:attrName>style.visibility</p:attrName>
                                        </p:attrNameLst>
                                      </p:cBhvr>
                                      <p:to>
                                        <p:strVal val="visible"/>
                                      </p:to>
                                    </p:set>
                                    <p:animEffect transition="in" filter="fade">
                                      <p:cBhvr>
                                        <p:cTn id="52" dur="2000"/>
                                        <p:tgtEl>
                                          <p:spTgt spid="16">
                                            <p:txEl>
                                              <p:pRg st="18" end="1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8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7" grpId="0" animBg="1"/>
      <p:bldP spid="8" grpId="0" animBg="1"/>
      <p:bldP spid="16"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gency type 1.png"/>
          <p:cNvPicPr>
            <a:picLocks noChangeAspect="1"/>
          </p:cNvPicPr>
          <p:nvPr/>
        </p:nvPicPr>
        <p:blipFill>
          <a:blip r:embed="rId2" cstate="print"/>
          <a:srcRect l="2364" t="30522" r="60271" b="28650"/>
          <a:stretch>
            <a:fillRect/>
          </a:stretch>
        </p:blipFill>
        <p:spPr bwMode="auto">
          <a:xfrm>
            <a:off x="4419600" y="2133600"/>
            <a:ext cx="4724400" cy="4606925"/>
          </a:xfrm>
          <a:prstGeom prst="rect">
            <a:avLst/>
          </a:prstGeom>
          <a:noFill/>
          <a:ln w="9525">
            <a:noFill/>
            <a:miter lim="800000"/>
            <a:headEnd/>
            <a:tailEnd/>
          </a:ln>
        </p:spPr>
      </p:pic>
      <p:sp>
        <p:nvSpPr>
          <p:cNvPr id="2" name="Title 1"/>
          <p:cNvSpPr>
            <a:spLocks noGrp="1"/>
          </p:cNvSpPr>
          <p:nvPr>
            <p:ph type="title"/>
          </p:nvPr>
        </p:nvSpPr>
        <p:spPr>
          <a:xfrm>
            <a:off x="76200" y="0"/>
            <a:ext cx="2057400" cy="1162050"/>
          </a:xfrm>
        </p:spPr>
        <p:txBody>
          <a:bodyPr anchor="ctr"/>
          <a:lstStyle/>
          <a:p>
            <a:pPr>
              <a:lnSpc>
                <a:spcPct val="150000"/>
              </a:lnSpc>
              <a:defRPr/>
            </a:pPr>
            <a:r>
              <a:rPr lang="en-US" dirty="0" smtClean="0">
                <a:solidFill>
                  <a:srgbClr val="FF0000"/>
                </a:solidFill>
                <a:effectLst>
                  <a:outerShdw blurRad="38100" dist="38100" dir="2700000" algn="tl">
                    <a:srgbClr val="000000">
                      <a:alpha val="43137"/>
                    </a:srgbClr>
                  </a:outerShdw>
                </a:effectLst>
                <a:latin typeface="Comic Sans MS" pitchFamily="66" charset="0"/>
              </a:rPr>
              <a:t>AGENCY</a:t>
            </a:r>
            <a:br>
              <a:rPr lang="en-US" dirty="0" smtClean="0">
                <a:solidFill>
                  <a:srgbClr val="FF0000"/>
                </a:solidFill>
                <a:effectLst>
                  <a:outerShdw blurRad="38100" dist="38100" dir="2700000" algn="tl">
                    <a:srgbClr val="000000">
                      <a:alpha val="43137"/>
                    </a:srgbClr>
                  </a:outerShdw>
                </a:effectLst>
                <a:latin typeface="Comic Sans MS" pitchFamily="66" charset="0"/>
              </a:rPr>
            </a:br>
            <a:r>
              <a:rPr lang="en-US" dirty="0" smtClean="0">
                <a:solidFill>
                  <a:srgbClr val="FF0000"/>
                </a:solidFill>
                <a:effectLst>
                  <a:outerShdw blurRad="38100" dist="38100" dir="2700000" algn="tl">
                    <a:srgbClr val="000000">
                      <a:alpha val="43137"/>
                    </a:srgbClr>
                  </a:outerShdw>
                </a:effectLst>
                <a:latin typeface="Comic Sans MS" pitchFamily="66" charset="0"/>
              </a:rPr>
              <a:t>SELECTION</a:t>
            </a:r>
            <a:endParaRPr lang="en-US" dirty="0">
              <a:solidFill>
                <a:srgbClr val="FF0000"/>
              </a:solidFill>
              <a:effectLst>
                <a:outerShdw blurRad="38100" dist="38100" dir="2700000" algn="tl">
                  <a:srgbClr val="000000">
                    <a:alpha val="43137"/>
                  </a:srgbClr>
                </a:outerShdw>
              </a:effectLst>
              <a:latin typeface="Comic Sans MS" pitchFamily="66" charset="0"/>
            </a:endParaRPr>
          </a:p>
        </p:txBody>
      </p:sp>
      <p:pic>
        <p:nvPicPr>
          <p:cNvPr id="30724" name="Content Placeholder 4" descr="agency type.png"/>
          <p:cNvPicPr>
            <a:picLocks noGrp="1" noChangeAspect="1"/>
          </p:cNvPicPr>
          <p:nvPr>
            <p:ph idx="1"/>
          </p:nvPr>
        </p:nvPicPr>
        <p:blipFill>
          <a:blip r:embed="rId3" cstate="print"/>
          <a:srcRect l="807" t="20862" r="53566" b="54140"/>
          <a:stretch>
            <a:fillRect/>
          </a:stretch>
        </p:blipFill>
        <p:spPr>
          <a:xfrm>
            <a:off x="2444750" y="41275"/>
            <a:ext cx="6699250" cy="2168525"/>
          </a:xfrm>
        </p:spPr>
      </p:pic>
      <p:sp>
        <p:nvSpPr>
          <p:cNvPr id="4" name="Text Placeholder 3"/>
          <p:cNvSpPr>
            <a:spLocks noGrp="1"/>
          </p:cNvSpPr>
          <p:nvPr>
            <p:ph type="body" sz="half" idx="2"/>
          </p:nvPr>
        </p:nvSpPr>
        <p:spPr>
          <a:xfrm>
            <a:off x="0" y="3810000"/>
            <a:ext cx="4648200" cy="1371600"/>
          </a:xfrm>
        </p:spPr>
        <p:txBody>
          <a:bodyPr/>
          <a:lstStyle/>
          <a:p>
            <a:pPr marL="225425" indent="-225425">
              <a:lnSpc>
                <a:spcPct val="150000"/>
              </a:lnSpc>
              <a:buClrTx/>
              <a:buSzPct val="85000"/>
              <a:buFont typeface="Wingdings" pitchFamily="2" charset="2"/>
              <a:buChar char="ü"/>
              <a:tabLst>
                <a:tab pos="225425" algn="l"/>
              </a:tabLst>
              <a:defRPr/>
            </a:pPr>
            <a:r>
              <a:rPr lang="en-US" sz="1200" b="1" dirty="0" smtClean="0">
                <a:solidFill>
                  <a:srgbClr val="FF0000"/>
                </a:solidFill>
                <a:latin typeface="Comic Sans MS" pitchFamily="66" charset="0"/>
              </a:rPr>
              <a:t>Key Agencies: A minimum of four (4) of the key response agencies must be </a:t>
            </a:r>
            <a:r>
              <a:rPr lang="en-US" sz="1200" b="1" u="sng" dirty="0" smtClean="0">
                <a:solidFill>
                  <a:srgbClr val="FF0000"/>
                </a:solidFill>
                <a:latin typeface="Comic Sans MS" pitchFamily="66" charset="0"/>
              </a:rPr>
              <a:t>ON THE EXERCISE SCENE.</a:t>
            </a:r>
          </a:p>
          <a:p>
            <a:pPr marL="225425" indent="-225425">
              <a:lnSpc>
                <a:spcPct val="150000"/>
              </a:lnSpc>
              <a:buClrTx/>
              <a:buSzPct val="85000"/>
              <a:buFont typeface="Wingdings" pitchFamily="2" charset="2"/>
              <a:buChar char="ü"/>
              <a:tabLst>
                <a:tab pos="225425" algn="l"/>
              </a:tabLst>
              <a:defRPr/>
            </a:pPr>
            <a:r>
              <a:rPr lang="en-US" sz="1200" b="1" dirty="0" smtClean="0">
                <a:solidFill>
                  <a:srgbClr val="FF0000"/>
                </a:solidFill>
                <a:latin typeface="Comic Sans MS" pitchFamily="66" charset="0"/>
              </a:rPr>
              <a:t>Support Agencies: A minimum of four (4) of the support agencies must be </a:t>
            </a:r>
            <a:r>
              <a:rPr lang="en-US" sz="1200" b="1" u="sng" dirty="0" smtClean="0">
                <a:solidFill>
                  <a:srgbClr val="FF0000"/>
                </a:solidFill>
                <a:latin typeface="Comic Sans MS" pitchFamily="66" charset="0"/>
              </a:rPr>
              <a:t>ON THE EXERCISE SCENE.</a:t>
            </a:r>
            <a:endParaRPr lang="en-US" sz="1200" b="1" dirty="0" smtClean="0">
              <a:solidFill>
                <a:srgbClr val="FF0000"/>
              </a:solidFill>
              <a:latin typeface="Comic Sans MS" pitchFamily="66" charset="0"/>
            </a:endParaRPr>
          </a:p>
          <a:p>
            <a:pPr>
              <a:lnSpc>
                <a:spcPct val="150000"/>
              </a:lnSpc>
              <a:buClrTx/>
              <a:buSzPct val="85000"/>
              <a:defRPr/>
            </a:pPr>
            <a:endParaRPr lang="en-US" sz="1200" b="1" dirty="0" smtClean="0">
              <a:solidFill>
                <a:srgbClr val="FF0000"/>
              </a:solidFill>
              <a:latin typeface="Comic Sans MS" pitchFamily="66" charset="0"/>
            </a:endParaRPr>
          </a:p>
          <a:p>
            <a:pPr>
              <a:lnSpc>
                <a:spcPct val="150000"/>
              </a:lnSpc>
              <a:buClrTx/>
              <a:buSzPct val="85000"/>
              <a:defRPr/>
            </a:pPr>
            <a:endParaRPr lang="en-US" sz="1200" b="1" dirty="0">
              <a:solidFill>
                <a:srgbClr val="FF0000"/>
              </a:solidFill>
              <a:latin typeface="Comic Sans MS" pitchFamily="66" charset="0"/>
            </a:endParaRPr>
          </a:p>
        </p:txBody>
      </p:sp>
      <p:pic>
        <p:nvPicPr>
          <p:cNvPr id="7" name="Picture 6" descr="agency type 2.png"/>
          <p:cNvPicPr>
            <a:picLocks noChangeAspect="1"/>
          </p:cNvPicPr>
          <p:nvPr/>
        </p:nvPicPr>
        <p:blipFill>
          <a:blip r:embed="rId4" cstate="print"/>
          <a:srcRect l="15298" t="31474" r="53958" b="54076"/>
          <a:stretch>
            <a:fillRect/>
          </a:stretch>
        </p:blipFill>
        <p:spPr bwMode="auto">
          <a:xfrm>
            <a:off x="76200" y="2209800"/>
            <a:ext cx="4343400" cy="1676400"/>
          </a:xfrm>
          <a:prstGeom prst="rect">
            <a:avLst/>
          </a:prstGeom>
          <a:noFill/>
          <a:ln w="9525">
            <a:noFill/>
            <a:miter lim="800000"/>
            <a:headEnd/>
            <a:tailEnd/>
          </a:ln>
        </p:spPr>
      </p:pic>
      <p:pic>
        <p:nvPicPr>
          <p:cNvPr id="8" name="Picture 7" descr="agency type 3.png"/>
          <p:cNvPicPr>
            <a:picLocks noChangeAspect="1"/>
          </p:cNvPicPr>
          <p:nvPr/>
        </p:nvPicPr>
        <p:blipFill>
          <a:blip r:embed="rId5" cstate="print"/>
          <a:srcRect l="14697" t="29250" r="53934" b="52963"/>
          <a:stretch>
            <a:fillRect/>
          </a:stretch>
        </p:blipFill>
        <p:spPr bwMode="auto">
          <a:xfrm>
            <a:off x="76200" y="5029200"/>
            <a:ext cx="4343400" cy="1828800"/>
          </a:xfrm>
          <a:prstGeom prst="rect">
            <a:avLst/>
          </a:prstGeom>
          <a:noFill/>
          <a:ln w="9525">
            <a:noFill/>
            <a:miter lim="800000"/>
            <a:headEnd/>
            <a:tailEnd/>
          </a:ln>
        </p:spPr>
      </p:pic>
      <p:sp>
        <p:nvSpPr>
          <p:cNvPr id="30728" name="Slide Number Placeholder 12"/>
          <p:cNvSpPr>
            <a:spLocks noGrp="1"/>
          </p:cNvSpPr>
          <p:nvPr>
            <p:ph type="sldNum" sz="quarter" idx="12"/>
          </p:nvPr>
        </p:nvSpPr>
        <p:spPr>
          <a:xfrm>
            <a:off x="7010400" y="6629400"/>
            <a:ext cx="2133600" cy="228600"/>
          </a:xfrm>
          <a:noFill/>
        </p:spPr>
        <p:txBody>
          <a:bodyPr/>
          <a:lstStyle/>
          <a:p>
            <a:fld id="{A9E675DB-C5F2-45D7-B7A6-A1D1DA4B56F9}" type="slidenum">
              <a:rPr lang="en-US" altLang="en-US" smtClean="0"/>
              <a:pPr/>
              <a:t>41</a:t>
            </a:fld>
            <a:endParaRPr lang="en-US" altLang="en-US" dirty="0" smtClean="0"/>
          </a:p>
        </p:txBody>
      </p:sp>
      <p:sp>
        <p:nvSpPr>
          <p:cNvPr id="30729" name="Footer Placeholder 13"/>
          <p:cNvSpPr>
            <a:spLocks noGrp="1"/>
          </p:cNvSpPr>
          <p:nvPr>
            <p:ph type="ftr" sz="quarter" idx="11"/>
          </p:nvPr>
        </p:nvSpPr>
        <p:spPr>
          <a:noFill/>
        </p:spPr>
        <p:txBody>
          <a:bodyPr/>
          <a:lstStyle/>
          <a:p>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linds(horizont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linds(horizontal)">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4038600" cy="641350"/>
          </a:xfrm>
        </p:spPr>
        <p:txBody>
          <a:bodyPr anchor="ctr"/>
          <a:lstStyle/>
          <a:p>
            <a:pPr>
              <a:defRPr/>
            </a:pPr>
            <a:r>
              <a:rPr lang="en-US" dirty="0" smtClean="0">
                <a:solidFill>
                  <a:srgbClr val="FF0000"/>
                </a:solidFill>
                <a:effectLst>
                  <a:outerShdw blurRad="38100" dist="38100" dir="2700000" algn="tl">
                    <a:srgbClr val="000000">
                      <a:alpha val="43137"/>
                    </a:srgbClr>
                  </a:outerShdw>
                </a:effectLst>
                <a:latin typeface="Comic Sans MS" pitchFamily="66" charset="0"/>
              </a:rPr>
              <a:t>CHEMICAL SELECTION</a:t>
            </a:r>
            <a:endParaRPr lang="en-US" dirty="0">
              <a:solidFill>
                <a:srgbClr val="FF0000"/>
              </a:solidFill>
              <a:effectLst>
                <a:outerShdw blurRad="38100" dist="38100" dir="2700000" algn="tl">
                  <a:srgbClr val="000000">
                    <a:alpha val="43137"/>
                  </a:srgbClr>
                </a:outerShdw>
              </a:effectLst>
              <a:latin typeface="Comic Sans MS" pitchFamily="66" charset="0"/>
            </a:endParaRPr>
          </a:p>
        </p:txBody>
      </p:sp>
      <p:pic>
        <p:nvPicPr>
          <p:cNvPr id="31747" name="Content Placeholder 4" descr="chemical selection.png"/>
          <p:cNvPicPr>
            <a:picLocks noGrp="1" noChangeAspect="1"/>
          </p:cNvPicPr>
          <p:nvPr>
            <p:ph idx="1"/>
          </p:nvPr>
        </p:nvPicPr>
        <p:blipFill>
          <a:blip r:embed="rId2" cstate="print"/>
          <a:srcRect l="758" t="19336" r="11925" b="8675"/>
          <a:stretch>
            <a:fillRect/>
          </a:stretch>
        </p:blipFill>
        <p:spPr>
          <a:xfrm>
            <a:off x="228600" y="990600"/>
            <a:ext cx="8763000" cy="5410200"/>
          </a:xfrm>
        </p:spPr>
      </p:pic>
      <p:sp>
        <p:nvSpPr>
          <p:cNvPr id="6" name="Rectangle 5"/>
          <p:cNvSpPr>
            <a:spLocks noChangeArrowheads="1"/>
          </p:cNvSpPr>
          <p:nvPr/>
        </p:nvSpPr>
        <p:spPr bwMode="auto">
          <a:xfrm>
            <a:off x="1219200" y="4140200"/>
            <a:ext cx="2971800" cy="508000"/>
          </a:xfrm>
          <a:prstGeom prst="rect">
            <a:avLst/>
          </a:prstGeom>
          <a:noFill/>
          <a:ln w="9525">
            <a:noFill/>
            <a:miter lim="800000"/>
            <a:headEnd/>
            <a:tailEnd/>
          </a:ln>
        </p:spPr>
        <p:txBody>
          <a:bodyPr>
            <a:spAutoFit/>
          </a:bodyPr>
          <a:lstStyle/>
          <a:p>
            <a:pPr marL="225425" indent="-225425">
              <a:lnSpc>
                <a:spcPct val="150000"/>
              </a:lnSpc>
              <a:buSzPct val="85000"/>
              <a:tabLst>
                <a:tab pos="225425" algn="l"/>
              </a:tabLst>
            </a:pPr>
            <a:r>
              <a:rPr lang="en-US" b="1" dirty="0">
                <a:solidFill>
                  <a:srgbClr val="FF0000"/>
                </a:solidFill>
                <a:latin typeface="Comic Sans MS" pitchFamily="66" charset="0"/>
              </a:rPr>
              <a:t>SELECT CHEMICAL(S)</a:t>
            </a:r>
          </a:p>
        </p:txBody>
      </p:sp>
      <p:sp>
        <p:nvSpPr>
          <p:cNvPr id="7" name="Right Arrow 6"/>
          <p:cNvSpPr/>
          <p:nvPr/>
        </p:nvSpPr>
        <p:spPr>
          <a:xfrm flipV="1">
            <a:off x="4267200" y="4267200"/>
            <a:ext cx="2286000" cy="2286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750" name="Slide Number Placeholder 11"/>
          <p:cNvSpPr>
            <a:spLocks noGrp="1"/>
          </p:cNvSpPr>
          <p:nvPr>
            <p:ph type="sldNum" sz="quarter" idx="12"/>
          </p:nvPr>
        </p:nvSpPr>
        <p:spPr>
          <a:xfrm>
            <a:off x="7010400" y="6629400"/>
            <a:ext cx="2133600" cy="228600"/>
          </a:xfrm>
          <a:noFill/>
        </p:spPr>
        <p:txBody>
          <a:bodyPr/>
          <a:lstStyle/>
          <a:p>
            <a:fld id="{C88AACD2-F187-4AC9-9D8C-A5D0ED716D28}" type="slidenum">
              <a:rPr lang="en-US" altLang="en-US" smtClean="0"/>
              <a:pPr/>
              <a:t>42</a:t>
            </a:fld>
            <a:endParaRPr lang="en-US" altLang="en-US" dirty="0" smtClean="0"/>
          </a:p>
        </p:txBody>
      </p:sp>
      <p:sp>
        <p:nvSpPr>
          <p:cNvPr id="31751" name="Footer Placeholder 12"/>
          <p:cNvSpPr>
            <a:spLocks noGrp="1"/>
          </p:cNvSpPr>
          <p:nvPr>
            <p:ph type="ftr" sz="quarter" idx="11"/>
          </p:nvPr>
        </p:nvSpPr>
        <p:spPr>
          <a:noFill/>
        </p:spPr>
        <p:txBody>
          <a:bodyPr/>
          <a:lstStyle/>
          <a:p>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US" dirty="0" smtClean="0"/>
          </a:p>
        </p:txBody>
      </p:sp>
      <p:pic>
        <p:nvPicPr>
          <p:cNvPr id="5" name="Content Placeholder 4" descr="chemical selection 1.png"/>
          <p:cNvPicPr>
            <a:picLocks noGrp="1" noChangeAspect="1"/>
          </p:cNvPicPr>
          <p:nvPr>
            <p:ph idx="1"/>
          </p:nvPr>
        </p:nvPicPr>
        <p:blipFill>
          <a:blip r:embed="rId2" cstate="print"/>
          <a:srcRect l="417" t="20862" r="51357" b="43432"/>
          <a:stretch>
            <a:fillRect/>
          </a:stretch>
        </p:blipFill>
        <p:spPr>
          <a:xfrm>
            <a:off x="152400" y="152400"/>
            <a:ext cx="8818563" cy="4572000"/>
          </a:xfrm>
          <a:ln w="38100" cap="sq">
            <a:solidFill>
              <a:srgbClr val="000000"/>
            </a:solidFill>
          </a:ln>
          <a:effectLst>
            <a:outerShdw blurRad="50800" dist="38100" dir="2700000" algn="tl" rotWithShape="0">
              <a:srgbClr val="000000">
                <a:alpha val="43000"/>
              </a:srgbClr>
            </a:outerShdw>
          </a:effectLst>
        </p:spPr>
      </p:pic>
      <p:sp>
        <p:nvSpPr>
          <p:cNvPr id="4" name="Text Placeholder 3"/>
          <p:cNvSpPr>
            <a:spLocks noGrp="1"/>
          </p:cNvSpPr>
          <p:nvPr>
            <p:ph type="body" sz="half" idx="2"/>
          </p:nvPr>
        </p:nvSpPr>
        <p:spPr>
          <a:xfrm>
            <a:off x="152400" y="5105400"/>
            <a:ext cx="8763000" cy="1600200"/>
          </a:xfrm>
        </p:spPr>
        <p:txBody>
          <a:bodyPr/>
          <a:lstStyle/>
          <a:p>
            <a:pPr marL="225425" indent="-225425">
              <a:lnSpc>
                <a:spcPct val="150000"/>
              </a:lnSpc>
              <a:buFont typeface="Wingdings" pitchFamily="2" charset="2"/>
              <a:buChar char="v"/>
            </a:pPr>
            <a:r>
              <a:rPr lang="en-US" sz="1800" b="1" dirty="0" smtClean="0">
                <a:solidFill>
                  <a:srgbClr val="FF0000"/>
                </a:solidFill>
                <a:latin typeface="Comic Sans MS" pitchFamily="66" charset="0"/>
              </a:rPr>
              <a:t>Fields will be populated after chemical selection.</a:t>
            </a:r>
          </a:p>
          <a:p>
            <a:pPr marL="225425" indent="-225425">
              <a:lnSpc>
                <a:spcPct val="150000"/>
              </a:lnSpc>
              <a:buFont typeface="Wingdings" pitchFamily="2" charset="2"/>
              <a:buChar char="v"/>
            </a:pPr>
            <a:r>
              <a:rPr lang="en-US" sz="1800" b="1" dirty="0" smtClean="0">
                <a:solidFill>
                  <a:srgbClr val="FF0000"/>
                </a:solidFill>
                <a:latin typeface="Comic Sans MS" pitchFamily="66" charset="0"/>
              </a:rPr>
              <a:t>Amount of chemical released must be more than reportable quantity (RQ).   You cannot proceed if amount released is less than RQ.</a:t>
            </a:r>
          </a:p>
        </p:txBody>
      </p:sp>
      <p:sp>
        <p:nvSpPr>
          <p:cNvPr id="6" name="Text Placeholder 3"/>
          <p:cNvSpPr txBox="1">
            <a:spLocks/>
          </p:cNvSpPr>
          <p:nvPr/>
        </p:nvSpPr>
        <p:spPr bwMode="auto">
          <a:xfrm>
            <a:off x="3733800" y="3657600"/>
            <a:ext cx="2819400" cy="381000"/>
          </a:xfrm>
          <a:prstGeom prst="rect">
            <a:avLst/>
          </a:prstGeom>
          <a:noFill/>
          <a:ln w="9525">
            <a:noFill/>
            <a:miter lim="800000"/>
            <a:headEnd/>
            <a:tailEnd/>
          </a:ln>
        </p:spPr>
        <p:txBody>
          <a:bodyPr anchor="ctr"/>
          <a:lstStyle/>
          <a:p>
            <a:pPr marL="225425" indent="-225425" eaLnBrk="0" hangingPunct="0">
              <a:spcBef>
                <a:spcPct val="20000"/>
              </a:spcBef>
              <a:buClr>
                <a:schemeClr val="tx2"/>
              </a:buClr>
              <a:buSzPct val="70000"/>
              <a:defRPr/>
            </a:pPr>
            <a:r>
              <a:rPr lang="en-US" sz="1400" b="1" kern="0" dirty="0">
                <a:solidFill>
                  <a:srgbClr val="FF0000"/>
                </a:solidFill>
                <a:latin typeface="Comic Sans MS" pitchFamily="66" charset="0"/>
              </a:rPr>
              <a:t>ENTER AMOUNT HERE</a:t>
            </a:r>
          </a:p>
        </p:txBody>
      </p:sp>
      <p:sp>
        <p:nvSpPr>
          <p:cNvPr id="32774" name="Slide Number Placeholder 10"/>
          <p:cNvSpPr>
            <a:spLocks noGrp="1"/>
          </p:cNvSpPr>
          <p:nvPr>
            <p:ph type="sldNum" sz="quarter" idx="12"/>
          </p:nvPr>
        </p:nvSpPr>
        <p:spPr>
          <a:xfrm>
            <a:off x="7010400" y="6629400"/>
            <a:ext cx="2133600" cy="228600"/>
          </a:xfrm>
          <a:noFill/>
        </p:spPr>
        <p:txBody>
          <a:bodyPr/>
          <a:lstStyle/>
          <a:p>
            <a:fld id="{F63D4846-9E6D-4EF2-A765-DBD8E0388FD6}" type="slidenum">
              <a:rPr lang="en-US" altLang="en-US" smtClean="0"/>
              <a:pPr/>
              <a:t>43</a:t>
            </a:fld>
            <a:endParaRPr lang="en-US" altLang="en-US" dirty="0" smtClean="0"/>
          </a:p>
        </p:txBody>
      </p:sp>
      <p:sp>
        <p:nvSpPr>
          <p:cNvPr id="32775" name="Footer Placeholder 11"/>
          <p:cNvSpPr>
            <a:spLocks noGrp="1"/>
          </p:cNvSpPr>
          <p:nvPr>
            <p:ph type="ftr" sz="quarter" idx="11"/>
          </p:nvPr>
        </p:nvSpPr>
        <p:spPr>
          <a:noFill/>
        </p:spPr>
        <p:txBody>
          <a:bodyPr/>
          <a:lstStyle/>
          <a:p>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linds(horizontal)">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blinds(horizontal)">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5029200" cy="641350"/>
          </a:xfrm>
        </p:spPr>
        <p:txBody>
          <a:bodyPr anchor="ctr"/>
          <a:lstStyle/>
          <a:p>
            <a:pPr>
              <a:defRPr/>
            </a:pPr>
            <a:r>
              <a:rPr lang="en-US" dirty="0" smtClean="0">
                <a:solidFill>
                  <a:srgbClr val="FF0000"/>
                </a:solidFill>
                <a:effectLst>
                  <a:outerShdw blurRad="38100" dist="38100" dir="2700000" algn="tl">
                    <a:srgbClr val="000000">
                      <a:alpha val="43137"/>
                    </a:srgbClr>
                  </a:outerShdw>
                </a:effectLst>
                <a:latin typeface="Comic Sans MS" pitchFamily="66" charset="0"/>
              </a:rPr>
              <a:t>Compliance Step 7: Exercise Report </a:t>
            </a:r>
            <a:endParaRPr lang="en-US" dirty="0">
              <a:solidFill>
                <a:srgbClr val="FF0000"/>
              </a:solidFill>
              <a:effectLst>
                <a:outerShdw blurRad="38100" dist="38100" dir="2700000" algn="tl">
                  <a:srgbClr val="000000">
                    <a:alpha val="43137"/>
                  </a:srgbClr>
                </a:outerShdw>
              </a:effectLst>
              <a:latin typeface="Comic Sans MS" pitchFamily="66" charset="0"/>
            </a:endParaRPr>
          </a:p>
        </p:txBody>
      </p:sp>
      <p:pic>
        <p:nvPicPr>
          <p:cNvPr id="33795" name="Content Placeholder 4" descr="exercise final.bmp"/>
          <p:cNvPicPr>
            <a:picLocks noGrp="1" noChangeAspect="1"/>
          </p:cNvPicPr>
          <p:nvPr>
            <p:ph idx="1"/>
          </p:nvPr>
        </p:nvPicPr>
        <p:blipFill>
          <a:blip r:embed="rId2" cstate="print"/>
          <a:srcRect t="12907" r="31303" b="10201"/>
          <a:stretch>
            <a:fillRect/>
          </a:stretch>
        </p:blipFill>
        <p:spPr>
          <a:xfrm>
            <a:off x="0" y="892175"/>
            <a:ext cx="8434388" cy="5965825"/>
          </a:xfrm>
        </p:spPr>
      </p:pic>
      <p:sp>
        <p:nvSpPr>
          <p:cNvPr id="6" name="Text Placeholder 3"/>
          <p:cNvSpPr>
            <a:spLocks noGrp="1"/>
          </p:cNvSpPr>
          <p:nvPr>
            <p:ph type="body" sz="half" idx="2"/>
          </p:nvPr>
        </p:nvSpPr>
        <p:spPr>
          <a:xfrm>
            <a:off x="2362200" y="2438400"/>
            <a:ext cx="5867400" cy="4267200"/>
          </a:xfrm>
        </p:spPr>
        <p:txBody>
          <a:bodyPr/>
          <a:lstStyle/>
          <a:p>
            <a:pPr>
              <a:defRPr/>
            </a:pPr>
            <a:r>
              <a:rPr lang="en-US" dirty="0" smtClean="0">
                <a:solidFill>
                  <a:srgbClr val="000099"/>
                </a:solidFill>
                <a:latin typeface="Comic Sans MS" pitchFamily="66" charset="0"/>
              </a:rPr>
              <a:t>Select Exercise Type: Actual,  Full Scale,  Functional or Table Top</a:t>
            </a:r>
            <a:endParaRPr lang="en-US" sz="1600" dirty="0" smtClean="0">
              <a:solidFill>
                <a:srgbClr val="000099"/>
              </a:solidFill>
              <a:latin typeface="Comic Sans MS" pitchFamily="66" charset="0"/>
            </a:endParaRPr>
          </a:p>
          <a:p>
            <a:pPr>
              <a:defRPr/>
            </a:pPr>
            <a:endParaRPr lang="en-US" sz="800" dirty="0" smtClean="0">
              <a:solidFill>
                <a:srgbClr val="000099"/>
              </a:solidFill>
              <a:latin typeface="Comic Sans MS" pitchFamily="66" charset="0"/>
            </a:endParaRPr>
          </a:p>
          <a:p>
            <a:pPr>
              <a:defRPr/>
            </a:pPr>
            <a:r>
              <a:rPr lang="en-US" dirty="0" smtClean="0">
                <a:solidFill>
                  <a:srgbClr val="000099"/>
                </a:solidFill>
                <a:latin typeface="Comic Sans MS" pitchFamily="66" charset="0"/>
              </a:rPr>
              <a:t>Enter HSEEP-NEXS Number</a:t>
            </a:r>
          </a:p>
          <a:p>
            <a:pPr>
              <a:defRPr/>
            </a:pPr>
            <a:endParaRPr lang="en-US" sz="800" dirty="0" smtClean="0">
              <a:solidFill>
                <a:srgbClr val="000099"/>
              </a:solidFill>
              <a:latin typeface="Comic Sans MS" pitchFamily="66" charset="0"/>
            </a:endParaRPr>
          </a:p>
          <a:p>
            <a:pPr>
              <a:defRPr/>
            </a:pPr>
            <a:r>
              <a:rPr lang="en-US" dirty="0" smtClean="0">
                <a:solidFill>
                  <a:srgbClr val="000099"/>
                </a:solidFill>
                <a:latin typeface="Comic Sans MS" pitchFamily="66" charset="0"/>
              </a:rPr>
              <a:t>Enter Start Date</a:t>
            </a:r>
          </a:p>
          <a:p>
            <a:pPr>
              <a:defRPr/>
            </a:pPr>
            <a:endParaRPr lang="en-US" sz="800" dirty="0" smtClean="0">
              <a:solidFill>
                <a:srgbClr val="000099"/>
              </a:solidFill>
              <a:latin typeface="Comic Sans MS" pitchFamily="66" charset="0"/>
            </a:endParaRPr>
          </a:p>
          <a:p>
            <a:pPr>
              <a:defRPr/>
            </a:pPr>
            <a:r>
              <a:rPr lang="en-US" dirty="0" smtClean="0">
                <a:solidFill>
                  <a:srgbClr val="000099"/>
                </a:solidFill>
                <a:latin typeface="Comic Sans MS" pitchFamily="66" charset="0"/>
              </a:rPr>
              <a:t>Enter Start Time</a:t>
            </a:r>
          </a:p>
          <a:p>
            <a:pPr>
              <a:defRPr/>
            </a:pPr>
            <a:endParaRPr lang="en-US" dirty="0" smtClean="0">
              <a:solidFill>
                <a:srgbClr val="000099"/>
              </a:solidFill>
              <a:latin typeface="Comic Sans MS" pitchFamily="66" charset="0"/>
            </a:endParaRPr>
          </a:p>
          <a:p>
            <a:pPr>
              <a:defRPr/>
            </a:pPr>
            <a:r>
              <a:rPr lang="en-US" dirty="0" smtClean="0">
                <a:solidFill>
                  <a:srgbClr val="000099"/>
                </a:solidFill>
                <a:latin typeface="Comic Sans MS" pitchFamily="66" charset="0"/>
              </a:rPr>
              <a:t>Enter End Date</a:t>
            </a:r>
          </a:p>
          <a:p>
            <a:pPr>
              <a:defRPr/>
            </a:pPr>
            <a:endParaRPr lang="en-US" sz="900" dirty="0" smtClean="0">
              <a:solidFill>
                <a:srgbClr val="000099"/>
              </a:solidFill>
              <a:latin typeface="Comic Sans MS" pitchFamily="66" charset="0"/>
            </a:endParaRPr>
          </a:p>
          <a:p>
            <a:pPr>
              <a:defRPr/>
            </a:pPr>
            <a:r>
              <a:rPr lang="en-US" dirty="0" smtClean="0">
                <a:solidFill>
                  <a:srgbClr val="000099"/>
                </a:solidFill>
                <a:latin typeface="Comic Sans MS" pitchFamily="66" charset="0"/>
              </a:rPr>
              <a:t>Enter End Time</a:t>
            </a:r>
          </a:p>
          <a:p>
            <a:pPr>
              <a:defRPr/>
            </a:pPr>
            <a:endParaRPr lang="en-US" sz="1000" dirty="0" smtClean="0">
              <a:solidFill>
                <a:srgbClr val="000099"/>
              </a:solidFill>
              <a:latin typeface="Comic Sans MS" pitchFamily="66" charset="0"/>
            </a:endParaRPr>
          </a:p>
          <a:p>
            <a:pPr>
              <a:defRPr/>
            </a:pPr>
            <a:r>
              <a:rPr lang="en-US" sz="1000" dirty="0" smtClean="0">
                <a:solidFill>
                  <a:srgbClr val="000099"/>
                </a:solidFill>
                <a:latin typeface="Comic Sans MS" pitchFamily="66" charset="0"/>
              </a:rPr>
              <a:t>Enter Location Information</a:t>
            </a:r>
          </a:p>
          <a:p>
            <a:pPr>
              <a:defRPr/>
            </a:pPr>
            <a:endParaRPr lang="en-US" sz="1050" dirty="0" smtClean="0">
              <a:solidFill>
                <a:srgbClr val="000099"/>
              </a:solidFill>
              <a:latin typeface="Comic Sans MS" pitchFamily="66" charset="0"/>
            </a:endParaRPr>
          </a:p>
          <a:p>
            <a:pPr>
              <a:defRPr/>
            </a:pPr>
            <a:r>
              <a:rPr lang="en-US" sz="1050" dirty="0" smtClean="0">
                <a:solidFill>
                  <a:srgbClr val="000099"/>
                </a:solidFill>
                <a:latin typeface="Comic Sans MS" pitchFamily="66" charset="0"/>
              </a:rPr>
              <a:t>Select County</a:t>
            </a:r>
          </a:p>
          <a:p>
            <a:pPr>
              <a:defRPr/>
            </a:pPr>
            <a:r>
              <a:rPr lang="en-US" dirty="0" smtClean="0">
                <a:solidFill>
                  <a:srgbClr val="000099"/>
                </a:solidFill>
                <a:latin typeface="Comic Sans MS" pitchFamily="66" charset="0"/>
              </a:rPr>
              <a:t>Enter Exercise Scenario</a:t>
            </a:r>
          </a:p>
          <a:p>
            <a:pPr>
              <a:defRPr/>
            </a:pPr>
            <a:endParaRPr lang="en-US" dirty="0" smtClean="0">
              <a:solidFill>
                <a:srgbClr val="000099"/>
              </a:solidFill>
              <a:latin typeface="Comic Sans MS" pitchFamily="66" charset="0"/>
            </a:endParaRPr>
          </a:p>
          <a:p>
            <a:pPr>
              <a:defRPr/>
            </a:pPr>
            <a:r>
              <a:rPr lang="en-US" dirty="0" smtClean="0">
                <a:solidFill>
                  <a:srgbClr val="000099"/>
                </a:solidFill>
                <a:latin typeface="Comic Sans MS" pitchFamily="66" charset="0"/>
              </a:rPr>
              <a:t>Select Fixed Facility or Transportation Incident</a:t>
            </a:r>
          </a:p>
        </p:txBody>
      </p:sp>
      <p:sp>
        <p:nvSpPr>
          <p:cNvPr id="7" name="Left Arrow 6"/>
          <p:cNvSpPr/>
          <p:nvPr/>
        </p:nvSpPr>
        <p:spPr>
          <a:xfrm>
            <a:off x="2667000" y="6477000"/>
            <a:ext cx="1447800" cy="152400"/>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Left Arrow 8"/>
          <p:cNvSpPr/>
          <p:nvPr/>
        </p:nvSpPr>
        <p:spPr>
          <a:xfrm>
            <a:off x="4724400" y="1782763"/>
            <a:ext cx="1752600" cy="198437"/>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799" name="Slide Number Placeholder 13"/>
          <p:cNvSpPr>
            <a:spLocks noGrp="1"/>
          </p:cNvSpPr>
          <p:nvPr>
            <p:ph type="sldNum" sz="quarter" idx="12"/>
          </p:nvPr>
        </p:nvSpPr>
        <p:spPr>
          <a:xfrm>
            <a:off x="7010400" y="6629400"/>
            <a:ext cx="2133600" cy="228600"/>
          </a:xfrm>
          <a:noFill/>
        </p:spPr>
        <p:txBody>
          <a:bodyPr/>
          <a:lstStyle/>
          <a:p>
            <a:fld id="{FE5A85E2-B094-435B-8A74-BCB1C984CCBA}" type="slidenum">
              <a:rPr lang="en-US" altLang="en-US" smtClean="0"/>
              <a:pPr/>
              <a:t>44</a:t>
            </a:fld>
            <a:endParaRPr lang="en-US" altLang="en-US" dirty="0" smtClean="0"/>
          </a:p>
        </p:txBody>
      </p:sp>
      <p:sp>
        <p:nvSpPr>
          <p:cNvPr id="33800" name="Footer Placeholder 14"/>
          <p:cNvSpPr>
            <a:spLocks noGrp="1"/>
          </p:cNvSpPr>
          <p:nvPr>
            <p:ph type="ftr" sz="quarter" idx="11"/>
          </p:nvPr>
        </p:nvSpPr>
        <p:spPr>
          <a:noFill/>
        </p:spPr>
        <p:txBody>
          <a:bodyPr/>
          <a:lstStyle/>
          <a:p>
            <a:endParaRPr lang="en-US" altLang="en-US" dirty="0" smtClean="0"/>
          </a:p>
        </p:txBody>
      </p:sp>
      <p:sp>
        <p:nvSpPr>
          <p:cNvPr id="16" name="Text Placeholder 3"/>
          <p:cNvSpPr txBox="1">
            <a:spLocks/>
          </p:cNvSpPr>
          <p:nvPr/>
        </p:nvSpPr>
        <p:spPr bwMode="auto">
          <a:xfrm>
            <a:off x="5867400" y="1252538"/>
            <a:ext cx="2362200" cy="957262"/>
          </a:xfrm>
          <a:prstGeom prst="rect">
            <a:avLst/>
          </a:prstGeom>
          <a:noFill/>
          <a:ln w="9525">
            <a:noFill/>
            <a:miter lim="800000"/>
            <a:headEnd/>
            <a:tailEnd/>
          </a:ln>
        </p:spPr>
        <p:txBody>
          <a:bodyPr/>
          <a:lstStyle/>
          <a:p>
            <a:pPr algn="r" eaLnBrk="0" hangingPunct="0">
              <a:spcBef>
                <a:spcPct val="20000"/>
              </a:spcBef>
              <a:buClr>
                <a:schemeClr val="tx2"/>
              </a:buClr>
              <a:buSzPct val="70000"/>
              <a:buFont typeface="Wingdings" pitchFamily="2" charset="2"/>
              <a:buNone/>
              <a:defRPr/>
            </a:pPr>
            <a:endParaRPr lang="en-US" sz="1400" kern="0" dirty="0">
              <a:solidFill>
                <a:srgbClr val="000099"/>
              </a:solidFill>
              <a:latin typeface="Comic Sans MS" pitchFamily="66" charset="0"/>
            </a:endParaRPr>
          </a:p>
          <a:p>
            <a:pPr algn="r" eaLnBrk="0" hangingPunct="0">
              <a:spcBef>
                <a:spcPct val="20000"/>
              </a:spcBef>
              <a:buClr>
                <a:schemeClr val="tx2"/>
              </a:buClr>
              <a:buSzPct val="70000"/>
              <a:buFont typeface="Wingdings" pitchFamily="2" charset="2"/>
              <a:buNone/>
              <a:defRPr/>
            </a:pPr>
            <a:r>
              <a:rPr lang="en-US" sz="1400" kern="0" dirty="0">
                <a:solidFill>
                  <a:srgbClr val="000099"/>
                </a:solidFill>
                <a:latin typeface="Comic Sans MS" pitchFamily="66" charset="0"/>
              </a:rPr>
              <a:t>PLEASE READ INPUT INSTRUCTIONS</a:t>
            </a:r>
          </a:p>
          <a:p>
            <a:pPr eaLnBrk="0" hangingPunct="0">
              <a:spcBef>
                <a:spcPct val="20000"/>
              </a:spcBef>
              <a:buClr>
                <a:schemeClr val="tx2"/>
              </a:buClr>
              <a:buSzPct val="70000"/>
              <a:buFont typeface="Wingdings" pitchFamily="2" charset="2"/>
              <a:buNone/>
              <a:defRPr/>
            </a:pPr>
            <a:endParaRPr lang="en-US" sz="1400" kern="0" dirty="0">
              <a:solidFill>
                <a:srgbClr val="000099"/>
              </a:solidFill>
              <a:latin typeface="Comic Sans MS" pitchFamily="66" charset="0"/>
            </a:endParaRPr>
          </a:p>
          <a:p>
            <a:pPr eaLnBrk="0" hangingPunct="0">
              <a:spcBef>
                <a:spcPct val="20000"/>
              </a:spcBef>
              <a:buClr>
                <a:schemeClr val="tx2"/>
              </a:buClr>
              <a:buSzPct val="70000"/>
              <a:buFont typeface="Wingdings" pitchFamily="2" charset="2"/>
              <a:buNone/>
              <a:defRPr/>
            </a:pPr>
            <a:endParaRPr lang="en-US" sz="1400" kern="0" dirty="0">
              <a:solidFill>
                <a:srgbClr val="000099"/>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fade">
                                      <p:cBhvr>
                                        <p:cTn id="11" dur="2000"/>
                                        <p:tgtEl>
                                          <p:spTgt spid="1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2000"/>
                                        <p:tgtEl>
                                          <p:spTgt spid="6">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2000"/>
                                        <p:tgtEl>
                                          <p:spTgt spid="6">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2000"/>
                                        <p:tgtEl>
                                          <p:spTgt spid="6">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2000"/>
                                        <p:tgtEl>
                                          <p:spTgt spid="6">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fade">
                                      <p:cBhvr>
                                        <p:cTn id="28" dur="2000"/>
                                        <p:tgtEl>
                                          <p:spTgt spid="6">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animEffect transition="in" filter="fade">
                                      <p:cBhvr>
                                        <p:cTn id="31" dur="2000"/>
                                        <p:tgtEl>
                                          <p:spTgt spid="6">
                                            <p:txEl>
                                              <p:pRg st="10" end="1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12" end="12"/>
                                            </p:txEl>
                                          </p:spTgt>
                                        </p:tgtEl>
                                        <p:attrNameLst>
                                          <p:attrName>style.visibility</p:attrName>
                                        </p:attrNameLst>
                                      </p:cBhvr>
                                      <p:to>
                                        <p:strVal val="visible"/>
                                      </p:to>
                                    </p:set>
                                    <p:animEffect transition="in" filter="fade">
                                      <p:cBhvr>
                                        <p:cTn id="34" dur="2000"/>
                                        <p:tgtEl>
                                          <p:spTgt spid="6">
                                            <p:txEl>
                                              <p:pRg st="12" end="1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14" end="14"/>
                                            </p:txEl>
                                          </p:spTgt>
                                        </p:tgtEl>
                                        <p:attrNameLst>
                                          <p:attrName>style.visibility</p:attrName>
                                        </p:attrNameLst>
                                      </p:cBhvr>
                                      <p:to>
                                        <p:strVal val="visible"/>
                                      </p:to>
                                    </p:set>
                                    <p:animEffect transition="in" filter="fade">
                                      <p:cBhvr>
                                        <p:cTn id="37" dur="2000"/>
                                        <p:tgtEl>
                                          <p:spTgt spid="6">
                                            <p:txEl>
                                              <p:pRg st="14" end="14"/>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xEl>
                                              <p:pRg st="15" end="15"/>
                                            </p:txEl>
                                          </p:spTgt>
                                        </p:tgtEl>
                                        <p:attrNameLst>
                                          <p:attrName>style.visibility</p:attrName>
                                        </p:attrNameLst>
                                      </p:cBhvr>
                                      <p:to>
                                        <p:strVal val="visible"/>
                                      </p:to>
                                    </p:set>
                                    <p:animEffect transition="in" filter="fade">
                                      <p:cBhvr>
                                        <p:cTn id="40" dur="2000"/>
                                        <p:tgtEl>
                                          <p:spTgt spid="6">
                                            <p:txEl>
                                              <p:pRg st="15" end="15"/>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xEl>
                                              <p:pRg st="17" end="17"/>
                                            </p:txEl>
                                          </p:spTgt>
                                        </p:tgtEl>
                                        <p:attrNameLst>
                                          <p:attrName>style.visibility</p:attrName>
                                        </p:attrNameLst>
                                      </p:cBhvr>
                                      <p:to>
                                        <p:strVal val="visible"/>
                                      </p:to>
                                    </p:set>
                                    <p:animEffect transition="in" filter="fade">
                                      <p:cBhvr>
                                        <p:cTn id="43" dur="2000"/>
                                        <p:tgtEl>
                                          <p:spTgt spid="6">
                                            <p:txEl>
                                              <p:pRg st="17" end="1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animBg="1"/>
      <p:bldP spid="9" grpId="0" animBg="1"/>
      <p:bldP spid="16"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nchor="ctr"/>
          <a:lstStyle/>
          <a:p>
            <a:pPr algn="ctr" eaLnBrk="1" hangingPunct="1">
              <a:defRPr/>
            </a:pPr>
            <a:r>
              <a:rPr lang="en-US" dirty="0" smtClean="0">
                <a:solidFill>
                  <a:schemeClr val="tx1"/>
                </a:solidFill>
                <a:effectLst>
                  <a:outerShdw blurRad="38100" dist="38100" dir="2700000" algn="tl">
                    <a:srgbClr val="C0C0C0"/>
                  </a:outerShdw>
                </a:effectLst>
                <a:latin typeface="Comic Sans MS" pitchFamily="66" charset="0"/>
              </a:rPr>
              <a:t>Exercise Report </a:t>
            </a:r>
            <a:r>
              <a:rPr lang="en-US" dirty="0" smtClean="0">
                <a:solidFill>
                  <a:schemeClr val="tx1"/>
                </a:solidFill>
                <a:effectLst>
                  <a:outerShdw blurRad="38100" dist="38100" dir="2700000" algn="tl">
                    <a:srgbClr val="C0C0C0"/>
                  </a:outerShdw>
                </a:effectLst>
                <a:latin typeface="Comic Sans MS" pitchFamily="66" charset="0"/>
                <a:sym typeface="Symbol" pitchFamily="18" charset="2"/>
              </a:rPr>
              <a:t></a:t>
            </a:r>
            <a:r>
              <a:rPr lang="en-US" dirty="0" smtClean="0">
                <a:solidFill>
                  <a:schemeClr val="tx1"/>
                </a:solidFill>
                <a:effectLst>
                  <a:outerShdw blurRad="38100" dist="38100" dir="2700000" algn="tl">
                    <a:srgbClr val="C0C0C0"/>
                  </a:outerShdw>
                </a:effectLst>
                <a:latin typeface="Comic Sans MS" pitchFamily="66" charset="0"/>
              </a:rPr>
              <a:t> </a:t>
            </a:r>
            <a:r>
              <a:rPr lang="en-US" sz="2400" dirty="0" smtClean="0">
                <a:solidFill>
                  <a:srgbClr val="CC0000"/>
                </a:solidFill>
                <a:effectLst>
                  <a:outerShdw blurRad="38100" dist="38100" dir="2700000" algn="tl">
                    <a:srgbClr val="C0C0C0"/>
                  </a:outerShdw>
                </a:effectLst>
                <a:latin typeface="Comic Sans MS" pitchFamily="66" charset="0"/>
              </a:rPr>
              <a:t>Due December 31</a:t>
            </a:r>
            <a:br>
              <a:rPr lang="en-US" sz="2400" dirty="0" smtClean="0">
                <a:solidFill>
                  <a:srgbClr val="CC0000"/>
                </a:solidFill>
                <a:effectLst>
                  <a:outerShdw blurRad="38100" dist="38100" dir="2700000" algn="tl">
                    <a:srgbClr val="C0C0C0"/>
                  </a:outerShdw>
                </a:effectLst>
                <a:latin typeface="Comic Sans MS" pitchFamily="66" charset="0"/>
              </a:rPr>
            </a:br>
            <a:r>
              <a:rPr lang="en-US" dirty="0" smtClean="0">
                <a:solidFill>
                  <a:srgbClr val="CC0000"/>
                </a:solidFill>
                <a:effectLst>
                  <a:outerShdw blurRad="38100" dist="38100" dir="2700000" algn="tl">
                    <a:srgbClr val="C0C0C0"/>
                  </a:outerShdw>
                </a:effectLst>
                <a:latin typeface="Comic Sans MS" pitchFamily="66" charset="0"/>
              </a:rPr>
              <a:t>Online Entry</a:t>
            </a:r>
            <a:r>
              <a:rPr lang="en-US" dirty="0" smtClean="0">
                <a:solidFill>
                  <a:schemeClr val="tx1"/>
                </a:solidFill>
                <a:effectLst>
                  <a:outerShdw blurRad="38100" dist="38100" dir="2700000" algn="tl">
                    <a:srgbClr val="C0C0C0"/>
                  </a:outerShdw>
                </a:effectLst>
                <a:latin typeface="Comic Sans MS" pitchFamily="66" charset="0"/>
              </a:rPr>
              <a:t> </a:t>
            </a:r>
          </a:p>
        </p:txBody>
      </p:sp>
      <p:sp>
        <p:nvSpPr>
          <p:cNvPr id="419843" name="Rectangle 3"/>
          <p:cNvSpPr>
            <a:spLocks noGrp="1" noChangeArrowheads="1"/>
          </p:cNvSpPr>
          <p:nvPr>
            <p:ph type="body" idx="4294967295"/>
          </p:nvPr>
        </p:nvSpPr>
        <p:spPr>
          <a:xfrm>
            <a:off x="533400" y="1524000"/>
            <a:ext cx="8001000" cy="3733800"/>
          </a:xfrm>
        </p:spPr>
        <p:txBody>
          <a:bodyPr/>
          <a:lstStyle/>
          <a:p>
            <a:pPr marL="576263" indent="-576263" eaLnBrk="1" hangingPunct="1">
              <a:buFont typeface="Wingdings" pitchFamily="2" charset="2"/>
              <a:buNone/>
            </a:pPr>
            <a:r>
              <a:rPr lang="en-US" dirty="0" smtClean="0">
                <a:solidFill>
                  <a:srgbClr val="CC0000"/>
                </a:solidFill>
                <a:latin typeface="Comic Sans MS" pitchFamily="66" charset="0"/>
              </a:rPr>
              <a:t>Do…</a:t>
            </a:r>
            <a:endParaRPr lang="en-US" sz="2200" dirty="0" smtClean="0">
              <a:solidFill>
                <a:srgbClr val="CC0000"/>
              </a:solidFill>
              <a:latin typeface="Comic Sans MS" pitchFamily="66" charset="0"/>
            </a:endParaRPr>
          </a:p>
          <a:p>
            <a:pPr marL="576263" indent="-576263" eaLnBrk="1" hangingPunct="1">
              <a:lnSpc>
                <a:spcPct val="90000"/>
              </a:lnSpc>
              <a:buClr>
                <a:schemeClr val="tx1"/>
              </a:buClr>
              <a:buFont typeface="Monotype Sorts" pitchFamily="2" charset="2"/>
              <a:buChar char="4"/>
            </a:pPr>
            <a:r>
              <a:rPr lang="en-US" sz="2200" dirty="0" smtClean="0">
                <a:latin typeface="Comic Sans MS" pitchFamily="66" charset="0"/>
              </a:rPr>
              <a:t>Submit </a:t>
            </a:r>
            <a:r>
              <a:rPr lang="en-US" sz="2200" i="1" dirty="0" smtClean="0">
                <a:latin typeface="Comic Sans MS" pitchFamily="66" charset="0"/>
              </a:rPr>
              <a:t>proposal</a:t>
            </a:r>
            <a:r>
              <a:rPr lang="en-US" sz="2200" dirty="0" smtClean="0">
                <a:latin typeface="Comic Sans MS" pitchFamily="66" charset="0"/>
              </a:rPr>
              <a:t> 30 days before exercise</a:t>
            </a:r>
          </a:p>
          <a:p>
            <a:pPr marL="576263" indent="-576263" eaLnBrk="1" hangingPunct="1">
              <a:lnSpc>
                <a:spcPct val="90000"/>
              </a:lnSpc>
              <a:buClr>
                <a:schemeClr val="tx1"/>
              </a:buClr>
              <a:buFont typeface="Monotype Sorts" pitchFamily="2" charset="2"/>
              <a:buChar char="4"/>
            </a:pPr>
            <a:r>
              <a:rPr lang="en-US" sz="2200" dirty="0" smtClean="0">
                <a:latin typeface="Comic Sans MS" pitchFamily="66" charset="0"/>
              </a:rPr>
              <a:t>Conduct tabletop, functional, full-scale or actual event</a:t>
            </a:r>
          </a:p>
          <a:p>
            <a:pPr marL="576263" indent="-576263" eaLnBrk="1" hangingPunct="1">
              <a:lnSpc>
                <a:spcPct val="90000"/>
              </a:lnSpc>
              <a:buClr>
                <a:schemeClr val="tx1"/>
              </a:buClr>
              <a:buFont typeface="Monotype Sorts" pitchFamily="2" charset="2"/>
              <a:buChar char="4"/>
            </a:pPr>
            <a:r>
              <a:rPr lang="en-US" sz="2200" dirty="0" smtClean="0">
                <a:latin typeface="Comic Sans MS" pitchFamily="66" charset="0"/>
              </a:rPr>
              <a:t>Use EHS/HS in the prescribed reportable quantities in the exercise</a:t>
            </a:r>
          </a:p>
          <a:p>
            <a:pPr marL="576263" indent="-576263" eaLnBrk="1" hangingPunct="1">
              <a:lnSpc>
                <a:spcPct val="90000"/>
              </a:lnSpc>
              <a:buClr>
                <a:schemeClr val="tx1"/>
              </a:buClr>
              <a:buFont typeface="Monotype Sorts" pitchFamily="2" charset="2"/>
              <a:buChar char="4"/>
            </a:pPr>
            <a:r>
              <a:rPr lang="en-US" sz="2200" dirty="0" smtClean="0">
                <a:latin typeface="Comic Sans MS" pitchFamily="66" charset="0"/>
              </a:rPr>
              <a:t>Partner with other county response agencies for the exercise</a:t>
            </a:r>
          </a:p>
          <a:p>
            <a:pPr marL="576263" indent="-576263" eaLnBrk="1" hangingPunct="1">
              <a:lnSpc>
                <a:spcPct val="90000"/>
              </a:lnSpc>
              <a:buClr>
                <a:schemeClr val="tx1"/>
              </a:buClr>
              <a:buFont typeface="Monotype Sorts" pitchFamily="2" charset="2"/>
              <a:buChar char="4"/>
            </a:pPr>
            <a:r>
              <a:rPr lang="en-US" sz="2200" dirty="0" smtClean="0">
                <a:latin typeface="Comic Sans MS" pitchFamily="66" charset="0"/>
              </a:rPr>
              <a:t>Submit exercise</a:t>
            </a:r>
            <a:r>
              <a:rPr lang="en-US" sz="2200" i="1" dirty="0" smtClean="0">
                <a:latin typeface="Comic Sans MS" pitchFamily="66" charset="0"/>
              </a:rPr>
              <a:t> report</a:t>
            </a:r>
            <a:r>
              <a:rPr lang="en-US" sz="2200" dirty="0" smtClean="0">
                <a:latin typeface="Comic Sans MS" pitchFamily="66" charset="0"/>
              </a:rPr>
              <a:t> within 30 days after exercise completion</a:t>
            </a:r>
          </a:p>
          <a:p>
            <a:pPr marL="576263" indent="-576263" eaLnBrk="1" hangingPunct="1">
              <a:buFont typeface="Wingdings" pitchFamily="2" charset="2"/>
              <a:buNone/>
            </a:pPr>
            <a:endParaRPr lang="en-US" sz="2200" dirty="0" smtClean="0">
              <a:latin typeface="Comic Sans MS" pitchFamily="66" charset="0"/>
            </a:endParaRPr>
          </a:p>
        </p:txBody>
      </p:sp>
      <p:sp>
        <p:nvSpPr>
          <p:cNvPr id="419844" name="Rectangle 4"/>
          <p:cNvSpPr>
            <a:spLocks noChangeArrowheads="1"/>
          </p:cNvSpPr>
          <p:nvPr/>
        </p:nvSpPr>
        <p:spPr bwMode="auto">
          <a:xfrm>
            <a:off x="457200" y="5105400"/>
            <a:ext cx="8077200" cy="1219200"/>
          </a:xfrm>
          <a:prstGeom prst="rect">
            <a:avLst/>
          </a:prstGeom>
          <a:noFill/>
          <a:ln w="9525">
            <a:noFill/>
            <a:miter lim="800000"/>
            <a:headEnd/>
            <a:tailEnd/>
          </a:ln>
        </p:spPr>
        <p:txBody>
          <a:bodyPr/>
          <a:lstStyle/>
          <a:p>
            <a:pPr>
              <a:spcBef>
                <a:spcPct val="20000"/>
              </a:spcBef>
              <a:buClr>
                <a:schemeClr val="tx2"/>
              </a:buClr>
              <a:buSzPct val="70000"/>
              <a:buFont typeface="Wingdings" pitchFamily="2" charset="2"/>
              <a:buNone/>
              <a:tabLst>
                <a:tab pos="509588" algn="l"/>
              </a:tabLst>
              <a:defRPr/>
            </a:pPr>
            <a:r>
              <a:rPr lang="en-US" sz="2900" dirty="0" smtClean="0">
                <a:solidFill>
                  <a:srgbClr val="CC0000"/>
                </a:solidFill>
                <a:latin typeface="Comic Sans MS" pitchFamily="66" charset="0"/>
              </a:rPr>
              <a:t>Don’t…</a:t>
            </a:r>
            <a:endParaRPr lang="en-US" sz="2100" dirty="0">
              <a:solidFill>
                <a:srgbClr val="CC0000"/>
              </a:solidFill>
              <a:latin typeface="Comic Sans MS" pitchFamily="66" charset="0"/>
            </a:endParaRPr>
          </a:p>
          <a:p>
            <a:pPr marL="688975" indent="-688975">
              <a:spcBef>
                <a:spcPct val="20000"/>
              </a:spcBef>
              <a:buClr>
                <a:srgbClr val="000099"/>
              </a:buClr>
              <a:buSzPct val="105000"/>
              <a:buFont typeface="Monotype Sorts" pitchFamily="2" charset="2"/>
              <a:buChar char="8"/>
              <a:defRPr/>
            </a:pPr>
            <a:r>
              <a:rPr lang="en-US" sz="2200" dirty="0">
                <a:latin typeface="Comic Sans MS" pitchFamily="66" charset="0"/>
              </a:rPr>
              <a:t>Submit EMA/CEM exercise reports in lieu of LEPC exercise reports</a:t>
            </a:r>
          </a:p>
        </p:txBody>
      </p:sp>
      <p:sp>
        <p:nvSpPr>
          <p:cNvPr id="34821" name="Slide Number Placeholder 8"/>
          <p:cNvSpPr>
            <a:spLocks noGrp="1"/>
          </p:cNvSpPr>
          <p:nvPr>
            <p:ph type="sldNum" sz="quarter" idx="12"/>
          </p:nvPr>
        </p:nvSpPr>
        <p:spPr>
          <a:xfrm>
            <a:off x="7010400" y="6629400"/>
            <a:ext cx="2133600" cy="228600"/>
          </a:xfrm>
          <a:noFill/>
        </p:spPr>
        <p:txBody>
          <a:bodyPr/>
          <a:lstStyle/>
          <a:p>
            <a:fld id="{08563C42-003E-4DAA-9818-24AAF9EBA01A}" type="slidenum">
              <a:rPr lang="en-US" altLang="en-US" smtClean="0"/>
              <a:pPr/>
              <a:t>45</a:t>
            </a:fld>
            <a:endParaRPr lang="en-US" altLang="en-US" dirty="0" smtClean="0"/>
          </a:p>
        </p:txBody>
      </p:sp>
      <p:sp>
        <p:nvSpPr>
          <p:cNvPr id="34822" name="Footer Placeholder 9"/>
          <p:cNvSpPr>
            <a:spLocks noGrp="1"/>
          </p:cNvSpPr>
          <p:nvPr>
            <p:ph type="ftr" sz="quarter" idx="11"/>
          </p:nvPr>
        </p:nvSpPr>
        <p:spPr>
          <a:noFill/>
        </p:spPr>
        <p:txBody>
          <a:bodyPr/>
          <a:lstStyle/>
          <a:p>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9843"/>
                                        </p:tgtEl>
                                        <p:attrNameLst>
                                          <p:attrName>style.visibility</p:attrName>
                                        </p:attrNameLst>
                                      </p:cBhvr>
                                      <p:to>
                                        <p:strVal val="visible"/>
                                      </p:to>
                                    </p:set>
                                    <p:animEffect transition="in" filter="box(in)">
                                      <p:cBhvr>
                                        <p:cTn id="7" dur="500"/>
                                        <p:tgtEl>
                                          <p:spTgt spid="41984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19844"/>
                                        </p:tgtEl>
                                        <p:attrNameLst>
                                          <p:attrName>style.visibility</p:attrName>
                                        </p:attrNameLst>
                                      </p:cBhvr>
                                      <p:to>
                                        <p:strVal val="visible"/>
                                      </p:to>
                                    </p:set>
                                    <p:animEffect transition="in" filter="checkerboard(across)">
                                      <p:cBhvr>
                                        <p:cTn id="12" dur="500"/>
                                        <p:tgtEl>
                                          <p:spTgt spid="419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3" grpId="0" autoUpdateAnimBg="0"/>
      <p:bldP spid="419844"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76200" y="76200"/>
            <a:ext cx="5181600" cy="793750"/>
          </a:xfrm>
        </p:spPr>
        <p:txBody>
          <a:bodyPr anchor="ctr"/>
          <a:lstStyle/>
          <a:p>
            <a:r>
              <a:rPr lang="en-US" dirty="0" smtClean="0">
                <a:solidFill>
                  <a:srgbClr val="FF0000"/>
                </a:solidFill>
                <a:latin typeface="Comic Sans MS" pitchFamily="66" charset="0"/>
              </a:rPr>
              <a:t>COMPLIANCE STEP 8: </a:t>
            </a:r>
            <a:br>
              <a:rPr lang="en-US" dirty="0" smtClean="0">
                <a:solidFill>
                  <a:srgbClr val="FF0000"/>
                </a:solidFill>
                <a:latin typeface="Comic Sans MS" pitchFamily="66" charset="0"/>
              </a:rPr>
            </a:br>
            <a:r>
              <a:rPr lang="en-US" dirty="0" smtClean="0">
                <a:solidFill>
                  <a:srgbClr val="FF0000"/>
                </a:solidFill>
                <a:latin typeface="Comic Sans MS" pitchFamily="66" charset="0"/>
              </a:rPr>
              <a:t>Meeting Minutes with Sign-In Sheets</a:t>
            </a:r>
          </a:p>
        </p:txBody>
      </p:sp>
      <p:sp>
        <p:nvSpPr>
          <p:cNvPr id="22532" name="Text Placeholder 3"/>
          <p:cNvSpPr>
            <a:spLocks noGrp="1"/>
          </p:cNvSpPr>
          <p:nvPr>
            <p:ph type="body" sz="half" idx="2"/>
          </p:nvPr>
        </p:nvSpPr>
        <p:spPr>
          <a:xfrm>
            <a:off x="7086600" y="4648200"/>
            <a:ext cx="1981200" cy="2133600"/>
          </a:xfrm>
        </p:spPr>
        <p:txBody>
          <a:bodyPr anchor="ctr"/>
          <a:lstStyle/>
          <a:p>
            <a:pPr algn="ctr">
              <a:lnSpc>
                <a:spcPct val="150000"/>
              </a:lnSpc>
              <a:defRPr/>
            </a:pPr>
            <a:r>
              <a:rPr lang="en-US" sz="1600" b="1" dirty="0" smtClean="0">
                <a:solidFill>
                  <a:srgbClr val="FF0000"/>
                </a:solidFill>
                <a:effectLst>
                  <a:outerShdw blurRad="38100" dist="38100" dir="2700000" algn="tl">
                    <a:srgbClr val="000000">
                      <a:alpha val="43137"/>
                    </a:srgbClr>
                  </a:outerShdw>
                </a:effectLst>
                <a:latin typeface="Comic Sans MS" pitchFamily="66" charset="0"/>
              </a:rPr>
              <a:t>SIGN-IN SHEETS MUST BE SUBMITTED TO VALIDATE ALL MEETINGS</a:t>
            </a:r>
          </a:p>
        </p:txBody>
      </p:sp>
      <p:cxnSp>
        <p:nvCxnSpPr>
          <p:cNvPr id="15" name="Elbow Connector 14"/>
          <p:cNvCxnSpPr/>
          <p:nvPr/>
        </p:nvCxnSpPr>
        <p:spPr>
          <a:xfrm rot="10800000" flipV="1">
            <a:off x="6477000" y="3505200"/>
            <a:ext cx="914400" cy="3017837"/>
          </a:xfrm>
          <a:prstGeom prst="bentConnector3">
            <a:avLst>
              <a:gd name="adj1" fmla="val 48413"/>
            </a:avLst>
          </a:prstGeom>
          <a:ln>
            <a:solidFill>
              <a:srgbClr val="CC0000"/>
            </a:solidFill>
            <a:headEnd type="arrow"/>
            <a:tailEnd type="arrow"/>
          </a:ln>
        </p:spPr>
        <p:style>
          <a:lnRef idx="3">
            <a:schemeClr val="accent1"/>
          </a:lnRef>
          <a:fillRef idx="0">
            <a:schemeClr val="accent1"/>
          </a:fillRef>
          <a:effectRef idx="2">
            <a:schemeClr val="accent1"/>
          </a:effectRef>
          <a:fontRef idx="minor">
            <a:schemeClr val="tx1"/>
          </a:fontRef>
        </p:style>
      </p:cxnSp>
      <p:sp>
        <p:nvSpPr>
          <p:cNvPr id="26" name="Text Placeholder 3"/>
          <p:cNvSpPr txBox="1">
            <a:spLocks/>
          </p:cNvSpPr>
          <p:nvPr/>
        </p:nvSpPr>
        <p:spPr bwMode="auto">
          <a:xfrm>
            <a:off x="7086600" y="1676400"/>
            <a:ext cx="2057400" cy="3352800"/>
          </a:xfrm>
          <a:prstGeom prst="rect">
            <a:avLst/>
          </a:prstGeom>
          <a:noFill/>
          <a:ln w="9525">
            <a:noFill/>
            <a:miter lim="800000"/>
            <a:headEnd/>
            <a:tailEnd/>
          </a:ln>
        </p:spPr>
        <p:txBody>
          <a:bodyPr anchor="ctr"/>
          <a:lstStyle/>
          <a:p>
            <a:pPr algn="ctr" eaLnBrk="0" hangingPunct="0">
              <a:spcBef>
                <a:spcPct val="20000"/>
              </a:spcBef>
              <a:buClr>
                <a:schemeClr val="tx2"/>
              </a:buClr>
              <a:buSzPct val="70000"/>
              <a:buFont typeface="Wingdings" pitchFamily="2" charset="2"/>
              <a:buNone/>
              <a:defRPr/>
            </a:pPr>
            <a:r>
              <a:rPr lang="en-US" sz="1600" b="1" kern="0" dirty="0">
                <a:effectLst>
                  <a:outerShdw blurRad="38100" dist="38100" dir="2700000" algn="tl">
                    <a:srgbClr val="000000">
                      <a:alpha val="43137"/>
                    </a:srgbClr>
                  </a:outerShdw>
                </a:effectLst>
                <a:latin typeface="Comic Sans MS" pitchFamily="66" charset="0"/>
              </a:rPr>
              <a:t>UPLOAD </a:t>
            </a:r>
          </a:p>
          <a:p>
            <a:pPr algn="ctr" eaLnBrk="0" hangingPunct="0">
              <a:spcBef>
                <a:spcPct val="20000"/>
              </a:spcBef>
              <a:buClr>
                <a:schemeClr val="tx2"/>
              </a:buClr>
              <a:buSzPct val="70000"/>
              <a:buFont typeface="Wingdings" pitchFamily="2" charset="2"/>
              <a:buNone/>
              <a:defRPr/>
            </a:pPr>
            <a:r>
              <a:rPr lang="en-US" sz="1600" b="1" kern="0" dirty="0">
                <a:effectLst>
                  <a:outerShdw blurRad="38100" dist="38100" dir="2700000" algn="tl">
                    <a:srgbClr val="000000">
                      <a:alpha val="43137"/>
                    </a:srgbClr>
                  </a:outerShdw>
                </a:effectLst>
                <a:latin typeface="Comic Sans MS" pitchFamily="66" charset="0"/>
              </a:rPr>
              <a:t>MEETING MINUTES </a:t>
            </a:r>
          </a:p>
          <a:p>
            <a:pPr algn="ctr" eaLnBrk="0" hangingPunct="0">
              <a:spcBef>
                <a:spcPct val="20000"/>
              </a:spcBef>
              <a:buClr>
                <a:schemeClr val="tx2"/>
              </a:buClr>
              <a:buSzPct val="70000"/>
              <a:buFont typeface="Wingdings" pitchFamily="2" charset="2"/>
              <a:buNone/>
              <a:defRPr/>
            </a:pPr>
            <a:r>
              <a:rPr lang="en-US" sz="1600" b="1" kern="0" dirty="0">
                <a:effectLst>
                  <a:outerShdw blurRad="38100" dist="38100" dir="2700000" algn="tl">
                    <a:srgbClr val="000000">
                      <a:alpha val="43137"/>
                    </a:srgbClr>
                  </a:outerShdw>
                </a:effectLst>
                <a:latin typeface="Comic Sans MS" pitchFamily="66" charset="0"/>
              </a:rPr>
              <a:t>&amp; ACCOMPANYING SIGN-IN </a:t>
            </a:r>
            <a:r>
              <a:rPr lang="en-US" sz="1600" b="1" kern="0" dirty="0" smtClean="0">
                <a:effectLst>
                  <a:outerShdw blurRad="38100" dist="38100" dir="2700000" algn="tl">
                    <a:srgbClr val="000000">
                      <a:alpha val="43137"/>
                    </a:srgbClr>
                  </a:outerShdw>
                </a:effectLst>
                <a:latin typeface="Comic Sans MS" pitchFamily="66" charset="0"/>
              </a:rPr>
              <a:t>SHEETS</a:t>
            </a:r>
          </a:p>
          <a:p>
            <a:pPr algn="ctr" eaLnBrk="0" hangingPunct="0">
              <a:spcBef>
                <a:spcPct val="20000"/>
              </a:spcBef>
              <a:buClr>
                <a:schemeClr val="tx2"/>
              </a:buClr>
              <a:buSzPct val="70000"/>
              <a:buFont typeface="Wingdings" pitchFamily="2" charset="2"/>
              <a:buNone/>
              <a:defRPr/>
            </a:pPr>
            <a:endParaRPr lang="en-US" sz="1600" b="1" kern="0" dirty="0" smtClean="0">
              <a:effectLst>
                <a:outerShdw blurRad="38100" dist="38100" dir="2700000" algn="tl">
                  <a:srgbClr val="000000">
                    <a:alpha val="43137"/>
                  </a:srgbClr>
                </a:outerShdw>
              </a:effectLst>
              <a:latin typeface="Comic Sans MS" pitchFamily="66" charset="0"/>
            </a:endParaRPr>
          </a:p>
          <a:p>
            <a:pPr algn="ctr" eaLnBrk="0" hangingPunct="0">
              <a:spcBef>
                <a:spcPct val="20000"/>
              </a:spcBef>
              <a:buClr>
                <a:schemeClr val="tx2"/>
              </a:buClr>
              <a:buSzPct val="70000"/>
              <a:buFont typeface="Wingdings" pitchFamily="2" charset="2"/>
              <a:buNone/>
              <a:defRPr/>
            </a:pPr>
            <a:r>
              <a:rPr lang="en-US" sz="1600" b="1" kern="0" dirty="0" smtClean="0">
                <a:effectLst>
                  <a:outerShdw blurRad="38100" dist="38100" dir="2700000" algn="tl">
                    <a:srgbClr val="000000">
                      <a:alpha val="43137"/>
                    </a:srgbClr>
                  </a:outerShdw>
                </a:effectLst>
                <a:latin typeface="Comic Sans MS" pitchFamily="66" charset="0"/>
              </a:rPr>
              <a:t>PRINT AND USE</a:t>
            </a:r>
          </a:p>
          <a:p>
            <a:pPr algn="ctr" eaLnBrk="0" hangingPunct="0">
              <a:spcBef>
                <a:spcPct val="20000"/>
              </a:spcBef>
              <a:buClr>
                <a:schemeClr val="tx2"/>
              </a:buClr>
              <a:buSzPct val="70000"/>
              <a:buFont typeface="Wingdings" pitchFamily="2" charset="2"/>
              <a:buNone/>
              <a:defRPr/>
            </a:pPr>
            <a:r>
              <a:rPr lang="en-US" sz="1600" b="1" kern="0" dirty="0" smtClean="0">
                <a:effectLst>
                  <a:outerShdw blurRad="38100" dist="38100" dir="2700000" algn="tl">
                    <a:srgbClr val="000000">
                      <a:alpha val="43137"/>
                    </a:srgbClr>
                  </a:outerShdw>
                </a:effectLst>
                <a:latin typeface="Comic Sans MS" pitchFamily="66" charset="0"/>
              </a:rPr>
              <a:t>PROVIDED</a:t>
            </a:r>
          </a:p>
          <a:p>
            <a:pPr algn="ctr" eaLnBrk="0" hangingPunct="0">
              <a:spcBef>
                <a:spcPct val="20000"/>
              </a:spcBef>
              <a:buClr>
                <a:schemeClr val="tx2"/>
              </a:buClr>
              <a:buSzPct val="70000"/>
              <a:buFont typeface="Wingdings" pitchFamily="2" charset="2"/>
              <a:buNone/>
              <a:defRPr/>
            </a:pPr>
            <a:r>
              <a:rPr lang="en-US" sz="1600" b="1" kern="0" dirty="0" smtClean="0">
                <a:effectLst>
                  <a:outerShdw blurRad="38100" dist="38100" dir="2700000" algn="tl">
                    <a:srgbClr val="000000">
                      <a:alpha val="43137"/>
                    </a:srgbClr>
                  </a:outerShdw>
                </a:effectLst>
                <a:latin typeface="Comic Sans MS" pitchFamily="66" charset="0"/>
              </a:rPr>
              <a:t>SIGN-IN SHEET</a:t>
            </a:r>
          </a:p>
          <a:p>
            <a:pPr algn="ctr" eaLnBrk="0" hangingPunct="0">
              <a:spcBef>
                <a:spcPct val="20000"/>
              </a:spcBef>
              <a:buClr>
                <a:schemeClr val="tx2"/>
              </a:buClr>
              <a:buSzPct val="70000"/>
              <a:buFont typeface="Wingdings" pitchFamily="2" charset="2"/>
              <a:buNone/>
              <a:defRPr/>
            </a:pPr>
            <a:r>
              <a:rPr lang="en-US" sz="1600" b="1" kern="0" dirty="0" smtClean="0">
                <a:effectLst>
                  <a:outerShdw blurRad="38100" dist="38100" dir="2700000" algn="tl">
                    <a:srgbClr val="000000">
                      <a:alpha val="43137"/>
                    </a:srgbClr>
                  </a:outerShdw>
                </a:effectLst>
                <a:latin typeface="Comic Sans MS" pitchFamily="66" charset="0"/>
              </a:rPr>
              <a:t> </a:t>
            </a:r>
            <a:endParaRPr lang="en-US" sz="1600" b="1" kern="0" dirty="0">
              <a:effectLst>
                <a:outerShdw blurRad="38100" dist="38100" dir="2700000" algn="tl">
                  <a:srgbClr val="000000">
                    <a:alpha val="43137"/>
                  </a:srgbClr>
                </a:outerShdw>
              </a:effectLst>
              <a:latin typeface="Comic Sans MS" pitchFamily="66" charset="0"/>
            </a:endParaRPr>
          </a:p>
        </p:txBody>
      </p:sp>
      <p:sp>
        <p:nvSpPr>
          <p:cNvPr id="35847" name="Slide Number Placeholder 30"/>
          <p:cNvSpPr>
            <a:spLocks noGrp="1"/>
          </p:cNvSpPr>
          <p:nvPr>
            <p:ph type="sldNum" sz="quarter" idx="12"/>
          </p:nvPr>
        </p:nvSpPr>
        <p:spPr>
          <a:xfrm>
            <a:off x="7010400" y="6553200"/>
            <a:ext cx="2133600" cy="304800"/>
          </a:xfrm>
          <a:noFill/>
        </p:spPr>
        <p:txBody>
          <a:bodyPr/>
          <a:lstStyle/>
          <a:p>
            <a:fld id="{9250A98F-62E3-4656-AE1E-9CD9E3A45C23}" type="slidenum">
              <a:rPr lang="en-US" altLang="en-US" smtClean="0"/>
              <a:pPr/>
              <a:t>46</a:t>
            </a:fld>
            <a:endParaRPr lang="en-US" altLang="en-US" dirty="0" smtClean="0"/>
          </a:p>
        </p:txBody>
      </p:sp>
      <p:sp>
        <p:nvSpPr>
          <p:cNvPr id="35848" name="Footer Placeholder 31"/>
          <p:cNvSpPr>
            <a:spLocks noGrp="1"/>
          </p:cNvSpPr>
          <p:nvPr>
            <p:ph type="ftr" sz="quarter" idx="11"/>
          </p:nvPr>
        </p:nvSpPr>
        <p:spPr>
          <a:noFill/>
        </p:spPr>
        <p:txBody>
          <a:bodyPr/>
          <a:lstStyle/>
          <a:p>
            <a:endParaRPr lang="en-US" altLang="en-US" dirty="0" smtClean="0"/>
          </a:p>
        </p:txBody>
      </p:sp>
      <p:pic>
        <p:nvPicPr>
          <p:cNvPr id="10" name="Picture 2"/>
          <p:cNvPicPr>
            <a:picLocks noChangeAspect="1" noChangeArrowheads="1"/>
          </p:cNvPicPr>
          <p:nvPr/>
        </p:nvPicPr>
        <p:blipFill>
          <a:blip r:embed="rId2" cstate="print"/>
          <a:srcRect t="15556" r="51977"/>
          <a:stretch>
            <a:fillRect/>
          </a:stretch>
        </p:blipFill>
        <p:spPr bwMode="auto">
          <a:xfrm>
            <a:off x="-1" y="838200"/>
            <a:ext cx="6495047" cy="601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linds(horizontal)">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22532">
                                            <p:txEl>
                                              <p:pRg st="0" end="0"/>
                                            </p:txEl>
                                          </p:spTgt>
                                        </p:tgtEl>
                                        <p:attrNameLst>
                                          <p:attrName>style.visibility</p:attrName>
                                        </p:attrNameLst>
                                      </p:cBhvr>
                                      <p:to>
                                        <p:strVal val="visible"/>
                                      </p:to>
                                    </p:set>
                                    <p:animEffect transition="in" filter="diamond(in)">
                                      <p:cBhvr>
                                        <p:cTn id="16" dur="2000"/>
                                        <p:tgtEl>
                                          <p:spTgt spid="225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p"/>
      <p:bldP spid="26" grpId="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nchor="ctr"/>
          <a:lstStyle/>
          <a:p>
            <a:pPr algn="ctr" eaLnBrk="1" hangingPunct="1">
              <a:defRPr/>
            </a:pPr>
            <a:r>
              <a:rPr lang="en-US" dirty="0" smtClean="0">
                <a:solidFill>
                  <a:schemeClr val="tx1"/>
                </a:solidFill>
                <a:effectLst>
                  <a:outerShdw blurRad="38100" dist="38100" dir="2700000" algn="tl">
                    <a:srgbClr val="C0C0C0"/>
                  </a:outerShdw>
                </a:effectLst>
                <a:latin typeface="Comic Sans MS" pitchFamily="66" charset="0"/>
              </a:rPr>
              <a:t>Meeting Minutes </a:t>
            </a:r>
            <a:r>
              <a:rPr lang="en-US" dirty="0" smtClean="0">
                <a:solidFill>
                  <a:schemeClr val="tx1"/>
                </a:solidFill>
                <a:effectLst>
                  <a:outerShdw blurRad="38100" dist="38100" dir="2700000" algn="tl">
                    <a:srgbClr val="C0C0C0"/>
                  </a:outerShdw>
                </a:effectLst>
                <a:latin typeface="Comic Sans MS" pitchFamily="66" charset="0"/>
                <a:sym typeface="Symbol" pitchFamily="18" charset="2"/>
              </a:rPr>
              <a:t></a:t>
            </a:r>
            <a:r>
              <a:rPr lang="en-US" dirty="0" smtClean="0">
                <a:solidFill>
                  <a:schemeClr val="tx1"/>
                </a:solidFill>
                <a:effectLst>
                  <a:outerShdw blurRad="38100" dist="38100" dir="2700000" algn="tl">
                    <a:srgbClr val="C0C0C0"/>
                  </a:outerShdw>
                </a:effectLst>
                <a:latin typeface="Comic Sans MS" pitchFamily="66" charset="0"/>
              </a:rPr>
              <a:t> </a:t>
            </a:r>
            <a:r>
              <a:rPr lang="en-US" sz="2400" dirty="0" smtClean="0">
                <a:solidFill>
                  <a:srgbClr val="CC0000"/>
                </a:solidFill>
                <a:effectLst>
                  <a:outerShdw blurRad="38100" dist="38100" dir="2700000" algn="tl">
                    <a:srgbClr val="C0C0C0"/>
                  </a:outerShdw>
                </a:effectLst>
                <a:latin typeface="Comic Sans MS" pitchFamily="66" charset="0"/>
              </a:rPr>
              <a:t>Due December 31</a:t>
            </a:r>
            <a:br>
              <a:rPr lang="en-US" sz="2400" dirty="0" smtClean="0">
                <a:solidFill>
                  <a:srgbClr val="CC0000"/>
                </a:solidFill>
                <a:effectLst>
                  <a:outerShdw blurRad="38100" dist="38100" dir="2700000" algn="tl">
                    <a:srgbClr val="C0C0C0"/>
                  </a:outerShdw>
                </a:effectLst>
                <a:latin typeface="Comic Sans MS" pitchFamily="66" charset="0"/>
              </a:rPr>
            </a:br>
            <a:r>
              <a:rPr lang="en-US" dirty="0" smtClean="0">
                <a:solidFill>
                  <a:srgbClr val="CC0000"/>
                </a:solidFill>
                <a:effectLst>
                  <a:outerShdw blurRad="38100" dist="38100" dir="2700000" algn="tl">
                    <a:srgbClr val="C0C0C0"/>
                  </a:outerShdw>
                </a:effectLst>
                <a:latin typeface="Comic Sans MS" pitchFamily="66" charset="0"/>
              </a:rPr>
              <a:t>Online Upload</a:t>
            </a:r>
            <a:r>
              <a:rPr lang="en-US" dirty="0" smtClean="0">
                <a:solidFill>
                  <a:schemeClr val="tx1"/>
                </a:solidFill>
                <a:effectLst>
                  <a:outerShdw blurRad="38100" dist="38100" dir="2700000" algn="tl">
                    <a:srgbClr val="C0C0C0"/>
                  </a:outerShdw>
                </a:effectLst>
                <a:latin typeface="Comic Sans MS" pitchFamily="66" charset="0"/>
              </a:rPr>
              <a:t> </a:t>
            </a:r>
          </a:p>
        </p:txBody>
      </p:sp>
      <p:sp>
        <p:nvSpPr>
          <p:cNvPr id="417795" name="Rectangle 3"/>
          <p:cNvSpPr>
            <a:spLocks noGrp="1" noChangeArrowheads="1"/>
          </p:cNvSpPr>
          <p:nvPr>
            <p:ph type="body" idx="4294967295"/>
          </p:nvPr>
        </p:nvSpPr>
        <p:spPr>
          <a:xfrm>
            <a:off x="457200" y="1600200"/>
            <a:ext cx="8077200" cy="3276600"/>
          </a:xfrm>
        </p:spPr>
        <p:txBody>
          <a:bodyPr/>
          <a:lstStyle/>
          <a:p>
            <a:pPr marL="630238" indent="-630238" eaLnBrk="1" hangingPunct="1">
              <a:buFont typeface="Wingdings" pitchFamily="2" charset="2"/>
              <a:buNone/>
            </a:pPr>
            <a:r>
              <a:rPr lang="en-US" dirty="0" smtClean="0">
                <a:solidFill>
                  <a:srgbClr val="CC0000"/>
                </a:solidFill>
                <a:latin typeface="Comic Sans MS" pitchFamily="66" charset="0"/>
              </a:rPr>
              <a:t>Do...</a:t>
            </a:r>
          </a:p>
          <a:p>
            <a:pPr marL="630238" indent="-630238" eaLnBrk="1" hangingPunct="1">
              <a:lnSpc>
                <a:spcPct val="90000"/>
              </a:lnSpc>
              <a:buClr>
                <a:schemeClr val="tx1"/>
              </a:buClr>
              <a:buFont typeface="Monotype Sorts" pitchFamily="2" charset="2"/>
              <a:buChar char="4"/>
            </a:pPr>
            <a:r>
              <a:rPr lang="en-US" sz="2600" dirty="0" smtClean="0">
                <a:latin typeface="Comic Sans MS" pitchFamily="66" charset="0"/>
              </a:rPr>
              <a:t>Publish/post meeting announcement, agenda and minutes in accordance with “open door law”</a:t>
            </a:r>
          </a:p>
          <a:p>
            <a:pPr marL="630238" indent="-630238" eaLnBrk="1" hangingPunct="1">
              <a:buClr>
                <a:schemeClr val="tx1"/>
              </a:buClr>
              <a:buFont typeface="Monotype Sorts" pitchFamily="2" charset="2"/>
              <a:buChar char="4"/>
            </a:pPr>
            <a:r>
              <a:rPr lang="en-US" sz="2600" dirty="0" smtClean="0">
                <a:latin typeface="Comic Sans MS" pitchFamily="66" charset="0"/>
              </a:rPr>
              <a:t>Have a quorum present</a:t>
            </a:r>
          </a:p>
          <a:p>
            <a:pPr marL="630238" indent="-630238" eaLnBrk="1" hangingPunct="1">
              <a:buClr>
                <a:schemeClr val="tx1"/>
              </a:buClr>
              <a:buFont typeface="Monotype Sorts" pitchFamily="2" charset="2"/>
              <a:buChar char="4"/>
            </a:pPr>
            <a:r>
              <a:rPr lang="en-US" sz="2600" dirty="0" smtClean="0">
                <a:latin typeface="Comic Sans MS" pitchFamily="66" charset="0"/>
              </a:rPr>
              <a:t>Hold 2 meetings every 6 months</a:t>
            </a:r>
          </a:p>
          <a:p>
            <a:pPr marL="630238" indent="-630238" eaLnBrk="1" hangingPunct="1">
              <a:buClr>
                <a:schemeClr val="tx1"/>
              </a:buClr>
              <a:buFont typeface="Monotype Sorts" pitchFamily="2" charset="2"/>
              <a:buChar char="4"/>
            </a:pPr>
            <a:r>
              <a:rPr lang="en-US" sz="2600" dirty="0" smtClean="0">
                <a:latin typeface="Comic Sans MS" pitchFamily="66" charset="0"/>
              </a:rPr>
              <a:t>Submit minutes with date and time</a:t>
            </a:r>
          </a:p>
          <a:p>
            <a:pPr marL="630238" indent="-630238" eaLnBrk="1" hangingPunct="1">
              <a:buClr>
                <a:schemeClr val="tx1"/>
              </a:buClr>
              <a:buFont typeface="Monotype Sorts" pitchFamily="2" charset="2"/>
              <a:buChar char="4"/>
            </a:pPr>
            <a:r>
              <a:rPr lang="en-US" sz="2600" dirty="0" smtClean="0">
                <a:latin typeface="Comic Sans MS" pitchFamily="66" charset="0"/>
              </a:rPr>
              <a:t>Submit attendee sign-in sheets </a:t>
            </a:r>
            <a:r>
              <a:rPr lang="en-US" sz="2600" i="1" dirty="0" smtClean="0">
                <a:solidFill>
                  <a:srgbClr val="FF0000"/>
                </a:solidFill>
                <a:latin typeface="Comic Sans MS" pitchFamily="66" charset="0"/>
              </a:rPr>
              <a:t>as provided</a:t>
            </a:r>
          </a:p>
        </p:txBody>
      </p:sp>
      <p:sp>
        <p:nvSpPr>
          <p:cNvPr id="417796" name="Rectangle 4"/>
          <p:cNvSpPr>
            <a:spLocks noChangeArrowheads="1"/>
          </p:cNvSpPr>
          <p:nvPr/>
        </p:nvSpPr>
        <p:spPr bwMode="auto">
          <a:xfrm>
            <a:off x="381000" y="4876800"/>
            <a:ext cx="8382000" cy="1752600"/>
          </a:xfrm>
          <a:prstGeom prst="rect">
            <a:avLst/>
          </a:prstGeom>
          <a:noFill/>
          <a:ln w="9525">
            <a:noFill/>
            <a:miter lim="800000"/>
            <a:headEnd/>
            <a:tailEnd/>
          </a:ln>
        </p:spPr>
        <p:txBody>
          <a:bodyPr/>
          <a:lstStyle/>
          <a:p>
            <a:pPr marL="576263" indent="-576263">
              <a:spcBef>
                <a:spcPct val="20000"/>
              </a:spcBef>
              <a:buClr>
                <a:schemeClr val="tx2"/>
              </a:buClr>
              <a:buSzPct val="70000"/>
              <a:buFont typeface="Wingdings" pitchFamily="2" charset="2"/>
              <a:buNone/>
            </a:pPr>
            <a:r>
              <a:rPr lang="en-US" sz="2900" dirty="0" smtClean="0">
                <a:solidFill>
                  <a:srgbClr val="CC0000"/>
                </a:solidFill>
                <a:latin typeface="Comic Sans MS" pitchFamily="66" charset="0"/>
              </a:rPr>
              <a:t>Don’t…</a:t>
            </a:r>
            <a:endParaRPr lang="en-US" sz="2900" dirty="0">
              <a:solidFill>
                <a:srgbClr val="CC0000"/>
              </a:solidFill>
              <a:latin typeface="Comic Sans MS" pitchFamily="66" charset="0"/>
            </a:endParaRPr>
          </a:p>
          <a:p>
            <a:pPr marL="576263" indent="-576263">
              <a:spcBef>
                <a:spcPct val="20000"/>
              </a:spcBef>
              <a:buClr>
                <a:srgbClr val="000099"/>
              </a:buClr>
              <a:buSzPct val="105000"/>
              <a:buFont typeface="Monotype Sorts" pitchFamily="2" charset="2"/>
              <a:buChar char="8"/>
            </a:pPr>
            <a:r>
              <a:rPr lang="en-US" sz="2600" dirty="0">
                <a:latin typeface="Comic Sans MS" pitchFamily="66" charset="0"/>
              </a:rPr>
              <a:t>Submit county executive/council meeting minutes</a:t>
            </a:r>
          </a:p>
          <a:p>
            <a:pPr marL="576263" indent="-576263">
              <a:spcBef>
                <a:spcPct val="20000"/>
              </a:spcBef>
              <a:buClr>
                <a:srgbClr val="000099"/>
              </a:buClr>
              <a:buSzPct val="105000"/>
              <a:buFont typeface="Monotype Sorts" pitchFamily="2" charset="2"/>
              <a:buChar char="8"/>
            </a:pPr>
            <a:r>
              <a:rPr lang="en-US" sz="2600" dirty="0">
                <a:latin typeface="Comic Sans MS" pitchFamily="66" charset="0"/>
              </a:rPr>
              <a:t>Submit EMA/LEPC joint meeting minutes</a:t>
            </a:r>
            <a:endParaRPr lang="en-US" sz="2700" dirty="0">
              <a:latin typeface="Comic Sans MS" pitchFamily="66" charset="0"/>
            </a:endParaRPr>
          </a:p>
        </p:txBody>
      </p:sp>
      <p:sp>
        <p:nvSpPr>
          <p:cNvPr id="37893" name="Slide Number Placeholder 8"/>
          <p:cNvSpPr>
            <a:spLocks noGrp="1"/>
          </p:cNvSpPr>
          <p:nvPr>
            <p:ph type="sldNum" sz="quarter" idx="12"/>
          </p:nvPr>
        </p:nvSpPr>
        <p:spPr>
          <a:xfrm>
            <a:off x="7010400" y="6553200"/>
            <a:ext cx="2133600" cy="228600"/>
          </a:xfrm>
          <a:noFill/>
        </p:spPr>
        <p:txBody>
          <a:bodyPr/>
          <a:lstStyle/>
          <a:p>
            <a:fld id="{698607D3-6DA4-448A-8CA4-9439099129E7}" type="slidenum">
              <a:rPr lang="en-US" altLang="en-US" smtClean="0"/>
              <a:pPr/>
              <a:t>47</a:t>
            </a:fld>
            <a:endParaRPr lang="en-US" altLang="en-US" dirty="0" smtClean="0"/>
          </a:p>
        </p:txBody>
      </p:sp>
      <p:sp>
        <p:nvSpPr>
          <p:cNvPr id="37894" name="Footer Placeholder 9"/>
          <p:cNvSpPr>
            <a:spLocks noGrp="1"/>
          </p:cNvSpPr>
          <p:nvPr>
            <p:ph type="ftr" sz="quarter" idx="11"/>
          </p:nvPr>
        </p:nvSpPr>
        <p:spPr>
          <a:noFill/>
        </p:spPr>
        <p:txBody>
          <a:bodyPr/>
          <a:lstStyle/>
          <a:p>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17795"/>
                                        </p:tgtEl>
                                        <p:attrNameLst>
                                          <p:attrName>style.visibility</p:attrName>
                                        </p:attrNameLst>
                                      </p:cBhvr>
                                      <p:to>
                                        <p:strVal val="visible"/>
                                      </p:to>
                                    </p:set>
                                    <p:animEffect transition="in" filter="checkerboard(down)">
                                      <p:cBhvr>
                                        <p:cTn id="7" dur="500"/>
                                        <p:tgtEl>
                                          <p:spTgt spid="41779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417796"/>
                                        </p:tgtEl>
                                        <p:attrNameLst>
                                          <p:attrName>style.visibility</p:attrName>
                                        </p:attrNameLst>
                                      </p:cBhvr>
                                      <p:to>
                                        <p:strVal val="visible"/>
                                      </p:to>
                                    </p:set>
                                    <p:animEffect transition="in" filter="blinds(vertical)">
                                      <p:cBhvr>
                                        <p:cTn id="12" dur="500"/>
                                        <p:tgtEl>
                                          <p:spTgt spid="417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5" grpId="0" autoUpdateAnimBg="0"/>
      <p:bldP spid="417796"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2" cstate="print"/>
          <a:srcRect t="16666" r="17423" b="6250"/>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722" name="Title 1"/>
          <p:cNvSpPr>
            <a:spLocks noGrp="1"/>
          </p:cNvSpPr>
          <p:nvPr>
            <p:ph type="title"/>
          </p:nvPr>
        </p:nvSpPr>
        <p:spPr>
          <a:xfrm>
            <a:off x="3962400" y="0"/>
            <a:ext cx="4267200" cy="487362"/>
          </a:xfrm>
        </p:spPr>
        <p:txBody>
          <a:bodyPr anchor="ctr"/>
          <a:lstStyle/>
          <a:p>
            <a:pPr>
              <a:defRPr/>
            </a:pPr>
            <a:r>
              <a:rPr lang="en-US" sz="3200" dirty="0" smtClean="0">
                <a:solidFill>
                  <a:srgbClr val="FF0000"/>
                </a:solidFill>
                <a:effectLst>
                  <a:outerShdw blurRad="38100" dist="38100" dir="2700000" algn="tl">
                    <a:srgbClr val="000000">
                      <a:alpha val="43137"/>
                    </a:srgbClr>
                  </a:outerShdw>
                </a:effectLst>
                <a:latin typeface="Comic Sans MS" pitchFamily="66" charset="0"/>
              </a:rPr>
              <a:t>Upload Documents</a:t>
            </a:r>
          </a:p>
        </p:txBody>
      </p:sp>
      <p:sp>
        <p:nvSpPr>
          <p:cNvPr id="36869" name="Slide Number Placeholder 10"/>
          <p:cNvSpPr>
            <a:spLocks noGrp="1"/>
          </p:cNvSpPr>
          <p:nvPr>
            <p:ph type="sldNum" sz="quarter" idx="12"/>
          </p:nvPr>
        </p:nvSpPr>
        <p:spPr>
          <a:xfrm>
            <a:off x="7010400" y="6553200"/>
            <a:ext cx="2133600" cy="228600"/>
          </a:xfrm>
          <a:noFill/>
        </p:spPr>
        <p:txBody>
          <a:bodyPr/>
          <a:lstStyle/>
          <a:p>
            <a:fld id="{5E259CCE-853B-4944-A3A9-0011053B0BC3}" type="slidenum">
              <a:rPr lang="en-US" altLang="en-US" smtClean="0"/>
              <a:pPr/>
              <a:t>48</a:t>
            </a:fld>
            <a:endParaRPr lang="en-US" altLang="en-US" dirty="0" smtClean="0"/>
          </a:p>
        </p:txBody>
      </p:sp>
      <p:sp>
        <p:nvSpPr>
          <p:cNvPr id="36870" name="Footer Placeholder 11"/>
          <p:cNvSpPr>
            <a:spLocks noGrp="1"/>
          </p:cNvSpPr>
          <p:nvPr>
            <p:ph type="ftr" sz="quarter" idx="11"/>
          </p:nvPr>
        </p:nvSpPr>
        <p:spPr>
          <a:noFill/>
        </p:spPr>
        <p:txBody>
          <a:bodyPr/>
          <a:lstStyle/>
          <a:p>
            <a:endParaRPr lang="en-US" altLang="en-US" dirty="0"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2" name="Rectangle 4"/>
          <p:cNvSpPr>
            <a:spLocks noGrp="1" noChangeArrowheads="1"/>
          </p:cNvSpPr>
          <p:nvPr>
            <p:ph type="title"/>
          </p:nvPr>
        </p:nvSpPr>
        <p:spPr>
          <a:xfrm>
            <a:off x="609600" y="152400"/>
            <a:ext cx="7543800" cy="731838"/>
          </a:xfrm>
        </p:spPr>
        <p:txBody>
          <a:bodyPr/>
          <a:lstStyle/>
          <a:p>
            <a:pPr algn="ctr" eaLnBrk="1" hangingPunct="1">
              <a:defRPr/>
            </a:pPr>
            <a:r>
              <a:rPr lang="en-US" dirty="0" smtClean="0">
                <a:effectLst>
                  <a:outerShdw blurRad="38100" dist="38100" dir="2700000" algn="tl">
                    <a:srgbClr val="C0C0C0"/>
                  </a:outerShdw>
                </a:effectLst>
                <a:latin typeface="Comic Sans MS" pitchFamily="66" charset="0"/>
              </a:rPr>
              <a:t>Contact Information</a:t>
            </a:r>
          </a:p>
        </p:txBody>
      </p:sp>
      <p:sp>
        <p:nvSpPr>
          <p:cNvPr id="391173" name="Rectangle 5"/>
          <p:cNvSpPr>
            <a:spLocks noChangeArrowheads="1"/>
          </p:cNvSpPr>
          <p:nvPr/>
        </p:nvSpPr>
        <p:spPr bwMode="auto">
          <a:xfrm>
            <a:off x="990600" y="1497092"/>
            <a:ext cx="6858000" cy="4829014"/>
          </a:xfrm>
          <a:prstGeom prst="rect">
            <a:avLst/>
          </a:prstGeom>
          <a:noFill/>
          <a:ln w="9525">
            <a:noFill/>
            <a:miter lim="800000"/>
            <a:headEnd/>
            <a:tailEnd/>
          </a:ln>
          <a:effectLst/>
        </p:spPr>
        <p:txBody>
          <a:bodyPr anchor="ctr">
            <a:spAutoFit/>
          </a:bodyPr>
          <a:lstStyle/>
          <a:p>
            <a:pPr algn="ctr">
              <a:lnSpc>
                <a:spcPct val="90000"/>
              </a:lnSpc>
              <a:tabLst>
                <a:tab pos="889000" algn="l"/>
              </a:tabLst>
              <a:defRPr/>
            </a:pPr>
            <a:r>
              <a:rPr lang="en-US" sz="2400" b="1" dirty="0" smtClean="0">
                <a:effectLst>
                  <a:outerShdw blurRad="38100" dist="38100" dir="2700000" algn="tl">
                    <a:srgbClr val="C0C0C0"/>
                  </a:outerShdw>
                </a:effectLst>
                <a:latin typeface="Comic Sans MS" pitchFamily="66" charset="0"/>
              </a:rPr>
              <a:t>Ashley Holcomb, </a:t>
            </a:r>
            <a:r>
              <a:rPr lang="en-US" sz="2400" b="1" dirty="0">
                <a:effectLst>
                  <a:outerShdw blurRad="38100" dist="38100" dir="2700000" algn="tl">
                    <a:srgbClr val="C0C0C0"/>
                  </a:outerShdw>
                </a:effectLst>
                <a:latin typeface="Comic Sans MS" pitchFamily="66" charset="0"/>
              </a:rPr>
              <a:t>LEPC Coordinator </a:t>
            </a:r>
          </a:p>
          <a:p>
            <a:pPr algn="ctr">
              <a:lnSpc>
                <a:spcPct val="90000"/>
              </a:lnSpc>
              <a:tabLst>
                <a:tab pos="889000" algn="l"/>
              </a:tabLst>
              <a:defRPr/>
            </a:pPr>
            <a:r>
              <a:rPr lang="en-US" sz="2400" b="1" dirty="0">
                <a:effectLst>
                  <a:outerShdw blurRad="38100" dist="38100" dir="2700000" algn="tl">
                    <a:srgbClr val="C0C0C0"/>
                  </a:outerShdw>
                </a:effectLst>
                <a:latin typeface="Comic Sans MS" pitchFamily="66" charset="0"/>
              </a:rPr>
              <a:t>Indiana Department of Homeland Security</a:t>
            </a:r>
          </a:p>
          <a:p>
            <a:pPr algn="ctr">
              <a:lnSpc>
                <a:spcPct val="90000"/>
              </a:lnSpc>
              <a:tabLst>
                <a:tab pos="889000" algn="l"/>
              </a:tabLst>
              <a:defRPr/>
            </a:pPr>
            <a:r>
              <a:rPr lang="en-US" sz="2400" b="1" dirty="0">
                <a:effectLst>
                  <a:outerShdw blurRad="38100" dist="38100" dir="2700000" algn="tl">
                    <a:srgbClr val="C0C0C0"/>
                  </a:outerShdw>
                </a:effectLst>
                <a:latin typeface="Comic Sans MS" pitchFamily="66" charset="0"/>
              </a:rPr>
              <a:t>302 West Washington Street, Room E208</a:t>
            </a:r>
          </a:p>
          <a:p>
            <a:pPr algn="ctr">
              <a:lnSpc>
                <a:spcPct val="90000"/>
              </a:lnSpc>
              <a:tabLst>
                <a:tab pos="889000" algn="l"/>
              </a:tabLst>
              <a:defRPr/>
            </a:pPr>
            <a:r>
              <a:rPr lang="en-US" sz="2400" b="1" dirty="0">
                <a:effectLst>
                  <a:outerShdw blurRad="38100" dist="38100" dir="2700000" algn="tl">
                    <a:srgbClr val="C0C0C0"/>
                  </a:outerShdw>
                </a:effectLst>
                <a:latin typeface="Comic Sans MS" pitchFamily="66" charset="0"/>
              </a:rPr>
              <a:t>Indianapolis, IN 46204</a:t>
            </a:r>
          </a:p>
          <a:p>
            <a:pPr algn="ctr">
              <a:lnSpc>
                <a:spcPct val="90000"/>
              </a:lnSpc>
              <a:tabLst>
                <a:tab pos="889000" algn="l"/>
              </a:tabLst>
              <a:defRPr/>
            </a:pPr>
            <a:r>
              <a:rPr lang="en-US" sz="2400" b="1" dirty="0" smtClean="0">
                <a:effectLst>
                  <a:outerShdw blurRad="38100" dist="38100" dir="2700000" algn="tl">
                    <a:srgbClr val="C0C0C0"/>
                  </a:outerShdw>
                </a:effectLst>
                <a:latin typeface="Comic Sans MS" pitchFamily="66" charset="0"/>
              </a:rPr>
              <a:t>Mobile: </a:t>
            </a:r>
            <a:r>
              <a:rPr lang="en-US" sz="2400" b="1" dirty="0">
                <a:effectLst>
                  <a:outerShdw blurRad="38100" dist="38100" dir="2700000" algn="tl">
                    <a:srgbClr val="C0C0C0"/>
                  </a:outerShdw>
                </a:effectLst>
                <a:latin typeface="Comic Sans MS" pitchFamily="66" charset="0"/>
              </a:rPr>
              <a:t>(317</a:t>
            </a:r>
            <a:r>
              <a:rPr lang="en-US" sz="2400" b="1" dirty="0" smtClean="0">
                <a:effectLst>
                  <a:outerShdw blurRad="38100" dist="38100" dir="2700000" algn="tl">
                    <a:srgbClr val="C0C0C0"/>
                  </a:outerShdw>
                </a:effectLst>
                <a:latin typeface="Comic Sans MS" pitchFamily="66" charset="0"/>
              </a:rPr>
              <a:t>) 431-4864</a:t>
            </a:r>
            <a:endParaRPr lang="en-US" sz="2400" b="1" dirty="0">
              <a:effectLst>
                <a:outerShdw blurRad="38100" dist="38100" dir="2700000" algn="tl">
                  <a:srgbClr val="C0C0C0"/>
                </a:outerShdw>
              </a:effectLst>
              <a:latin typeface="Comic Sans MS" pitchFamily="66" charset="0"/>
            </a:endParaRPr>
          </a:p>
          <a:p>
            <a:pPr algn="ctr">
              <a:lnSpc>
                <a:spcPct val="90000"/>
              </a:lnSpc>
              <a:tabLst>
                <a:tab pos="889000" algn="l"/>
              </a:tabLst>
              <a:defRPr/>
            </a:pPr>
            <a:r>
              <a:rPr lang="en-US" sz="2400" b="1" u="sng" dirty="0" smtClean="0">
                <a:solidFill>
                  <a:srgbClr val="FF3300"/>
                </a:solidFill>
                <a:effectLst>
                  <a:outerShdw blurRad="38100" dist="38100" dir="2700000" algn="tl">
                    <a:srgbClr val="C0C0C0"/>
                  </a:outerShdw>
                </a:effectLst>
                <a:latin typeface="Comic Sans MS" pitchFamily="66" charset="0"/>
              </a:rPr>
              <a:t>aholcomb@dhs.in.gov</a:t>
            </a:r>
            <a:endParaRPr lang="en-US" sz="2400" b="1" u="sng" dirty="0">
              <a:solidFill>
                <a:srgbClr val="FF3300"/>
              </a:solidFill>
              <a:effectLst>
                <a:outerShdw blurRad="38100" dist="38100" dir="2700000" algn="tl">
                  <a:srgbClr val="C0C0C0"/>
                </a:outerShdw>
              </a:effectLst>
              <a:latin typeface="Comic Sans MS" pitchFamily="66" charset="0"/>
            </a:endParaRPr>
          </a:p>
          <a:p>
            <a:pPr algn="ctr">
              <a:lnSpc>
                <a:spcPct val="90000"/>
              </a:lnSpc>
              <a:tabLst>
                <a:tab pos="889000" algn="l"/>
              </a:tabLst>
              <a:defRPr/>
            </a:pPr>
            <a:endParaRPr lang="en-US" b="1" dirty="0">
              <a:solidFill>
                <a:srgbClr val="FF3300"/>
              </a:solidFill>
              <a:effectLst>
                <a:outerShdw blurRad="38100" dist="38100" dir="2700000" algn="tl">
                  <a:srgbClr val="C0C0C0"/>
                </a:outerShdw>
              </a:effectLst>
              <a:latin typeface="Comic Sans MS" pitchFamily="66" charset="0"/>
            </a:endParaRPr>
          </a:p>
          <a:p>
            <a:pPr algn="ctr">
              <a:lnSpc>
                <a:spcPct val="90000"/>
              </a:lnSpc>
              <a:tabLst>
                <a:tab pos="889000" algn="l"/>
              </a:tabLst>
              <a:defRPr/>
            </a:pPr>
            <a:endParaRPr lang="en-US" b="1" dirty="0">
              <a:latin typeface="Comic Sans MS" pitchFamily="66" charset="0"/>
            </a:endParaRPr>
          </a:p>
          <a:p>
            <a:pPr algn="ctr">
              <a:lnSpc>
                <a:spcPct val="90000"/>
              </a:lnSpc>
              <a:tabLst>
                <a:tab pos="889000" algn="l"/>
              </a:tabLst>
              <a:defRPr/>
            </a:pPr>
            <a:endParaRPr lang="en-US" b="1" dirty="0">
              <a:latin typeface="Comic Sans MS" pitchFamily="66" charset="0"/>
            </a:endParaRPr>
          </a:p>
          <a:p>
            <a:pPr algn="ctr">
              <a:lnSpc>
                <a:spcPct val="90000"/>
              </a:lnSpc>
              <a:tabLst>
                <a:tab pos="889000" algn="l"/>
              </a:tabLst>
              <a:defRPr/>
            </a:pPr>
            <a:r>
              <a:rPr lang="en-US" sz="2400" b="1" dirty="0">
                <a:latin typeface="Comic Sans MS" pitchFamily="66" charset="0"/>
              </a:rPr>
              <a:t>Ian Ewusi</a:t>
            </a:r>
            <a:r>
              <a:rPr lang="en-US" sz="2400" b="1" i="1" dirty="0">
                <a:latin typeface="Comic Sans MS" pitchFamily="66" charset="0"/>
              </a:rPr>
              <a:t>,</a:t>
            </a:r>
            <a:r>
              <a:rPr lang="en-US" sz="2400" b="1" dirty="0">
                <a:latin typeface="Comic Sans MS" pitchFamily="66" charset="0"/>
              </a:rPr>
              <a:t> IERC Representative </a:t>
            </a:r>
          </a:p>
          <a:p>
            <a:pPr algn="ctr">
              <a:lnSpc>
                <a:spcPct val="90000"/>
              </a:lnSpc>
              <a:tabLst>
                <a:tab pos="889000" algn="l"/>
              </a:tabLst>
              <a:defRPr/>
            </a:pPr>
            <a:r>
              <a:rPr lang="en-US" sz="2400" b="1" dirty="0">
                <a:latin typeface="Comic Sans MS" pitchFamily="66" charset="0"/>
              </a:rPr>
              <a:t>Indiana Department of Homeland Security</a:t>
            </a:r>
          </a:p>
          <a:p>
            <a:pPr algn="ctr">
              <a:lnSpc>
                <a:spcPct val="90000"/>
              </a:lnSpc>
              <a:tabLst>
                <a:tab pos="889000" algn="l"/>
              </a:tabLst>
              <a:defRPr/>
            </a:pPr>
            <a:r>
              <a:rPr lang="en-US" sz="2400" b="1" dirty="0">
                <a:latin typeface="Comic Sans MS" pitchFamily="66" charset="0"/>
              </a:rPr>
              <a:t>302 West Washington Street, Room E208</a:t>
            </a:r>
          </a:p>
          <a:p>
            <a:pPr algn="ctr">
              <a:lnSpc>
                <a:spcPct val="90000"/>
              </a:lnSpc>
              <a:tabLst>
                <a:tab pos="889000" algn="l"/>
              </a:tabLst>
              <a:defRPr/>
            </a:pPr>
            <a:r>
              <a:rPr lang="en-US" sz="2400" b="1" dirty="0">
                <a:latin typeface="Comic Sans MS" pitchFamily="66" charset="0"/>
              </a:rPr>
              <a:t>Indianapolis, IN 46204</a:t>
            </a:r>
          </a:p>
          <a:p>
            <a:pPr algn="ctr">
              <a:lnSpc>
                <a:spcPct val="90000"/>
              </a:lnSpc>
              <a:tabLst>
                <a:tab pos="889000" algn="l"/>
              </a:tabLst>
              <a:defRPr/>
            </a:pPr>
            <a:r>
              <a:rPr lang="en-US" sz="2400" b="1" dirty="0">
                <a:latin typeface="Comic Sans MS" pitchFamily="66" charset="0"/>
              </a:rPr>
              <a:t>Mobile: (317) 695-2119</a:t>
            </a:r>
          </a:p>
          <a:p>
            <a:pPr algn="ctr">
              <a:lnSpc>
                <a:spcPct val="90000"/>
              </a:lnSpc>
              <a:tabLst>
                <a:tab pos="889000" algn="l"/>
              </a:tabLst>
              <a:defRPr/>
            </a:pPr>
            <a:r>
              <a:rPr lang="en-US" sz="2400" b="1" u="sng" dirty="0" smtClean="0">
                <a:solidFill>
                  <a:srgbClr val="FF3300"/>
                </a:solidFill>
                <a:latin typeface="Comic Sans MS" pitchFamily="66" charset="0"/>
              </a:rPr>
              <a:t>iewusi@dhs.in.gov</a:t>
            </a:r>
            <a:endParaRPr lang="en-US" sz="2400" b="1" u="sng" dirty="0">
              <a:solidFill>
                <a:srgbClr val="FF3300"/>
              </a:solidFill>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28600"/>
            <a:ext cx="7543800" cy="1828800"/>
          </a:xfrm>
        </p:spPr>
        <p:txBody>
          <a:bodyPr/>
          <a:lstStyle/>
          <a:p>
            <a:pPr algn="ctr" eaLnBrk="1" hangingPunct="1">
              <a:lnSpc>
                <a:spcPct val="110000"/>
              </a:lnSpc>
            </a:pPr>
            <a:r>
              <a:rPr lang="en-US" sz="4300" dirty="0" smtClean="0">
                <a:latin typeface="Comic Sans MS" pitchFamily="66" charset="0"/>
              </a:rPr>
              <a:t>Statutes</a:t>
            </a:r>
            <a:r>
              <a:rPr lang="en-US" sz="4300" b="0" dirty="0" smtClean="0">
                <a:latin typeface="Comic Sans MS" pitchFamily="66" charset="0"/>
              </a:rPr>
              <a:t/>
            </a:r>
            <a:br>
              <a:rPr lang="en-US" sz="4300" b="0" dirty="0" smtClean="0">
                <a:latin typeface="Comic Sans MS" pitchFamily="66" charset="0"/>
              </a:rPr>
            </a:br>
            <a:r>
              <a:rPr lang="en-US" sz="4300" b="0" dirty="0" smtClean="0">
                <a:latin typeface="Comic Sans MS" pitchFamily="66" charset="0"/>
              </a:rPr>
              <a:t> </a:t>
            </a:r>
            <a:r>
              <a:rPr lang="en-US" sz="2400" dirty="0" smtClean="0">
                <a:solidFill>
                  <a:srgbClr val="FF0000"/>
                </a:solidFill>
                <a:latin typeface="Comic Sans MS" pitchFamily="66" charset="0"/>
              </a:rPr>
              <a:t>Federal Laws Adopted by Indiana</a:t>
            </a:r>
            <a:br>
              <a:rPr lang="en-US" sz="2400" dirty="0" smtClean="0">
                <a:solidFill>
                  <a:srgbClr val="FF0000"/>
                </a:solidFill>
                <a:latin typeface="Comic Sans MS" pitchFamily="66" charset="0"/>
              </a:rPr>
            </a:br>
            <a:r>
              <a:rPr lang="en-US" sz="2400" dirty="0" smtClean="0">
                <a:solidFill>
                  <a:srgbClr val="FF0000"/>
                </a:solidFill>
                <a:latin typeface="Comic Sans MS" pitchFamily="66" charset="0"/>
              </a:rPr>
              <a:t>&amp; State Laws</a:t>
            </a:r>
          </a:p>
        </p:txBody>
      </p:sp>
      <p:sp>
        <p:nvSpPr>
          <p:cNvPr id="388099" name="Rectangle 3"/>
          <p:cNvSpPr>
            <a:spLocks noGrp="1" noChangeArrowheads="1"/>
          </p:cNvSpPr>
          <p:nvPr>
            <p:ph type="body" idx="1"/>
          </p:nvPr>
        </p:nvSpPr>
        <p:spPr>
          <a:xfrm>
            <a:off x="152400" y="2209800"/>
            <a:ext cx="8915400" cy="4114800"/>
          </a:xfrm>
        </p:spPr>
        <p:txBody>
          <a:bodyPr/>
          <a:lstStyle/>
          <a:p>
            <a:pPr eaLnBrk="1" hangingPunct="1">
              <a:lnSpc>
                <a:spcPct val="200000"/>
              </a:lnSpc>
              <a:buFont typeface="Wingdings" pitchFamily="2" charset="2"/>
              <a:buNone/>
              <a:tabLst>
                <a:tab pos="1944688" algn="l"/>
              </a:tabLst>
            </a:pPr>
            <a:r>
              <a:rPr lang="en-US" sz="2400" b="1" dirty="0" smtClean="0">
                <a:solidFill>
                  <a:srgbClr val="0000FF"/>
                </a:solidFill>
                <a:latin typeface="Comic Sans MS" pitchFamily="66" charset="0"/>
              </a:rPr>
              <a:t>42 USC 11001-11050</a:t>
            </a:r>
            <a:endParaRPr lang="en-US" sz="2300" b="1" dirty="0" smtClean="0">
              <a:solidFill>
                <a:srgbClr val="0000FF"/>
              </a:solidFill>
              <a:latin typeface="Comic Sans MS" pitchFamily="66" charset="0"/>
            </a:endParaRPr>
          </a:p>
          <a:p>
            <a:pPr lvl="1" eaLnBrk="1" hangingPunct="1">
              <a:lnSpc>
                <a:spcPct val="200000"/>
              </a:lnSpc>
              <a:buFont typeface="Wingdings" pitchFamily="2" charset="2"/>
              <a:buNone/>
              <a:tabLst>
                <a:tab pos="1944688" algn="l"/>
              </a:tabLst>
            </a:pPr>
            <a:r>
              <a:rPr lang="en-US" sz="1900" b="1" dirty="0" smtClean="0">
                <a:solidFill>
                  <a:srgbClr val="0000FF"/>
                </a:solidFill>
                <a:latin typeface="Comic Sans MS" pitchFamily="66" charset="0"/>
              </a:rPr>
              <a:t>IC 13-25-1 </a:t>
            </a:r>
            <a:r>
              <a:rPr lang="en-US" sz="1900" b="1" dirty="0" smtClean="0">
                <a:solidFill>
                  <a:srgbClr val="0000FF"/>
                </a:solidFill>
                <a:latin typeface="Comic Sans MS" pitchFamily="66" charset="0"/>
                <a:sym typeface="Monotype Sorts" pitchFamily="2" charset="2"/>
              </a:rPr>
              <a:t> IERC and LEPC establishment and duties</a:t>
            </a:r>
            <a:endParaRPr lang="en-US" sz="1900" b="1" dirty="0" smtClean="0">
              <a:solidFill>
                <a:srgbClr val="0000FF"/>
              </a:solidFill>
              <a:latin typeface="Comic Sans MS" pitchFamily="66" charset="0"/>
            </a:endParaRPr>
          </a:p>
          <a:p>
            <a:pPr lvl="1" eaLnBrk="1" hangingPunct="1">
              <a:lnSpc>
                <a:spcPct val="200000"/>
              </a:lnSpc>
              <a:buFont typeface="Wingdings" pitchFamily="2" charset="2"/>
              <a:buNone/>
              <a:tabLst>
                <a:tab pos="1944688" algn="l"/>
              </a:tabLst>
            </a:pPr>
            <a:r>
              <a:rPr lang="en-US" sz="1900" b="1" dirty="0" smtClean="0">
                <a:solidFill>
                  <a:srgbClr val="0000FF"/>
                </a:solidFill>
                <a:latin typeface="Comic Sans MS" pitchFamily="66" charset="0"/>
              </a:rPr>
              <a:t>IC 13-25-2 </a:t>
            </a:r>
            <a:r>
              <a:rPr lang="en-US" sz="1900" b="1" dirty="0" smtClean="0">
                <a:solidFill>
                  <a:srgbClr val="0000FF"/>
                </a:solidFill>
                <a:latin typeface="Comic Sans MS" pitchFamily="66" charset="0"/>
                <a:sym typeface="Monotype Sorts" pitchFamily="2" charset="2"/>
              </a:rPr>
              <a:t> Facility emergency planning &amp; notification</a:t>
            </a:r>
            <a:endParaRPr lang="en-US" sz="1900" b="1" dirty="0" smtClean="0">
              <a:solidFill>
                <a:srgbClr val="0000FF"/>
              </a:solidFill>
              <a:latin typeface="Comic Sans MS" pitchFamily="66" charset="0"/>
            </a:endParaRPr>
          </a:p>
          <a:p>
            <a:pPr lvl="1" eaLnBrk="1" hangingPunct="1">
              <a:lnSpc>
                <a:spcPct val="200000"/>
              </a:lnSpc>
              <a:buFont typeface="Wingdings" pitchFamily="2" charset="2"/>
              <a:buNone/>
              <a:tabLst>
                <a:tab pos="1944688" algn="l"/>
              </a:tabLst>
            </a:pPr>
            <a:r>
              <a:rPr lang="en-US" sz="1900" b="1" dirty="0" smtClean="0">
                <a:solidFill>
                  <a:srgbClr val="0000FF"/>
                </a:solidFill>
                <a:latin typeface="Comic Sans MS" pitchFamily="66" charset="0"/>
              </a:rPr>
              <a:t>IC 6-6-10 </a:t>
            </a:r>
            <a:r>
              <a:rPr lang="en-US" sz="1900" b="1" dirty="0" smtClean="0">
                <a:solidFill>
                  <a:srgbClr val="0000FF"/>
                </a:solidFill>
                <a:latin typeface="Comic Sans MS" pitchFamily="66" charset="0"/>
                <a:sym typeface="Monotype Sorts" pitchFamily="2" charset="2"/>
              </a:rPr>
              <a:t>  Funding IERC &amp; LEPCs</a:t>
            </a:r>
          </a:p>
          <a:p>
            <a:pPr eaLnBrk="1" hangingPunct="1">
              <a:lnSpc>
                <a:spcPct val="200000"/>
              </a:lnSpc>
              <a:buFont typeface="Wingdings" pitchFamily="2" charset="2"/>
              <a:buNone/>
              <a:tabLst>
                <a:tab pos="1944688" algn="l"/>
              </a:tabLst>
            </a:pPr>
            <a:r>
              <a:rPr lang="en-US" sz="2300" b="1" dirty="0" smtClean="0">
                <a:solidFill>
                  <a:srgbClr val="0000FF"/>
                </a:solidFill>
                <a:latin typeface="Comic Sans MS" pitchFamily="66" charset="0"/>
                <a:sym typeface="Monotype Sorts" pitchFamily="2" charset="2"/>
              </a:rPr>
              <a:t>49 CFR 110.40  Funding LEPCs </a:t>
            </a:r>
            <a:r>
              <a:rPr lang="en-US" sz="1600" b="1" dirty="0" smtClean="0">
                <a:solidFill>
                  <a:srgbClr val="0000FF"/>
                </a:solidFill>
                <a:latin typeface="Comic Sans MS" pitchFamily="66" charset="0"/>
                <a:sym typeface="Monotype Sorts" pitchFamily="2" charset="2"/>
              </a:rPr>
              <a:t>(HMEP/Hazardous Materials 	Transportation Safety and Security Reauthorization Act of 2005)</a:t>
            </a:r>
            <a:endParaRPr lang="en-US" sz="1600" b="1" dirty="0" smtClean="0">
              <a:solidFill>
                <a:srgbClr val="0000FF"/>
              </a:solidFill>
              <a:latin typeface="Comic Sans MS" pitchFamily="66" charset="0"/>
            </a:endParaRPr>
          </a:p>
          <a:p>
            <a:pPr eaLnBrk="1" hangingPunct="1">
              <a:lnSpc>
                <a:spcPct val="250000"/>
              </a:lnSpc>
              <a:tabLst>
                <a:tab pos="1944688" algn="l"/>
              </a:tabLst>
            </a:pPr>
            <a:endParaRPr lang="en-US" sz="2300" b="1" dirty="0" smtClean="0">
              <a:latin typeface="Comic Sans MS" pitchFamily="66" charset="0"/>
            </a:endParaRPr>
          </a:p>
        </p:txBody>
      </p:sp>
      <p:sp>
        <p:nvSpPr>
          <p:cNvPr id="4" name="Slide Number Placeholder 8"/>
          <p:cNvSpPr>
            <a:spLocks noGrp="1"/>
          </p:cNvSpPr>
          <p:nvPr>
            <p:ph type="sldNum" sz="quarter" idx="12"/>
          </p:nvPr>
        </p:nvSpPr>
        <p:spPr>
          <a:xfrm>
            <a:off x="7010400" y="6629400"/>
            <a:ext cx="2133600" cy="228600"/>
          </a:xfrm>
          <a:noFill/>
        </p:spPr>
        <p:txBody>
          <a:bodyPr/>
          <a:lstStyle/>
          <a:p>
            <a:fld id="{06ACF7FE-11F4-4CC1-A33B-1898DAC74425}" type="slidenum">
              <a:rPr lang="en-US" altLang="en-US" smtClean="0"/>
              <a:pPr/>
              <a:t>5</a:t>
            </a:fld>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anim calcmode="lin" valueType="num">
                                      <p:cBhvr>
                                        <p:cTn id="7" dur="500" fill="hold"/>
                                        <p:tgtEl>
                                          <p:spTgt spid="388099">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88099">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388099">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388099">
                                            <p:txEl>
                                              <p:pRg st="0" end="0"/>
                                            </p:txEl>
                                          </p:spTgt>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388099">
                                            <p:txEl>
                                              <p:pRg st="1" end="1"/>
                                            </p:txEl>
                                          </p:spTgt>
                                        </p:tgtEl>
                                        <p:attrNameLst>
                                          <p:attrName>style.visibility</p:attrName>
                                        </p:attrNameLst>
                                      </p:cBhvr>
                                      <p:to>
                                        <p:strVal val="visible"/>
                                      </p:to>
                                    </p:set>
                                    <p:anim calcmode="lin" valueType="num">
                                      <p:cBhvr>
                                        <p:cTn id="13" dur="500" fill="hold"/>
                                        <p:tgtEl>
                                          <p:spTgt spid="388099">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88099">
                                            <p:txEl>
                                              <p:pRg st="1" end="1"/>
                                            </p:txEl>
                                          </p:spTgt>
                                        </p:tgtEl>
                                        <p:attrNameLst>
                                          <p:attrName>ppt_y</p:attrName>
                                        </p:attrNameLst>
                                      </p:cBhvr>
                                      <p:tavLst>
                                        <p:tav tm="0">
                                          <p:val>
                                            <p:strVal val="#ppt_y-#ppt_h/2"/>
                                          </p:val>
                                        </p:tav>
                                        <p:tav tm="100000">
                                          <p:val>
                                            <p:strVal val="#ppt_y"/>
                                          </p:val>
                                        </p:tav>
                                      </p:tavLst>
                                    </p:anim>
                                    <p:anim calcmode="lin" valueType="num">
                                      <p:cBhvr>
                                        <p:cTn id="15" dur="500" fill="hold"/>
                                        <p:tgtEl>
                                          <p:spTgt spid="388099">
                                            <p:txEl>
                                              <p:pRg st="1" end="1"/>
                                            </p:txEl>
                                          </p:spTgt>
                                        </p:tgtEl>
                                        <p:attrNameLst>
                                          <p:attrName>ppt_w</p:attrName>
                                        </p:attrNameLst>
                                      </p:cBhvr>
                                      <p:tavLst>
                                        <p:tav tm="0">
                                          <p:val>
                                            <p:strVal val="#ppt_w"/>
                                          </p:val>
                                        </p:tav>
                                        <p:tav tm="100000">
                                          <p:val>
                                            <p:strVal val="#ppt_w"/>
                                          </p:val>
                                        </p:tav>
                                      </p:tavLst>
                                    </p:anim>
                                    <p:anim calcmode="lin" valueType="num">
                                      <p:cBhvr>
                                        <p:cTn id="16" dur="500" fill="hold"/>
                                        <p:tgtEl>
                                          <p:spTgt spid="388099">
                                            <p:txEl>
                                              <p:pRg st="1" end="1"/>
                                            </p:txEl>
                                          </p:spTgt>
                                        </p:tgtEl>
                                        <p:attrNameLst>
                                          <p:attrName>ppt_h</p:attrName>
                                        </p:attrNameLst>
                                      </p:cBhvr>
                                      <p:tavLst>
                                        <p:tav tm="0">
                                          <p:val>
                                            <p:fltVal val="0"/>
                                          </p:val>
                                        </p:tav>
                                        <p:tav tm="100000">
                                          <p:val>
                                            <p:strVal val="#ppt_h"/>
                                          </p:val>
                                        </p:tav>
                                      </p:tavLst>
                                    </p:anim>
                                  </p:childTnLst>
                                </p:cTn>
                              </p:par>
                              <p:par>
                                <p:cTn id="17" presetID="17" presetClass="entr" presetSubtype="1" fill="hold" grpId="0" nodeType="withEffect">
                                  <p:stCondLst>
                                    <p:cond delay="0"/>
                                  </p:stCondLst>
                                  <p:childTnLst>
                                    <p:set>
                                      <p:cBhvr>
                                        <p:cTn id="18" dur="1" fill="hold">
                                          <p:stCondLst>
                                            <p:cond delay="0"/>
                                          </p:stCondLst>
                                        </p:cTn>
                                        <p:tgtEl>
                                          <p:spTgt spid="388099">
                                            <p:txEl>
                                              <p:pRg st="2" end="2"/>
                                            </p:txEl>
                                          </p:spTgt>
                                        </p:tgtEl>
                                        <p:attrNameLst>
                                          <p:attrName>style.visibility</p:attrName>
                                        </p:attrNameLst>
                                      </p:cBhvr>
                                      <p:to>
                                        <p:strVal val="visible"/>
                                      </p:to>
                                    </p:set>
                                    <p:anim calcmode="lin" valueType="num">
                                      <p:cBhvr>
                                        <p:cTn id="19" dur="500" fill="hold"/>
                                        <p:tgtEl>
                                          <p:spTgt spid="388099">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388099">
                                            <p:txEl>
                                              <p:pRg st="2" end="2"/>
                                            </p:txEl>
                                          </p:spTgt>
                                        </p:tgtEl>
                                        <p:attrNameLst>
                                          <p:attrName>ppt_y</p:attrName>
                                        </p:attrNameLst>
                                      </p:cBhvr>
                                      <p:tavLst>
                                        <p:tav tm="0">
                                          <p:val>
                                            <p:strVal val="#ppt_y-#ppt_h/2"/>
                                          </p:val>
                                        </p:tav>
                                        <p:tav tm="100000">
                                          <p:val>
                                            <p:strVal val="#ppt_y"/>
                                          </p:val>
                                        </p:tav>
                                      </p:tavLst>
                                    </p:anim>
                                    <p:anim calcmode="lin" valueType="num">
                                      <p:cBhvr>
                                        <p:cTn id="21" dur="500" fill="hold"/>
                                        <p:tgtEl>
                                          <p:spTgt spid="388099">
                                            <p:txEl>
                                              <p:pRg st="2" end="2"/>
                                            </p:txEl>
                                          </p:spTgt>
                                        </p:tgtEl>
                                        <p:attrNameLst>
                                          <p:attrName>ppt_w</p:attrName>
                                        </p:attrNameLst>
                                      </p:cBhvr>
                                      <p:tavLst>
                                        <p:tav tm="0">
                                          <p:val>
                                            <p:strVal val="#ppt_w"/>
                                          </p:val>
                                        </p:tav>
                                        <p:tav tm="100000">
                                          <p:val>
                                            <p:strVal val="#ppt_w"/>
                                          </p:val>
                                        </p:tav>
                                      </p:tavLst>
                                    </p:anim>
                                    <p:anim calcmode="lin" valueType="num">
                                      <p:cBhvr>
                                        <p:cTn id="22" dur="500" fill="hold"/>
                                        <p:tgtEl>
                                          <p:spTgt spid="388099">
                                            <p:txEl>
                                              <p:pRg st="2" end="2"/>
                                            </p:txEl>
                                          </p:spTgt>
                                        </p:tgtEl>
                                        <p:attrNameLst>
                                          <p:attrName>ppt_h</p:attrName>
                                        </p:attrNameLst>
                                      </p:cBhvr>
                                      <p:tavLst>
                                        <p:tav tm="0">
                                          <p:val>
                                            <p:fltVal val="0"/>
                                          </p:val>
                                        </p:tav>
                                        <p:tav tm="100000">
                                          <p:val>
                                            <p:strVal val="#ppt_h"/>
                                          </p:val>
                                        </p:tav>
                                      </p:tavLst>
                                    </p:anim>
                                  </p:childTnLst>
                                </p:cTn>
                              </p:par>
                              <p:par>
                                <p:cTn id="23" presetID="17" presetClass="entr" presetSubtype="1" fill="hold" grpId="0" nodeType="withEffect">
                                  <p:stCondLst>
                                    <p:cond delay="0"/>
                                  </p:stCondLst>
                                  <p:childTnLst>
                                    <p:set>
                                      <p:cBhvr>
                                        <p:cTn id="24" dur="1" fill="hold">
                                          <p:stCondLst>
                                            <p:cond delay="0"/>
                                          </p:stCondLst>
                                        </p:cTn>
                                        <p:tgtEl>
                                          <p:spTgt spid="388099">
                                            <p:txEl>
                                              <p:pRg st="3" end="3"/>
                                            </p:txEl>
                                          </p:spTgt>
                                        </p:tgtEl>
                                        <p:attrNameLst>
                                          <p:attrName>style.visibility</p:attrName>
                                        </p:attrNameLst>
                                      </p:cBhvr>
                                      <p:to>
                                        <p:strVal val="visible"/>
                                      </p:to>
                                    </p:set>
                                    <p:anim calcmode="lin" valueType="num">
                                      <p:cBhvr>
                                        <p:cTn id="25" dur="500" fill="hold"/>
                                        <p:tgtEl>
                                          <p:spTgt spid="388099">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88099">
                                            <p:txEl>
                                              <p:pRg st="3" end="3"/>
                                            </p:txEl>
                                          </p:spTgt>
                                        </p:tgtEl>
                                        <p:attrNameLst>
                                          <p:attrName>ppt_y</p:attrName>
                                        </p:attrNameLst>
                                      </p:cBhvr>
                                      <p:tavLst>
                                        <p:tav tm="0">
                                          <p:val>
                                            <p:strVal val="#ppt_y-#ppt_h/2"/>
                                          </p:val>
                                        </p:tav>
                                        <p:tav tm="100000">
                                          <p:val>
                                            <p:strVal val="#ppt_y"/>
                                          </p:val>
                                        </p:tav>
                                      </p:tavLst>
                                    </p:anim>
                                    <p:anim calcmode="lin" valueType="num">
                                      <p:cBhvr>
                                        <p:cTn id="27" dur="500" fill="hold"/>
                                        <p:tgtEl>
                                          <p:spTgt spid="388099">
                                            <p:txEl>
                                              <p:pRg st="3" end="3"/>
                                            </p:txEl>
                                          </p:spTgt>
                                        </p:tgtEl>
                                        <p:attrNameLst>
                                          <p:attrName>ppt_w</p:attrName>
                                        </p:attrNameLst>
                                      </p:cBhvr>
                                      <p:tavLst>
                                        <p:tav tm="0">
                                          <p:val>
                                            <p:strVal val="#ppt_w"/>
                                          </p:val>
                                        </p:tav>
                                        <p:tav tm="100000">
                                          <p:val>
                                            <p:strVal val="#ppt_w"/>
                                          </p:val>
                                        </p:tav>
                                      </p:tavLst>
                                    </p:anim>
                                    <p:anim calcmode="lin" valueType="num">
                                      <p:cBhvr>
                                        <p:cTn id="28" dur="500" fill="hold"/>
                                        <p:tgtEl>
                                          <p:spTgt spid="388099">
                                            <p:txEl>
                                              <p:pRg st="3" end="3"/>
                                            </p:txEl>
                                          </p:spTgt>
                                        </p:tgtEl>
                                        <p:attrNameLst>
                                          <p:attrName>ppt_h</p:attrName>
                                        </p:attrNameLst>
                                      </p:cBhvr>
                                      <p:tavLst>
                                        <p:tav tm="0">
                                          <p:val>
                                            <p:fltVal val="0"/>
                                          </p:val>
                                        </p:tav>
                                        <p:tav tm="100000">
                                          <p:val>
                                            <p:strVal val="#ppt_h"/>
                                          </p:val>
                                        </p:tav>
                                      </p:tavLst>
                                    </p:anim>
                                  </p:childTnLst>
                                </p:cTn>
                              </p:par>
                              <p:par>
                                <p:cTn id="29" presetID="17" presetClass="entr" presetSubtype="1" fill="hold" grpId="0" nodeType="withEffect">
                                  <p:stCondLst>
                                    <p:cond delay="0"/>
                                  </p:stCondLst>
                                  <p:childTnLst>
                                    <p:set>
                                      <p:cBhvr>
                                        <p:cTn id="30" dur="1" fill="hold">
                                          <p:stCondLst>
                                            <p:cond delay="0"/>
                                          </p:stCondLst>
                                        </p:cTn>
                                        <p:tgtEl>
                                          <p:spTgt spid="388099">
                                            <p:txEl>
                                              <p:pRg st="4" end="4"/>
                                            </p:txEl>
                                          </p:spTgt>
                                        </p:tgtEl>
                                        <p:attrNameLst>
                                          <p:attrName>style.visibility</p:attrName>
                                        </p:attrNameLst>
                                      </p:cBhvr>
                                      <p:to>
                                        <p:strVal val="visible"/>
                                      </p:to>
                                    </p:set>
                                    <p:anim calcmode="lin" valueType="num">
                                      <p:cBhvr>
                                        <p:cTn id="31" dur="500" fill="hold"/>
                                        <p:tgtEl>
                                          <p:spTgt spid="388099">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388099">
                                            <p:txEl>
                                              <p:pRg st="4" end="4"/>
                                            </p:txEl>
                                          </p:spTgt>
                                        </p:tgtEl>
                                        <p:attrNameLst>
                                          <p:attrName>ppt_y</p:attrName>
                                        </p:attrNameLst>
                                      </p:cBhvr>
                                      <p:tavLst>
                                        <p:tav tm="0">
                                          <p:val>
                                            <p:strVal val="#ppt_y-#ppt_h/2"/>
                                          </p:val>
                                        </p:tav>
                                        <p:tav tm="100000">
                                          <p:val>
                                            <p:strVal val="#ppt_y"/>
                                          </p:val>
                                        </p:tav>
                                      </p:tavLst>
                                    </p:anim>
                                    <p:anim calcmode="lin" valueType="num">
                                      <p:cBhvr>
                                        <p:cTn id="33" dur="500" fill="hold"/>
                                        <p:tgtEl>
                                          <p:spTgt spid="388099">
                                            <p:txEl>
                                              <p:pRg st="4" end="4"/>
                                            </p:txEl>
                                          </p:spTgt>
                                        </p:tgtEl>
                                        <p:attrNameLst>
                                          <p:attrName>ppt_w</p:attrName>
                                        </p:attrNameLst>
                                      </p:cBhvr>
                                      <p:tavLst>
                                        <p:tav tm="0">
                                          <p:val>
                                            <p:strVal val="#ppt_w"/>
                                          </p:val>
                                        </p:tav>
                                        <p:tav tm="100000">
                                          <p:val>
                                            <p:strVal val="#ppt_w"/>
                                          </p:val>
                                        </p:tav>
                                      </p:tavLst>
                                    </p:anim>
                                    <p:anim calcmode="lin" valueType="num">
                                      <p:cBhvr>
                                        <p:cTn id="34" dur="500" fill="hold"/>
                                        <p:tgtEl>
                                          <p:spTgt spid="388099">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build="allAtOnce"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76200" y="152400"/>
            <a:ext cx="7924800" cy="1143000"/>
          </a:xfrm>
        </p:spPr>
        <p:txBody>
          <a:bodyPr anchor="t"/>
          <a:lstStyle/>
          <a:p>
            <a:pPr algn="ctr" eaLnBrk="1" hangingPunct="1">
              <a:lnSpc>
                <a:spcPct val="85000"/>
              </a:lnSpc>
              <a:defRPr/>
            </a:pPr>
            <a:r>
              <a:rPr lang="en-US" dirty="0" smtClean="0">
                <a:solidFill>
                  <a:srgbClr val="CC0000"/>
                </a:solidFill>
                <a:effectLst>
                  <a:outerShdw blurRad="38100" dist="38100" dir="2700000" algn="tl">
                    <a:srgbClr val="C0C0C0"/>
                  </a:outerShdw>
                </a:effectLst>
                <a:latin typeface="Comic Sans MS" pitchFamily="66" charset="0"/>
              </a:rPr>
              <a:t>Composition of IERC and LEPCs</a:t>
            </a:r>
            <a:br>
              <a:rPr lang="en-US" dirty="0" smtClean="0">
                <a:solidFill>
                  <a:srgbClr val="CC0000"/>
                </a:solidFill>
                <a:effectLst>
                  <a:outerShdw blurRad="38100" dist="38100" dir="2700000" algn="tl">
                    <a:srgbClr val="C0C0C0"/>
                  </a:outerShdw>
                </a:effectLst>
                <a:latin typeface="Comic Sans MS" pitchFamily="66" charset="0"/>
              </a:rPr>
            </a:br>
            <a:r>
              <a:rPr lang="en-US" sz="3200" dirty="0" smtClean="0">
                <a:latin typeface="Comic Sans MS" pitchFamily="66" charset="0"/>
              </a:rPr>
              <a:t>Representatives from</a:t>
            </a:r>
            <a:r>
              <a:rPr lang="en-US" sz="4000" dirty="0" smtClean="0">
                <a:latin typeface="Comic Sans MS" pitchFamily="66" charset="0"/>
              </a:rPr>
              <a:t>…</a:t>
            </a:r>
            <a:br>
              <a:rPr lang="en-US" sz="4000" dirty="0" smtClean="0">
                <a:latin typeface="Comic Sans MS" pitchFamily="66" charset="0"/>
              </a:rPr>
            </a:br>
            <a:endParaRPr lang="en-US" dirty="0" smtClean="0">
              <a:latin typeface="Comic Sans MS" pitchFamily="66" charset="0"/>
            </a:endParaRPr>
          </a:p>
        </p:txBody>
      </p:sp>
      <p:sp>
        <p:nvSpPr>
          <p:cNvPr id="374787" name="Rectangle 3"/>
          <p:cNvSpPr>
            <a:spLocks noGrp="1" noChangeArrowheads="1"/>
          </p:cNvSpPr>
          <p:nvPr>
            <p:ph type="body" sz="half" idx="1"/>
          </p:nvPr>
        </p:nvSpPr>
        <p:spPr>
          <a:xfrm>
            <a:off x="152400" y="1219200"/>
            <a:ext cx="4572000" cy="3962400"/>
          </a:xfrm>
        </p:spPr>
        <p:txBody>
          <a:bodyPr/>
          <a:lstStyle/>
          <a:p>
            <a:pPr marL="0" indent="0" algn="ctr" eaLnBrk="1" hangingPunct="1">
              <a:lnSpc>
                <a:spcPct val="170000"/>
              </a:lnSpc>
              <a:buClr>
                <a:schemeClr val="tx1"/>
              </a:buClr>
              <a:buFont typeface="Wingdings" pitchFamily="2" charset="2"/>
              <a:buNone/>
              <a:tabLst>
                <a:tab pos="457200" algn="l"/>
              </a:tabLst>
            </a:pPr>
            <a:r>
              <a:rPr lang="en-US" sz="2200" b="1" dirty="0" smtClean="0">
                <a:solidFill>
                  <a:srgbClr val="C00000"/>
                </a:solidFill>
                <a:latin typeface="Comic Sans MS" pitchFamily="66" charset="0"/>
              </a:rPr>
              <a:t>IERC</a:t>
            </a:r>
            <a:r>
              <a:rPr lang="en-US" sz="2200" b="1" dirty="0" smtClean="0">
                <a:latin typeface="Comic Sans MS" pitchFamily="66" charset="0"/>
              </a:rPr>
              <a:t>	</a:t>
            </a:r>
          </a:p>
          <a:p>
            <a:pPr marL="0" indent="0" eaLnBrk="1" hangingPunct="1">
              <a:lnSpc>
                <a:spcPct val="170000"/>
              </a:lnSpc>
              <a:buClr>
                <a:schemeClr val="tx1"/>
              </a:buClr>
              <a:buFont typeface="WP IconicSymbolsA" pitchFamily="2" charset="2"/>
              <a:buBlip>
                <a:blip r:embed="rId3"/>
              </a:buBlip>
              <a:tabLst>
                <a:tab pos="457200" algn="l"/>
              </a:tabLst>
            </a:pPr>
            <a:r>
              <a:rPr lang="en-US" sz="2200" b="1" dirty="0" smtClean="0">
                <a:latin typeface="Comic Sans MS" pitchFamily="66" charset="0"/>
              </a:rPr>
              <a:t>  state government―4 reps</a:t>
            </a:r>
          </a:p>
          <a:p>
            <a:pPr marL="0" indent="0" eaLnBrk="1" hangingPunct="1">
              <a:lnSpc>
                <a:spcPct val="170000"/>
              </a:lnSpc>
              <a:buClr>
                <a:schemeClr val="tx1"/>
              </a:buClr>
              <a:buFont typeface="WP IconicSymbolsA" pitchFamily="2" charset="2"/>
              <a:buBlip>
                <a:blip r:embed="rId3"/>
              </a:buBlip>
              <a:tabLst>
                <a:tab pos="457200" algn="l"/>
              </a:tabLst>
            </a:pPr>
            <a:r>
              <a:rPr lang="en-US" sz="2200" b="1" dirty="0" smtClean="0">
                <a:latin typeface="Comic Sans MS" pitchFamily="66" charset="0"/>
              </a:rPr>
              <a:t>  local government―3 reps </a:t>
            </a:r>
          </a:p>
          <a:p>
            <a:pPr marL="0" indent="0" eaLnBrk="1" hangingPunct="1">
              <a:lnSpc>
                <a:spcPct val="170000"/>
              </a:lnSpc>
              <a:buClr>
                <a:schemeClr val="tx1"/>
              </a:buClr>
              <a:buFont typeface="WP IconicSymbolsA" pitchFamily="2" charset="2"/>
              <a:buBlip>
                <a:blip r:embed="rId3"/>
              </a:buBlip>
              <a:tabLst>
                <a:tab pos="457200" algn="l"/>
              </a:tabLst>
            </a:pPr>
            <a:r>
              <a:rPr lang="en-US" sz="2200" b="1" dirty="0" smtClean="0">
                <a:latin typeface="Comic Sans MS" pitchFamily="66" charset="0"/>
              </a:rPr>
              <a:t>  business &amp; industry―3 reps</a:t>
            </a:r>
          </a:p>
          <a:p>
            <a:pPr marL="0" indent="0" eaLnBrk="1" hangingPunct="1">
              <a:lnSpc>
                <a:spcPct val="170000"/>
              </a:lnSpc>
              <a:buClr>
                <a:schemeClr val="tx1"/>
              </a:buClr>
              <a:buFont typeface="WP IconicSymbolsA" pitchFamily="2" charset="2"/>
              <a:buBlip>
                <a:blip r:embed="rId3"/>
              </a:buBlip>
              <a:tabLst>
                <a:tab pos="457200" algn="l"/>
              </a:tabLst>
            </a:pPr>
            <a:r>
              <a:rPr lang="en-US" sz="2200" b="1" dirty="0" smtClean="0">
                <a:latin typeface="Comic Sans MS" pitchFamily="66" charset="0"/>
              </a:rPr>
              <a:t>  general public―3 reps</a:t>
            </a:r>
          </a:p>
        </p:txBody>
      </p:sp>
      <p:sp>
        <p:nvSpPr>
          <p:cNvPr id="374789" name="Rectangle 5"/>
          <p:cNvSpPr>
            <a:spLocks noGrp="1" noChangeArrowheads="1"/>
          </p:cNvSpPr>
          <p:nvPr>
            <p:ph type="body" sz="half" idx="2"/>
          </p:nvPr>
        </p:nvSpPr>
        <p:spPr>
          <a:xfrm>
            <a:off x="4572000" y="1371600"/>
            <a:ext cx="4419600" cy="5257800"/>
          </a:xfrm>
        </p:spPr>
        <p:txBody>
          <a:bodyPr/>
          <a:lstStyle/>
          <a:p>
            <a:pPr marL="0" indent="0" algn="ctr" eaLnBrk="1" hangingPunct="1">
              <a:buClr>
                <a:schemeClr val="tx1"/>
              </a:buClr>
              <a:buFont typeface="Wingdings" pitchFamily="2" charset="2"/>
              <a:buNone/>
              <a:tabLst>
                <a:tab pos="457200" algn="l"/>
              </a:tabLst>
              <a:defRPr/>
            </a:pPr>
            <a:r>
              <a:rPr lang="en-US" sz="2200" b="1" dirty="0" smtClean="0">
                <a:solidFill>
                  <a:srgbClr val="C00000"/>
                </a:solidFill>
                <a:latin typeface="Comic Sans MS" pitchFamily="66" charset="0"/>
              </a:rPr>
              <a:t>LEPCs</a:t>
            </a:r>
            <a:r>
              <a:rPr lang="en-US" sz="2200" b="1" dirty="0" smtClean="0">
                <a:latin typeface="Comic Sans MS" pitchFamily="66" charset="0"/>
              </a:rPr>
              <a:t>   </a:t>
            </a:r>
          </a:p>
          <a:p>
            <a:pPr marL="0" indent="0" eaLnBrk="1" hangingPunct="1">
              <a:buClr>
                <a:schemeClr val="tx1"/>
              </a:buClr>
              <a:buFont typeface="WP IconicSymbolsA" pitchFamily="2" charset="2"/>
              <a:buBlip>
                <a:blip r:embed="rId3"/>
              </a:buBlip>
              <a:tabLst>
                <a:tab pos="457200" algn="l"/>
              </a:tabLst>
              <a:defRPr/>
            </a:pPr>
            <a:r>
              <a:rPr lang="en-US" sz="2200" b="1" dirty="0" smtClean="0">
                <a:latin typeface="Comic Sans MS" pitchFamily="66" charset="0"/>
              </a:rPr>
              <a:t>   local/state government</a:t>
            </a:r>
          </a:p>
          <a:p>
            <a:pPr marL="0" indent="0" eaLnBrk="1" hangingPunct="1">
              <a:buClr>
                <a:schemeClr val="tx1"/>
              </a:buClr>
              <a:buFont typeface="WP IconicSymbolsA" pitchFamily="2" charset="2"/>
              <a:buBlip>
                <a:blip r:embed="rId3"/>
              </a:buBlip>
              <a:tabLst>
                <a:tab pos="457200" algn="l"/>
              </a:tabLst>
              <a:defRPr/>
            </a:pPr>
            <a:r>
              <a:rPr lang="en-US" sz="2200" b="1" dirty="0" smtClean="0">
                <a:latin typeface="Comic Sans MS" pitchFamily="66" charset="0"/>
              </a:rPr>
              <a:t> 	law enforcement</a:t>
            </a:r>
          </a:p>
          <a:p>
            <a:pPr marL="0" indent="0" eaLnBrk="1" hangingPunct="1">
              <a:buClr>
                <a:schemeClr val="tx1"/>
              </a:buClr>
              <a:buFont typeface="WP IconicSymbolsA" pitchFamily="2" charset="2"/>
              <a:buBlip>
                <a:blip r:embed="rId3"/>
              </a:buBlip>
              <a:tabLst>
                <a:tab pos="457200" algn="l"/>
              </a:tabLst>
              <a:defRPr/>
            </a:pPr>
            <a:r>
              <a:rPr lang="en-US" sz="2200" b="1" dirty="0" smtClean="0">
                <a:latin typeface="Comic Sans MS" pitchFamily="66" charset="0"/>
              </a:rPr>
              <a:t> 	emergency management</a:t>
            </a:r>
          </a:p>
          <a:p>
            <a:pPr marL="0" indent="0" eaLnBrk="1" hangingPunct="1">
              <a:buClr>
                <a:schemeClr val="tx1"/>
              </a:buClr>
              <a:buFont typeface="WP IconicSymbolsA" pitchFamily="2" charset="2"/>
              <a:buBlip>
                <a:blip r:embed="rId3"/>
              </a:buBlip>
              <a:tabLst>
                <a:tab pos="457200" algn="l"/>
              </a:tabLst>
              <a:defRPr/>
            </a:pPr>
            <a:r>
              <a:rPr lang="en-US" sz="2200" b="1" dirty="0" smtClean="0">
                <a:latin typeface="Comic Sans MS" pitchFamily="66" charset="0"/>
              </a:rPr>
              <a:t> 	fire fighting</a:t>
            </a:r>
          </a:p>
          <a:p>
            <a:pPr marL="0" indent="0" eaLnBrk="1" hangingPunct="1">
              <a:buClr>
                <a:schemeClr val="tx1"/>
              </a:buClr>
              <a:buFont typeface="WP IconicSymbolsA" pitchFamily="2" charset="2"/>
              <a:buBlip>
                <a:blip r:embed="rId3"/>
              </a:buBlip>
              <a:tabLst>
                <a:tab pos="457200" algn="l"/>
              </a:tabLst>
              <a:defRPr/>
            </a:pPr>
            <a:r>
              <a:rPr lang="en-US" sz="2200" b="1" dirty="0" smtClean="0">
                <a:latin typeface="Comic Sans MS" pitchFamily="66" charset="0"/>
              </a:rPr>
              <a:t> 	emergency medical services</a:t>
            </a:r>
          </a:p>
          <a:p>
            <a:pPr marL="0" indent="0" eaLnBrk="1" hangingPunct="1">
              <a:buClr>
                <a:schemeClr val="tx1"/>
              </a:buClr>
              <a:buFont typeface="WP IconicSymbolsA" pitchFamily="2" charset="2"/>
              <a:buBlip>
                <a:blip r:embed="rId3"/>
              </a:buBlip>
              <a:tabLst>
                <a:tab pos="457200" algn="l"/>
              </a:tabLst>
              <a:defRPr/>
            </a:pPr>
            <a:r>
              <a:rPr lang="en-US" sz="2200" b="1" dirty="0" smtClean="0">
                <a:latin typeface="Comic Sans MS" pitchFamily="66" charset="0"/>
              </a:rPr>
              <a:t> 	health profession</a:t>
            </a:r>
          </a:p>
          <a:p>
            <a:pPr eaLnBrk="1" hangingPunct="1">
              <a:buClr>
                <a:schemeClr val="tx1"/>
              </a:buClr>
              <a:buFont typeface="WP IconicSymbolsA" pitchFamily="2" charset="2"/>
              <a:buBlip>
                <a:blip r:embed="rId3"/>
              </a:buBlip>
              <a:defRPr/>
            </a:pPr>
            <a:r>
              <a:rPr lang="en-US" sz="2200" b="1" dirty="0" smtClean="0">
                <a:latin typeface="Comic Sans MS" pitchFamily="66" charset="0"/>
              </a:rPr>
              <a:t> environmental organizations</a:t>
            </a:r>
          </a:p>
          <a:p>
            <a:pPr eaLnBrk="1" hangingPunct="1">
              <a:buClr>
                <a:schemeClr val="tx1"/>
              </a:buClr>
              <a:buFont typeface="WP IconicSymbolsA" pitchFamily="2" charset="2"/>
              <a:buBlip>
                <a:blip r:embed="rId3"/>
              </a:buBlip>
              <a:defRPr/>
            </a:pPr>
            <a:r>
              <a:rPr lang="en-US" sz="2200" b="1" dirty="0" smtClean="0">
                <a:latin typeface="Comic Sans MS" pitchFamily="66" charset="0"/>
              </a:rPr>
              <a:t> transportation</a:t>
            </a:r>
          </a:p>
          <a:p>
            <a:pPr eaLnBrk="1" hangingPunct="1">
              <a:buClr>
                <a:schemeClr val="tx1"/>
              </a:buClr>
              <a:buFont typeface="WP IconicSymbolsA" pitchFamily="2" charset="2"/>
              <a:buBlip>
                <a:blip r:embed="rId3"/>
              </a:buBlip>
              <a:defRPr/>
            </a:pPr>
            <a:r>
              <a:rPr lang="en-US" sz="2200" b="1" dirty="0" smtClean="0">
                <a:latin typeface="Comic Sans MS" pitchFamily="66" charset="0"/>
              </a:rPr>
              <a:t> broadcast/print media</a:t>
            </a:r>
          </a:p>
          <a:p>
            <a:pPr eaLnBrk="1" hangingPunct="1">
              <a:buClr>
                <a:schemeClr val="tx1"/>
              </a:buClr>
              <a:buFont typeface="WP IconicSymbolsA" pitchFamily="2" charset="2"/>
              <a:buBlip>
                <a:blip r:embed="rId3"/>
              </a:buBlip>
              <a:defRPr/>
            </a:pPr>
            <a:r>
              <a:rPr lang="en-US" sz="2200" b="1" dirty="0" smtClean="0">
                <a:latin typeface="Comic Sans MS" pitchFamily="66" charset="0"/>
              </a:rPr>
              <a:t> industry</a:t>
            </a:r>
          </a:p>
          <a:p>
            <a:pPr eaLnBrk="1" hangingPunct="1">
              <a:buClr>
                <a:schemeClr val="tx1"/>
              </a:buClr>
              <a:buFont typeface="WP IconicSymbolsA" pitchFamily="2" charset="2"/>
              <a:buBlip>
                <a:blip r:embed="rId3"/>
              </a:buBlip>
              <a:defRPr/>
            </a:pPr>
            <a:r>
              <a:rPr lang="en-US" sz="2200" b="1" dirty="0" smtClean="0">
                <a:latin typeface="Comic Sans MS" pitchFamily="66" charset="0"/>
              </a:rPr>
              <a:t> community groups</a:t>
            </a:r>
          </a:p>
          <a:p>
            <a:pPr eaLnBrk="1" hangingPunct="1">
              <a:buClr>
                <a:schemeClr val="tx1"/>
              </a:buClr>
              <a:buFont typeface="WP IconicSymbolsA" pitchFamily="2" charset="2"/>
              <a:buBlip>
                <a:blip r:embed="rId3"/>
              </a:buBlip>
              <a:defRPr/>
            </a:pPr>
            <a:r>
              <a:rPr lang="en-US" sz="2200" b="1" dirty="0" smtClean="0">
                <a:latin typeface="Comic Sans MS" pitchFamily="66" charset="0"/>
              </a:rPr>
              <a:t> hospitals</a:t>
            </a:r>
            <a:endParaRPr lang="en-US" sz="2200" dirty="0" smtClean="0">
              <a:latin typeface="Comic Sans MS" pitchFamily="66" charset="0"/>
            </a:endParaRPr>
          </a:p>
        </p:txBody>
      </p:sp>
      <p:sp>
        <p:nvSpPr>
          <p:cNvPr id="5" name="Slide Number Placeholder 8"/>
          <p:cNvSpPr>
            <a:spLocks noGrp="1"/>
          </p:cNvSpPr>
          <p:nvPr>
            <p:ph type="sldNum" sz="quarter" idx="12"/>
          </p:nvPr>
        </p:nvSpPr>
        <p:spPr>
          <a:xfrm>
            <a:off x="7010400" y="6629400"/>
            <a:ext cx="2133600" cy="228600"/>
          </a:xfrm>
          <a:noFill/>
        </p:spPr>
        <p:txBody>
          <a:bodyPr/>
          <a:lstStyle/>
          <a:p>
            <a:fld id="{06ACF7FE-11F4-4CC1-A33B-1898DAC74425}" type="slidenum">
              <a:rPr lang="en-US" altLang="en-US" smtClean="0"/>
              <a:pPr/>
              <a:t>6</a:t>
            </a:fld>
            <a:endParaRPr lang="en-US" altLang="en-US" dirty="0" smtClean="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74787">
                                            <p:txEl>
                                              <p:pRg st="0" end="0"/>
                                            </p:txEl>
                                          </p:spTgt>
                                        </p:tgtEl>
                                        <p:attrNameLst>
                                          <p:attrName>style.visibility</p:attrName>
                                        </p:attrNameLst>
                                      </p:cBhvr>
                                      <p:to>
                                        <p:strVal val="visible"/>
                                      </p:to>
                                    </p:set>
                                    <p:animEffect transition="in" filter="slide(fromTop)">
                                      <p:cBhvr>
                                        <p:cTn id="7" dur="500"/>
                                        <p:tgtEl>
                                          <p:spTgt spid="374787">
                                            <p:txEl>
                                              <p:pRg st="0" end="0"/>
                                            </p:txEl>
                                          </p:spTgt>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374787">
                                            <p:txEl>
                                              <p:pRg st="1" end="1"/>
                                            </p:txEl>
                                          </p:spTgt>
                                        </p:tgtEl>
                                        <p:attrNameLst>
                                          <p:attrName>style.visibility</p:attrName>
                                        </p:attrNameLst>
                                      </p:cBhvr>
                                      <p:to>
                                        <p:strVal val="visible"/>
                                      </p:to>
                                    </p:set>
                                    <p:animEffect transition="in" filter="slide(fromTop)">
                                      <p:cBhvr>
                                        <p:cTn id="10" dur="500"/>
                                        <p:tgtEl>
                                          <p:spTgt spid="374787">
                                            <p:txEl>
                                              <p:pRg st="1" end="1"/>
                                            </p:txEl>
                                          </p:spTgt>
                                        </p:tgtEl>
                                      </p:cBhvr>
                                    </p:animEffect>
                                  </p:childTnLst>
                                </p:cTn>
                              </p:par>
                              <p:par>
                                <p:cTn id="11" presetID="12" presetClass="entr" presetSubtype="1" fill="hold" grpId="0" nodeType="withEffect">
                                  <p:stCondLst>
                                    <p:cond delay="0"/>
                                  </p:stCondLst>
                                  <p:childTnLst>
                                    <p:set>
                                      <p:cBhvr>
                                        <p:cTn id="12" dur="1" fill="hold">
                                          <p:stCondLst>
                                            <p:cond delay="0"/>
                                          </p:stCondLst>
                                        </p:cTn>
                                        <p:tgtEl>
                                          <p:spTgt spid="374787">
                                            <p:txEl>
                                              <p:pRg st="2" end="2"/>
                                            </p:txEl>
                                          </p:spTgt>
                                        </p:tgtEl>
                                        <p:attrNameLst>
                                          <p:attrName>style.visibility</p:attrName>
                                        </p:attrNameLst>
                                      </p:cBhvr>
                                      <p:to>
                                        <p:strVal val="visible"/>
                                      </p:to>
                                    </p:set>
                                    <p:animEffect transition="in" filter="slide(fromTop)">
                                      <p:cBhvr>
                                        <p:cTn id="13" dur="500"/>
                                        <p:tgtEl>
                                          <p:spTgt spid="374787">
                                            <p:txEl>
                                              <p:pRg st="2" end="2"/>
                                            </p:txEl>
                                          </p:spTgt>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374787">
                                            <p:txEl>
                                              <p:pRg st="3" end="3"/>
                                            </p:txEl>
                                          </p:spTgt>
                                        </p:tgtEl>
                                        <p:attrNameLst>
                                          <p:attrName>style.visibility</p:attrName>
                                        </p:attrNameLst>
                                      </p:cBhvr>
                                      <p:to>
                                        <p:strVal val="visible"/>
                                      </p:to>
                                    </p:set>
                                    <p:animEffect transition="in" filter="slide(fromTop)">
                                      <p:cBhvr>
                                        <p:cTn id="16" dur="500"/>
                                        <p:tgtEl>
                                          <p:spTgt spid="374787">
                                            <p:txEl>
                                              <p:pRg st="3" end="3"/>
                                            </p:txEl>
                                          </p:spTgt>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374787">
                                            <p:txEl>
                                              <p:pRg st="4" end="4"/>
                                            </p:txEl>
                                          </p:spTgt>
                                        </p:tgtEl>
                                        <p:attrNameLst>
                                          <p:attrName>style.visibility</p:attrName>
                                        </p:attrNameLst>
                                      </p:cBhvr>
                                      <p:to>
                                        <p:strVal val="visible"/>
                                      </p:to>
                                    </p:set>
                                    <p:animEffect transition="in" filter="slide(fromTop)">
                                      <p:cBhvr>
                                        <p:cTn id="19" dur="500"/>
                                        <p:tgtEl>
                                          <p:spTgt spid="37478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374789">
                                            <p:txEl>
                                              <p:pRg st="0" end="0"/>
                                            </p:txEl>
                                          </p:spTgt>
                                        </p:tgtEl>
                                        <p:attrNameLst>
                                          <p:attrName>style.visibility</p:attrName>
                                        </p:attrNameLst>
                                      </p:cBhvr>
                                      <p:to>
                                        <p:strVal val="visible"/>
                                      </p:to>
                                    </p:set>
                                    <p:anim calcmode="lin" valueType="num">
                                      <p:cBhvr>
                                        <p:cTn id="24" dur="500" decel="50000" fill="hold">
                                          <p:stCondLst>
                                            <p:cond delay="0"/>
                                          </p:stCondLst>
                                        </p:cTn>
                                        <p:tgtEl>
                                          <p:spTgt spid="374789">
                                            <p:txEl>
                                              <p:pRg st="0" end="0"/>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74789">
                                            <p:txEl>
                                              <p:pRg st="0" end="0"/>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74789">
                                            <p:txEl>
                                              <p:pRg st="0" end="0"/>
                                            </p:txEl>
                                          </p:spTgt>
                                        </p:tgtEl>
                                        <p:attrNameLst>
                                          <p:attrName>ppt_w</p:attrName>
                                        </p:attrNameLst>
                                      </p:cBhvr>
                                      <p:tavLst>
                                        <p:tav tm="0">
                                          <p:val>
                                            <p:strVal val="#ppt_w*.05"/>
                                          </p:val>
                                        </p:tav>
                                        <p:tav tm="100000">
                                          <p:val>
                                            <p:strVal val="#ppt_w"/>
                                          </p:val>
                                        </p:tav>
                                      </p:tavLst>
                                    </p:anim>
                                    <p:anim calcmode="lin" valueType="num">
                                      <p:cBhvr>
                                        <p:cTn id="27" dur="1000" fill="hold"/>
                                        <p:tgtEl>
                                          <p:spTgt spid="374789">
                                            <p:txEl>
                                              <p:pRg st="0" end="0"/>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74789">
                                            <p:txEl>
                                              <p:pRg st="0" end="0"/>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74789">
                                            <p:txEl>
                                              <p:pRg st="0" end="0"/>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74789">
                                            <p:txEl>
                                              <p:pRg st="0" end="0"/>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74789">
                                            <p:txEl>
                                              <p:pRg st="0" end="0"/>
                                            </p:txEl>
                                          </p:spTgt>
                                        </p:tgtEl>
                                      </p:cBhvr>
                                    </p:animEffect>
                                  </p:childTnLst>
                                </p:cTn>
                              </p:par>
                              <p:par>
                                <p:cTn id="32" presetID="25" presetClass="entr" presetSubtype="0" fill="hold" grpId="0" nodeType="withEffect">
                                  <p:stCondLst>
                                    <p:cond delay="0"/>
                                  </p:stCondLst>
                                  <p:childTnLst>
                                    <p:set>
                                      <p:cBhvr>
                                        <p:cTn id="33" dur="1" fill="hold">
                                          <p:stCondLst>
                                            <p:cond delay="0"/>
                                          </p:stCondLst>
                                        </p:cTn>
                                        <p:tgtEl>
                                          <p:spTgt spid="374789">
                                            <p:txEl>
                                              <p:pRg st="1" end="1"/>
                                            </p:txEl>
                                          </p:spTgt>
                                        </p:tgtEl>
                                        <p:attrNameLst>
                                          <p:attrName>style.visibility</p:attrName>
                                        </p:attrNameLst>
                                      </p:cBhvr>
                                      <p:to>
                                        <p:strVal val="visible"/>
                                      </p:to>
                                    </p:set>
                                    <p:anim calcmode="lin" valueType="num">
                                      <p:cBhvr>
                                        <p:cTn id="34" dur="500" decel="50000" fill="hold">
                                          <p:stCondLst>
                                            <p:cond delay="0"/>
                                          </p:stCondLst>
                                        </p:cTn>
                                        <p:tgtEl>
                                          <p:spTgt spid="374789">
                                            <p:txEl>
                                              <p:pRg st="1" end="1"/>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374789">
                                            <p:txEl>
                                              <p:pRg st="1" end="1"/>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374789">
                                            <p:txEl>
                                              <p:pRg st="1" end="1"/>
                                            </p:txEl>
                                          </p:spTgt>
                                        </p:tgtEl>
                                        <p:attrNameLst>
                                          <p:attrName>ppt_w</p:attrName>
                                        </p:attrNameLst>
                                      </p:cBhvr>
                                      <p:tavLst>
                                        <p:tav tm="0">
                                          <p:val>
                                            <p:strVal val="#ppt_w*.05"/>
                                          </p:val>
                                        </p:tav>
                                        <p:tav tm="100000">
                                          <p:val>
                                            <p:strVal val="#ppt_w"/>
                                          </p:val>
                                        </p:tav>
                                      </p:tavLst>
                                    </p:anim>
                                    <p:anim calcmode="lin" valueType="num">
                                      <p:cBhvr>
                                        <p:cTn id="37" dur="1000" fill="hold"/>
                                        <p:tgtEl>
                                          <p:spTgt spid="374789">
                                            <p:txEl>
                                              <p:pRg st="1" end="1"/>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374789">
                                            <p:txEl>
                                              <p:pRg st="1" end="1"/>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374789">
                                            <p:txEl>
                                              <p:pRg st="1" end="1"/>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374789">
                                            <p:txEl>
                                              <p:pRg st="1" end="1"/>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374789">
                                            <p:txEl>
                                              <p:pRg st="1" end="1"/>
                                            </p:txEl>
                                          </p:spTgt>
                                        </p:tgtEl>
                                      </p:cBhvr>
                                    </p:animEffect>
                                  </p:childTnLst>
                                </p:cTn>
                              </p:par>
                              <p:par>
                                <p:cTn id="42" presetID="25" presetClass="entr" presetSubtype="0" fill="hold" grpId="0" nodeType="withEffect">
                                  <p:stCondLst>
                                    <p:cond delay="0"/>
                                  </p:stCondLst>
                                  <p:childTnLst>
                                    <p:set>
                                      <p:cBhvr>
                                        <p:cTn id="43" dur="1" fill="hold">
                                          <p:stCondLst>
                                            <p:cond delay="0"/>
                                          </p:stCondLst>
                                        </p:cTn>
                                        <p:tgtEl>
                                          <p:spTgt spid="374789">
                                            <p:txEl>
                                              <p:pRg st="2" end="2"/>
                                            </p:txEl>
                                          </p:spTgt>
                                        </p:tgtEl>
                                        <p:attrNameLst>
                                          <p:attrName>style.visibility</p:attrName>
                                        </p:attrNameLst>
                                      </p:cBhvr>
                                      <p:to>
                                        <p:strVal val="visible"/>
                                      </p:to>
                                    </p:set>
                                    <p:anim calcmode="lin" valueType="num">
                                      <p:cBhvr>
                                        <p:cTn id="44" dur="500" decel="50000" fill="hold">
                                          <p:stCondLst>
                                            <p:cond delay="0"/>
                                          </p:stCondLst>
                                        </p:cTn>
                                        <p:tgtEl>
                                          <p:spTgt spid="374789">
                                            <p:txEl>
                                              <p:pRg st="2" end="2"/>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74789">
                                            <p:txEl>
                                              <p:pRg st="2" end="2"/>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74789">
                                            <p:txEl>
                                              <p:pRg st="2" end="2"/>
                                            </p:txEl>
                                          </p:spTgt>
                                        </p:tgtEl>
                                        <p:attrNameLst>
                                          <p:attrName>ppt_w</p:attrName>
                                        </p:attrNameLst>
                                      </p:cBhvr>
                                      <p:tavLst>
                                        <p:tav tm="0">
                                          <p:val>
                                            <p:strVal val="#ppt_w*.05"/>
                                          </p:val>
                                        </p:tav>
                                        <p:tav tm="100000">
                                          <p:val>
                                            <p:strVal val="#ppt_w"/>
                                          </p:val>
                                        </p:tav>
                                      </p:tavLst>
                                    </p:anim>
                                    <p:anim calcmode="lin" valueType="num">
                                      <p:cBhvr>
                                        <p:cTn id="47" dur="1000" fill="hold"/>
                                        <p:tgtEl>
                                          <p:spTgt spid="374789">
                                            <p:txEl>
                                              <p:pRg st="2" end="2"/>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74789">
                                            <p:txEl>
                                              <p:pRg st="2" end="2"/>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74789">
                                            <p:txEl>
                                              <p:pRg st="2" end="2"/>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74789">
                                            <p:txEl>
                                              <p:pRg st="2" end="2"/>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74789">
                                            <p:txEl>
                                              <p:pRg st="2" end="2"/>
                                            </p:txEl>
                                          </p:spTgt>
                                        </p:tgtEl>
                                      </p:cBhvr>
                                    </p:animEffect>
                                  </p:childTnLst>
                                </p:cTn>
                              </p:par>
                              <p:par>
                                <p:cTn id="52" presetID="25" presetClass="entr" presetSubtype="0" fill="hold" grpId="0" nodeType="withEffect">
                                  <p:stCondLst>
                                    <p:cond delay="0"/>
                                  </p:stCondLst>
                                  <p:childTnLst>
                                    <p:set>
                                      <p:cBhvr>
                                        <p:cTn id="53" dur="1" fill="hold">
                                          <p:stCondLst>
                                            <p:cond delay="0"/>
                                          </p:stCondLst>
                                        </p:cTn>
                                        <p:tgtEl>
                                          <p:spTgt spid="374789">
                                            <p:txEl>
                                              <p:pRg st="3" end="3"/>
                                            </p:txEl>
                                          </p:spTgt>
                                        </p:tgtEl>
                                        <p:attrNameLst>
                                          <p:attrName>style.visibility</p:attrName>
                                        </p:attrNameLst>
                                      </p:cBhvr>
                                      <p:to>
                                        <p:strVal val="visible"/>
                                      </p:to>
                                    </p:set>
                                    <p:anim calcmode="lin" valueType="num">
                                      <p:cBhvr>
                                        <p:cTn id="54" dur="500" decel="50000" fill="hold">
                                          <p:stCondLst>
                                            <p:cond delay="0"/>
                                          </p:stCondLst>
                                        </p:cTn>
                                        <p:tgtEl>
                                          <p:spTgt spid="374789">
                                            <p:txEl>
                                              <p:pRg st="3" end="3"/>
                                            </p:txEl>
                                          </p:spTgt>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374789">
                                            <p:txEl>
                                              <p:pRg st="3" end="3"/>
                                            </p:txEl>
                                          </p:spTgt>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374789">
                                            <p:txEl>
                                              <p:pRg st="3" end="3"/>
                                            </p:txEl>
                                          </p:spTgt>
                                        </p:tgtEl>
                                        <p:attrNameLst>
                                          <p:attrName>ppt_w</p:attrName>
                                        </p:attrNameLst>
                                      </p:cBhvr>
                                      <p:tavLst>
                                        <p:tav tm="0">
                                          <p:val>
                                            <p:strVal val="#ppt_w*.05"/>
                                          </p:val>
                                        </p:tav>
                                        <p:tav tm="100000">
                                          <p:val>
                                            <p:strVal val="#ppt_w"/>
                                          </p:val>
                                        </p:tav>
                                      </p:tavLst>
                                    </p:anim>
                                    <p:anim calcmode="lin" valueType="num">
                                      <p:cBhvr>
                                        <p:cTn id="57" dur="1000" fill="hold"/>
                                        <p:tgtEl>
                                          <p:spTgt spid="374789">
                                            <p:txEl>
                                              <p:pRg st="3" end="3"/>
                                            </p:txEl>
                                          </p:spTgt>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374789">
                                            <p:txEl>
                                              <p:pRg st="3" end="3"/>
                                            </p:txEl>
                                          </p:spTgt>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374789">
                                            <p:txEl>
                                              <p:pRg st="3" end="3"/>
                                            </p:txEl>
                                          </p:spTgt>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374789">
                                            <p:txEl>
                                              <p:pRg st="3" end="3"/>
                                            </p:txEl>
                                          </p:spTgt>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374789">
                                            <p:txEl>
                                              <p:pRg st="3" end="3"/>
                                            </p:txEl>
                                          </p:spTgt>
                                        </p:tgtEl>
                                      </p:cBhvr>
                                    </p:animEffect>
                                  </p:childTnLst>
                                </p:cTn>
                              </p:par>
                              <p:par>
                                <p:cTn id="62" presetID="25" presetClass="entr" presetSubtype="0" fill="hold" grpId="0" nodeType="withEffect">
                                  <p:stCondLst>
                                    <p:cond delay="0"/>
                                  </p:stCondLst>
                                  <p:childTnLst>
                                    <p:set>
                                      <p:cBhvr>
                                        <p:cTn id="63" dur="1" fill="hold">
                                          <p:stCondLst>
                                            <p:cond delay="0"/>
                                          </p:stCondLst>
                                        </p:cTn>
                                        <p:tgtEl>
                                          <p:spTgt spid="374789">
                                            <p:txEl>
                                              <p:pRg st="4" end="4"/>
                                            </p:txEl>
                                          </p:spTgt>
                                        </p:tgtEl>
                                        <p:attrNameLst>
                                          <p:attrName>style.visibility</p:attrName>
                                        </p:attrNameLst>
                                      </p:cBhvr>
                                      <p:to>
                                        <p:strVal val="visible"/>
                                      </p:to>
                                    </p:set>
                                    <p:anim calcmode="lin" valueType="num">
                                      <p:cBhvr>
                                        <p:cTn id="64" dur="500" decel="50000" fill="hold">
                                          <p:stCondLst>
                                            <p:cond delay="0"/>
                                          </p:stCondLst>
                                        </p:cTn>
                                        <p:tgtEl>
                                          <p:spTgt spid="374789">
                                            <p:txEl>
                                              <p:pRg st="4" end="4"/>
                                            </p:txEl>
                                          </p:spTgt>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374789">
                                            <p:txEl>
                                              <p:pRg st="4" end="4"/>
                                            </p:txEl>
                                          </p:spTgt>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374789">
                                            <p:txEl>
                                              <p:pRg st="4" end="4"/>
                                            </p:txEl>
                                          </p:spTgt>
                                        </p:tgtEl>
                                        <p:attrNameLst>
                                          <p:attrName>ppt_w</p:attrName>
                                        </p:attrNameLst>
                                      </p:cBhvr>
                                      <p:tavLst>
                                        <p:tav tm="0">
                                          <p:val>
                                            <p:strVal val="#ppt_w*.05"/>
                                          </p:val>
                                        </p:tav>
                                        <p:tav tm="100000">
                                          <p:val>
                                            <p:strVal val="#ppt_w"/>
                                          </p:val>
                                        </p:tav>
                                      </p:tavLst>
                                    </p:anim>
                                    <p:anim calcmode="lin" valueType="num">
                                      <p:cBhvr>
                                        <p:cTn id="67" dur="1000" fill="hold"/>
                                        <p:tgtEl>
                                          <p:spTgt spid="374789">
                                            <p:txEl>
                                              <p:pRg st="4" end="4"/>
                                            </p:txEl>
                                          </p:spTgt>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374789">
                                            <p:txEl>
                                              <p:pRg st="4" end="4"/>
                                            </p:txEl>
                                          </p:spTgt>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374789">
                                            <p:txEl>
                                              <p:pRg st="4" end="4"/>
                                            </p:txEl>
                                          </p:spTgt>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374789">
                                            <p:txEl>
                                              <p:pRg st="4" end="4"/>
                                            </p:txEl>
                                          </p:spTgt>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374789">
                                            <p:txEl>
                                              <p:pRg st="4" end="4"/>
                                            </p:txEl>
                                          </p:spTgt>
                                        </p:tgtEl>
                                      </p:cBhvr>
                                    </p:animEffect>
                                  </p:childTnLst>
                                </p:cTn>
                              </p:par>
                              <p:par>
                                <p:cTn id="72" presetID="25" presetClass="entr" presetSubtype="0" fill="hold" grpId="0" nodeType="withEffect">
                                  <p:stCondLst>
                                    <p:cond delay="0"/>
                                  </p:stCondLst>
                                  <p:childTnLst>
                                    <p:set>
                                      <p:cBhvr>
                                        <p:cTn id="73" dur="1" fill="hold">
                                          <p:stCondLst>
                                            <p:cond delay="0"/>
                                          </p:stCondLst>
                                        </p:cTn>
                                        <p:tgtEl>
                                          <p:spTgt spid="374789">
                                            <p:txEl>
                                              <p:pRg st="5" end="5"/>
                                            </p:txEl>
                                          </p:spTgt>
                                        </p:tgtEl>
                                        <p:attrNameLst>
                                          <p:attrName>style.visibility</p:attrName>
                                        </p:attrNameLst>
                                      </p:cBhvr>
                                      <p:to>
                                        <p:strVal val="visible"/>
                                      </p:to>
                                    </p:set>
                                    <p:anim calcmode="lin" valueType="num">
                                      <p:cBhvr>
                                        <p:cTn id="74" dur="500" decel="50000" fill="hold">
                                          <p:stCondLst>
                                            <p:cond delay="0"/>
                                          </p:stCondLst>
                                        </p:cTn>
                                        <p:tgtEl>
                                          <p:spTgt spid="374789">
                                            <p:txEl>
                                              <p:pRg st="5" end="5"/>
                                            </p:txEl>
                                          </p:spTgt>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374789">
                                            <p:txEl>
                                              <p:pRg st="5" end="5"/>
                                            </p:txEl>
                                          </p:spTgt>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374789">
                                            <p:txEl>
                                              <p:pRg st="5" end="5"/>
                                            </p:txEl>
                                          </p:spTgt>
                                        </p:tgtEl>
                                        <p:attrNameLst>
                                          <p:attrName>ppt_w</p:attrName>
                                        </p:attrNameLst>
                                      </p:cBhvr>
                                      <p:tavLst>
                                        <p:tav tm="0">
                                          <p:val>
                                            <p:strVal val="#ppt_w*.05"/>
                                          </p:val>
                                        </p:tav>
                                        <p:tav tm="100000">
                                          <p:val>
                                            <p:strVal val="#ppt_w"/>
                                          </p:val>
                                        </p:tav>
                                      </p:tavLst>
                                    </p:anim>
                                    <p:anim calcmode="lin" valueType="num">
                                      <p:cBhvr>
                                        <p:cTn id="77" dur="1000" fill="hold"/>
                                        <p:tgtEl>
                                          <p:spTgt spid="374789">
                                            <p:txEl>
                                              <p:pRg st="5" end="5"/>
                                            </p:txEl>
                                          </p:spTgt>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374789">
                                            <p:txEl>
                                              <p:pRg st="5" end="5"/>
                                            </p:txEl>
                                          </p:spTgt>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374789">
                                            <p:txEl>
                                              <p:pRg st="5" end="5"/>
                                            </p:txEl>
                                          </p:spTgt>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374789">
                                            <p:txEl>
                                              <p:pRg st="5" end="5"/>
                                            </p:txEl>
                                          </p:spTgt>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374789">
                                            <p:txEl>
                                              <p:pRg st="5" end="5"/>
                                            </p:txEl>
                                          </p:spTgt>
                                        </p:tgtEl>
                                      </p:cBhvr>
                                    </p:animEffect>
                                  </p:childTnLst>
                                </p:cTn>
                              </p:par>
                              <p:par>
                                <p:cTn id="82" presetID="25" presetClass="entr" presetSubtype="0" fill="hold" grpId="0" nodeType="withEffect">
                                  <p:stCondLst>
                                    <p:cond delay="0"/>
                                  </p:stCondLst>
                                  <p:childTnLst>
                                    <p:set>
                                      <p:cBhvr>
                                        <p:cTn id="83" dur="1" fill="hold">
                                          <p:stCondLst>
                                            <p:cond delay="0"/>
                                          </p:stCondLst>
                                        </p:cTn>
                                        <p:tgtEl>
                                          <p:spTgt spid="374789">
                                            <p:txEl>
                                              <p:pRg st="6" end="6"/>
                                            </p:txEl>
                                          </p:spTgt>
                                        </p:tgtEl>
                                        <p:attrNameLst>
                                          <p:attrName>style.visibility</p:attrName>
                                        </p:attrNameLst>
                                      </p:cBhvr>
                                      <p:to>
                                        <p:strVal val="visible"/>
                                      </p:to>
                                    </p:set>
                                    <p:anim calcmode="lin" valueType="num">
                                      <p:cBhvr>
                                        <p:cTn id="84" dur="500" decel="50000" fill="hold">
                                          <p:stCondLst>
                                            <p:cond delay="0"/>
                                          </p:stCondLst>
                                        </p:cTn>
                                        <p:tgtEl>
                                          <p:spTgt spid="374789">
                                            <p:txEl>
                                              <p:pRg st="6" end="6"/>
                                            </p:txEl>
                                          </p:spTgt>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374789">
                                            <p:txEl>
                                              <p:pRg st="6" end="6"/>
                                            </p:txEl>
                                          </p:spTgt>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374789">
                                            <p:txEl>
                                              <p:pRg st="6" end="6"/>
                                            </p:txEl>
                                          </p:spTgt>
                                        </p:tgtEl>
                                        <p:attrNameLst>
                                          <p:attrName>ppt_w</p:attrName>
                                        </p:attrNameLst>
                                      </p:cBhvr>
                                      <p:tavLst>
                                        <p:tav tm="0">
                                          <p:val>
                                            <p:strVal val="#ppt_w*.05"/>
                                          </p:val>
                                        </p:tav>
                                        <p:tav tm="100000">
                                          <p:val>
                                            <p:strVal val="#ppt_w"/>
                                          </p:val>
                                        </p:tav>
                                      </p:tavLst>
                                    </p:anim>
                                    <p:anim calcmode="lin" valueType="num">
                                      <p:cBhvr>
                                        <p:cTn id="87" dur="1000" fill="hold"/>
                                        <p:tgtEl>
                                          <p:spTgt spid="374789">
                                            <p:txEl>
                                              <p:pRg st="6" end="6"/>
                                            </p:txEl>
                                          </p:spTgt>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374789">
                                            <p:txEl>
                                              <p:pRg st="6" end="6"/>
                                            </p:txEl>
                                          </p:spTgt>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374789">
                                            <p:txEl>
                                              <p:pRg st="6" end="6"/>
                                            </p:txEl>
                                          </p:spTgt>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374789">
                                            <p:txEl>
                                              <p:pRg st="6" end="6"/>
                                            </p:txEl>
                                          </p:spTgt>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374789">
                                            <p:txEl>
                                              <p:pRg st="6" end="6"/>
                                            </p:txEl>
                                          </p:spTgt>
                                        </p:tgtEl>
                                      </p:cBhvr>
                                    </p:animEffect>
                                  </p:childTnLst>
                                </p:cTn>
                              </p:par>
                              <p:par>
                                <p:cTn id="92" presetID="25" presetClass="entr" presetSubtype="0" fill="hold" grpId="0" nodeType="withEffect">
                                  <p:stCondLst>
                                    <p:cond delay="0"/>
                                  </p:stCondLst>
                                  <p:childTnLst>
                                    <p:set>
                                      <p:cBhvr>
                                        <p:cTn id="93" dur="1" fill="hold">
                                          <p:stCondLst>
                                            <p:cond delay="0"/>
                                          </p:stCondLst>
                                        </p:cTn>
                                        <p:tgtEl>
                                          <p:spTgt spid="374789">
                                            <p:txEl>
                                              <p:pRg st="7" end="7"/>
                                            </p:txEl>
                                          </p:spTgt>
                                        </p:tgtEl>
                                        <p:attrNameLst>
                                          <p:attrName>style.visibility</p:attrName>
                                        </p:attrNameLst>
                                      </p:cBhvr>
                                      <p:to>
                                        <p:strVal val="visible"/>
                                      </p:to>
                                    </p:set>
                                    <p:anim calcmode="lin" valueType="num">
                                      <p:cBhvr>
                                        <p:cTn id="94" dur="500" decel="50000" fill="hold">
                                          <p:stCondLst>
                                            <p:cond delay="0"/>
                                          </p:stCondLst>
                                        </p:cTn>
                                        <p:tgtEl>
                                          <p:spTgt spid="374789">
                                            <p:txEl>
                                              <p:pRg st="7" end="7"/>
                                            </p:txEl>
                                          </p:spTgt>
                                        </p:tgtEl>
                                        <p:attrNameLst>
                                          <p:attrName>style.rotation</p:attrName>
                                        </p:attrNameLst>
                                      </p:cBhvr>
                                      <p:tavLst>
                                        <p:tav tm="0">
                                          <p:val>
                                            <p:fltVal val="-90"/>
                                          </p:val>
                                        </p:tav>
                                        <p:tav tm="100000">
                                          <p:val>
                                            <p:fltVal val="0"/>
                                          </p:val>
                                        </p:tav>
                                      </p:tavLst>
                                    </p:anim>
                                    <p:anim calcmode="lin" valueType="num">
                                      <p:cBhvr>
                                        <p:cTn id="95" dur="500" decel="50000" fill="hold">
                                          <p:stCondLst>
                                            <p:cond delay="0"/>
                                          </p:stCondLst>
                                        </p:cTn>
                                        <p:tgtEl>
                                          <p:spTgt spid="374789">
                                            <p:txEl>
                                              <p:pRg st="7" end="7"/>
                                            </p:txEl>
                                          </p:spTgt>
                                        </p:tgtEl>
                                        <p:attrNameLst>
                                          <p:attrName>ppt_w</p:attrName>
                                        </p:attrNameLst>
                                      </p:cBhvr>
                                      <p:tavLst>
                                        <p:tav tm="0">
                                          <p:val>
                                            <p:strVal val="#ppt_w"/>
                                          </p:val>
                                        </p:tav>
                                        <p:tav tm="100000">
                                          <p:val>
                                            <p:strVal val="#ppt_w*.05"/>
                                          </p:val>
                                        </p:tav>
                                      </p:tavLst>
                                    </p:anim>
                                    <p:anim calcmode="lin" valueType="num">
                                      <p:cBhvr>
                                        <p:cTn id="96" dur="500" accel="50000" fill="hold">
                                          <p:stCondLst>
                                            <p:cond delay="500"/>
                                          </p:stCondLst>
                                        </p:cTn>
                                        <p:tgtEl>
                                          <p:spTgt spid="374789">
                                            <p:txEl>
                                              <p:pRg st="7" end="7"/>
                                            </p:txEl>
                                          </p:spTgt>
                                        </p:tgtEl>
                                        <p:attrNameLst>
                                          <p:attrName>ppt_w</p:attrName>
                                        </p:attrNameLst>
                                      </p:cBhvr>
                                      <p:tavLst>
                                        <p:tav tm="0">
                                          <p:val>
                                            <p:strVal val="#ppt_w*.05"/>
                                          </p:val>
                                        </p:tav>
                                        <p:tav tm="100000">
                                          <p:val>
                                            <p:strVal val="#ppt_w"/>
                                          </p:val>
                                        </p:tav>
                                      </p:tavLst>
                                    </p:anim>
                                    <p:anim calcmode="lin" valueType="num">
                                      <p:cBhvr>
                                        <p:cTn id="97" dur="1000" fill="hold"/>
                                        <p:tgtEl>
                                          <p:spTgt spid="374789">
                                            <p:txEl>
                                              <p:pRg st="7" end="7"/>
                                            </p:txEl>
                                          </p:spTgt>
                                        </p:tgtEl>
                                        <p:attrNameLst>
                                          <p:attrName>ppt_h</p:attrName>
                                        </p:attrNameLst>
                                      </p:cBhvr>
                                      <p:tavLst>
                                        <p:tav tm="0">
                                          <p:val>
                                            <p:strVal val="#ppt_h"/>
                                          </p:val>
                                        </p:tav>
                                        <p:tav tm="100000">
                                          <p:val>
                                            <p:strVal val="#ppt_h"/>
                                          </p:val>
                                        </p:tav>
                                      </p:tavLst>
                                    </p:anim>
                                    <p:anim calcmode="lin" valueType="num">
                                      <p:cBhvr>
                                        <p:cTn id="98" dur="500" decel="50000" fill="hold">
                                          <p:stCondLst>
                                            <p:cond delay="0"/>
                                          </p:stCondLst>
                                        </p:cTn>
                                        <p:tgtEl>
                                          <p:spTgt spid="374789">
                                            <p:txEl>
                                              <p:pRg st="7" end="7"/>
                                            </p:txEl>
                                          </p:spTgt>
                                        </p:tgtEl>
                                        <p:attrNameLst>
                                          <p:attrName>ppt_x</p:attrName>
                                        </p:attrNameLst>
                                      </p:cBhvr>
                                      <p:tavLst>
                                        <p:tav tm="0">
                                          <p:val>
                                            <p:strVal val="#ppt_x+.4"/>
                                          </p:val>
                                        </p:tav>
                                        <p:tav tm="100000">
                                          <p:val>
                                            <p:strVal val="#ppt_x"/>
                                          </p:val>
                                        </p:tav>
                                      </p:tavLst>
                                    </p:anim>
                                    <p:anim calcmode="lin" valueType="num">
                                      <p:cBhvr>
                                        <p:cTn id="99" dur="500" decel="50000" fill="hold">
                                          <p:stCondLst>
                                            <p:cond delay="0"/>
                                          </p:stCondLst>
                                        </p:cTn>
                                        <p:tgtEl>
                                          <p:spTgt spid="374789">
                                            <p:txEl>
                                              <p:pRg st="7" end="7"/>
                                            </p:txEl>
                                          </p:spTgt>
                                        </p:tgtEl>
                                        <p:attrNameLst>
                                          <p:attrName>ppt_y</p:attrName>
                                        </p:attrNameLst>
                                      </p:cBhvr>
                                      <p:tavLst>
                                        <p:tav tm="0">
                                          <p:val>
                                            <p:strVal val="#ppt_y-.2"/>
                                          </p:val>
                                        </p:tav>
                                        <p:tav tm="100000">
                                          <p:val>
                                            <p:strVal val="#ppt_y+.1"/>
                                          </p:val>
                                        </p:tav>
                                      </p:tavLst>
                                    </p:anim>
                                    <p:anim calcmode="lin" valueType="num">
                                      <p:cBhvr>
                                        <p:cTn id="100" dur="500" accel="50000" fill="hold">
                                          <p:stCondLst>
                                            <p:cond delay="500"/>
                                          </p:stCondLst>
                                        </p:cTn>
                                        <p:tgtEl>
                                          <p:spTgt spid="374789">
                                            <p:txEl>
                                              <p:pRg st="7" end="7"/>
                                            </p:txEl>
                                          </p:spTgt>
                                        </p:tgtEl>
                                        <p:attrNameLst>
                                          <p:attrName>ppt_y</p:attrName>
                                        </p:attrNameLst>
                                      </p:cBhvr>
                                      <p:tavLst>
                                        <p:tav tm="0">
                                          <p:val>
                                            <p:strVal val="#ppt_y+.1"/>
                                          </p:val>
                                        </p:tav>
                                        <p:tav tm="100000">
                                          <p:val>
                                            <p:strVal val="#ppt_y"/>
                                          </p:val>
                                        </p:tav>
                                      </p:tavLst>
                                    </p:anim>
                                    <p:animEffect transition="in" filter="fade">
                                      <p:cBhvr>
                                        <p:cTn id="101" dur="1000" decel="50000">
                                          <p:stCondLst>
                                            <p:cond delay="0"/>
                                          </p:stCondLst>
                                        </p:cTn>
                                        <p:tgtEl>
                                          <p:spTgt spid="374789">
                                            <p:txEl>
                                              <p:pRg st="7" end="7"/>
                                            </p:txEl>
                                          </p:spTgt>
                                        </p:tgtEl>
                                      </p:cBhvr>
                                    </p:animEffect>
                                  </p:childTnLst>
                                </p:cTn>
                              </p:par>
                              <p:par>
                                <p:cTn id="102" presetID="25" presetClass="entr" presetSubtype="0" fill="hold" grpId="0" nodeType="withEffect">
                                  <p:stCondLst>
                                    <p:cond delay="0"/>
                                  </p:stCondLst>
                                  <p:childTnLst>
                                    <p:set>
                                      <p:cBhvr>
                                        <p:cTn id="103" dur="1" fill="hold">
                                          <p:stCondLst>
                                            <p:cond delay="0"/>
                                          </p:stCondLst>
                                        </p:cTn>
                                        <p:tgtEl>
                                          <p:spTgt spid="374789">
                                            <p:txEl>
                                              <p:pRg st="8" end="8"/>
                                            </p:txEl>
                                          </p:spTgt>
                                        </p:tgtEl>
                                        <p:attrNameLst>
                                          <p:attrName>style.visibility</p:attrName>
                                        </p:attrNameLst>
                                      </p:cBhvr>
                                      <p:to>
                                        <p:strVal val="visible"/>
                                      </p:to>
                                    </p:set>
                                    <p:anim calcmode="lin" valueType="num">
                                      <p:cBhvr>
                                        <p:cTn id="104" dur="500" decel="50000" fill="hold">
                                          <p:stCondLst>
                                            <p:cond delay="0"/>
                                          </p:stCondLst>
                                        </p:cTn>
                                        <p:tgtEl>
                                          <p:spTgt spid="374789">
                                            <p:txEl>
                                              <p:pRg st="8" end="8"/>
                                            </p:txEl>
                                          </p:spTgt>
                                        </p:tgtEl>
                                        <p:attrNameLst>
                                          <p:attrName>style.rotation</p:attrName>
                                        </p:attrNameLst>
                                      </p:cBhvr>
                                      <p:tavLst>
                                        <p:tav tm="0">
                                          <p:val>
                                            <p:fltVal val="-90"/>
                                          </p:val>
                                        </p:tav>
                                        <p:tav tm="100000">
                                          <p:val>
                                            <p:fltVal val="0"/>
                                          </p:val>
                                        </p:tav>
                                      </p:tavLst>
                                    </p:anim>
                                    <p:anim calcmode="lin" valueType="num">
                                      <p:cBhvr>
                                        <p:cTn id="105" dur="500" decel="50000" fill="hold">
                                          <p:stCondLst>
                                            <p:cond delay="0"/>
                                          </p:stCondLst>
                                        </p:cTn>
                                        <p:tgtEl>
                                          <p:spTgt spid="374789">
                                            <p:txEl>
                                              <p:pRg st="8" end="8"/>
                                            </p:txEl>
                                          </p:spTgt>
                                        </p:tgtEl>
                                        <p:attrNameLst>
                                          <p:attrName>ppt_w</p:attrName>
                                        </p:attrNameLst>
                                      </p:cBhvr>
                                      <p:tavLst>
                                        <p:tav tm="0">
                                          <p:val>
                                            <p:strVal val="#ppt_w"/>
                                          </p:val>
                                        </p:tav>
                                        <p:tav tm="100000">
                                          <p:val>
                                            <p:strVal val="#ppt_w*.05"/>
                                          </p:val>
                                        </p:tav>
                                      </p:tavLst>
                                    </p:anim>
                                    <p:anim calcmode="lin" valueType="num">
                                      <p:cBhvr>
                                        <p:cTn id="106" dur="500" accel="50000" fill="hold">
                                          <p:stCondLst>
                                            <p:cond delay="500"/>
                                          </p:stCondLst>
                                        </p:cTn>
                                        <p:tgtEl>
                                          <p:spTgt spid="374789">
                                            <p:txEl>
                                              <p:pRg st="8" end="8"/>
                                            </p:txEl>
                                          </p:spTgt>
                                        </p:tgtEl>
                                        <p:attrNameLst>
                                          <p:attrName>ppt_w</p:attrName>
                                        </p:attrNameLst>
                                      </p:cBhvr>
                                      <p:tavLst>
                                        <p:tav tm="0">
                                          <p:val>
                                            <p:strVal val="#ppt_w*.05"/>
                                          </p:val>
                                        </p:tav>
                                        <p:tav tm="100000">
                                          <p:val>
                                            <p:strVal val="#ppt_w"/>
                                          </p:val>
                                        </p:tav>
                                      </p:tavLst>
                                    </p:anim>
                                    <p:anim calcmode="lin" valueType="num">
                                      <p:cBhvr>
                                        <p:cTn id="107" dur="1000" fill="hold"/>
                                        <p:tgtEl>
                                          <p:spTgt spid="374789">
                                            <p:txEl>
                                              <p:pRg st="8" end="8"/>
                                            </p:txEl>
                                          </p:spTgt>
                                        </p:tgtEl>
                                        <p:attrNameLst>
                                          <p:attrName>ppt_h</p:attrName>
                                        </p:attrNameLst>
                                      </p:cBhvr>
                                      <p:tavLst>
                                        <p:tav tm="0">
                                          <p:val>
                                            <p:strVal val="#ppt_h"/>
                                          </p:val>
                                        </p:tav>
                                        <p:tav tm="100000">
                                          <p:val>
                                            <p:strVal val="#ppt_h"/>
                                          </p:val>
                                        </p:tav>
                                      </p:tavLst>
                                    </p:anim>
                                    <p:anim calcmode="lin" valueType="num">
                                      <p:cBhvr>
                                        <p:cTn id="108" dur="500" decel="50000" fill="hold">
                                          <p:stCondLst>
                                            <p:cond delay="0"/>
                                          </p:stCondLst>
                                        </p:cTn>
                                        <p:tgtEl>
                                          <p:spTgt spid="374789">
                                            <p:txEl>
                                              <p:pRg st="8" end="8"/>
                                            </p:txEl>
                                          </p:spTgt>
                                        </p:tgtEl>
                                        <p:attrNameLst>
                                          <p:attrName>ppt_x</p:attrName>
                                        </p:attrNameLst>
                                      </p:cBhvr>
                                      <p:tavLst>
                                        <p:tav tm="0">
                                          <p:val>
                                            <p:strVal val="#ppt_x+.4"/>
                                          </p:val>
                                        </p:tav>
                                        <p:tav tm="100000">
                                          <p:val>
                                            <p:strVal val="#ppt_x"/>
                                          </p:val>
                                        </p:tav>
                                      </p:tavLst>
                                    </p:anim>
                                    <p:anim calcmode="lin" valueType="num">
                                      <p:cBhvr>
                                        <p:cTn id="109" dur="500" decel="50000" fill="hold">
                                          <p:stCondLst>
                                            <p:cond delay="0"/>
                                          </p:stCondLst>
                                        </p:cTn>
                                        <p:tgtEl>
                                          <p:spTgt spid="374789">
                                            <p:txEl>
                                              <p:pRg st="8" end="8"/>
                                            </p:txEl>
                                          </p:spTgt>
                                        </p:tgtEl>
                                        <p:attrNameLst>
                                          <p:attrName>ppt_y</p:attrName>
                                        </p:attrNameLst>
                                      </p:cBhvr>
                                      <p:tavLst>
                                        <p:tav tm="0">
                                          <p:val>
                                            <p:strVal val="#ppt_y-.2"/>
                                          </p:val>
                                        </p:tav>
                                        <p:tav tm="100000">
                                          <p:val>
                                            <p:strVal val="#ppt_y+.1"/>
                                          </p:val>
                                        </p:tav>
                                      </p:tavLst>
                                    </p:anim>
                                    <p:anim calcmode="lin" valueType="num">
                                      <p:cBhvr>
                                        <p:cTn id="110" dur="500" accel="50000" fill="hold">
                                          <p:stCondLst>
                                            <p:cond delay="500"/>
                                          </p:stCondLst>
                                        </p:cTn>
                                        <p:tgtEl>
                                          <p:spTgt spid="374789">
                                            <p:txEl>
                                              <p:pRg st="8" end="8"/>
                                            </p:txEl>
                                          </p:spTgt>
                                        </p:tgtEl>
                                        <p:attrNameLst>
                                          <p:attrName>ppt_y</p:attrName>
                                        </p:attrNameLst>
                                      </p:cBhvr>
                                      <p:tavLst>
                                        <p:tav tm="0">
                                          <p:val>
                                            <p:strVal val="#ppt_y+.1"/>
                                          </p:val>
                                        </p:tav>
                                        <p:tav tm="100000">
                                          <p:val>
                                            <p:strVal val="#ppt_y"/>
                                          </p:val>
                                        </p:tav>
                                      </p:tavLst>
                                    </p:anim>
                                    <p:animEffect transition="in" filter="fade">
                                      <p:cBhvr>
                                        <p:cTn id="111" dur="1000" decel="50000">
                                          <p:stCondLst>
                                            <p:cond delay="0"/>
                                          </p:stCondLst>
                                        </p:cTn>
                                        <p:tgtEl>
                                          <p:spTgt spid="374789">
                                            <p:txEl>
                                              <p:pRg st="8" end="8"/>
                                            </p:txEl>
                                          </p:spTgt>
                                        </p:tgtEl>
                                      </p:cBhvr>
                                    </p:animEffect>
                                  </p:childTnLst>
                                </p:cTn>
                              </p:par>
                              <p:par>
                                <p:cTn id="112" presetID="25" presetClass="entr" presetSubtype="0" fill="hold" grpId="0" nodeType="withEffect">
                                  <p:stCondLst>
                                    <p:cond delay="0"/>
                                  </p:stCondLst>
                                  <p:childTnLst>
                                    <p:set>
                                      <p:cBhvr>
                                        <p:cTn id="113" dur="1" fill="hold">
                                          <p:stCondLst>
                                            <p:cond delay="0"/>
                                          </p:stCondLst>
                                        </p:cTn>
                                        <p:tgtEl>
                                          <p:spTgt spid="374789">
                                            <p:txEl>
                                              <p:pRg st="9" end="9"/>
                                            </p:txEl>
                                          </p:spTgt>
                                        </p:tgtEl>
                                        <p:attrNameLst>
                                          <p:attrName>style.visibility</p:attrName>
                                        </p:attrNameLst>
                                      </p:cBhvr>
                                      <p:to>
                                        <p:strVal val="visible"/>
                                      </p:to>
                                    </p:set>
                                    <p:anim calcmode="lin" valueType="num">
                                      <p:cBhvr>
                                        <p:cTn id="114" dur="500" decel="50000" fill="hold">
                                          <p:stCondLst>
                                            <p:cond delay="0"/>
                                          </p:stCondLst>
                                        </p:cTn>
                                        <p:tgtEl>
                                          <p:spTgt spid="374789">
                                            <p:txEl>
                                              <p:pRg st="9" end="9"/>
                                            </p:txEl>
                                          </p:spTgt>
                                        </p:tgtEl>
                                        <p:attrNameLst>
                                          <p:attrName>style.rotation</p:attrName>
                                        </p:attrNameLst>
                                      </p:cBhvr>
                                      <p:tavLst>
                                        <p:tav tm="0">
                                          <p:val>
                                            <p:fltVal val="-90"/>
                                          </p:val>
                                        </p:tav>
                                        <p:tav tm="100000">
                                          <p:val>
                                            <p:fltVal val="0"/>
                                          </p:val>
                                        </p:tav>
                                      </p:tavLst>
                                    </p:anim>
                                    <p:anim calcmode="lin" valueType="num">
                                      <p:cBhvr>
                                        <p:cTn id="115" dur="500" decel="50000" fill="hold">
                                          <p:stCondLst>
                                            <p:cond delay="0"/>
                                          </p:stCondLst>
                                        </p:cTn>
                                        <p:tgtEl>
                                          <p:spTgt spid="374789">
                                            <p:txEl>
                                              <p:pRg st="9" end="9"/>
                                            </p:txEl>
                                          </p:spTgt>
                                        </p:tgtEl>
                                        <p:attrNameLst>
                                          <p:attrName>ppt_w</p:attrName>
                                        </p:attrNameLst>
                                      </p:cBhvr>
                                      <p:tavLst>
                                        <p:tav tm="0">
                                          <p:val>
                                            <p:strVal val="#ppt_w"/>
                                          </p:val>
                                        </p:tav>
                                        <p:tav tm="100000">
                                          <p:val>
                                            <p:strVal val="#ppt_w*.05"/>
                                          </p:val>
                                        </p:tav>
                                      </p:tavLst>
                                    </p:anim>
                                    <p:anim calcmode="lin" valueType="num">
                                      <p:cBhvr>
                                        <p:cTn id="116" dur="500" accel="50000" fill="hold">
                                          <p:stCondLst>
                                            <p:cond delay="500"/>
                                          </p:stCondLst>
                                        </p:cTn>
                                        <p:tgtEl>
                                          <p:spTgt spid="374789">
                                            <p:txEl>
                                              <p:pRg st="9" end="9"/>
                                            </p:txEl>
                                          </p:spTgt>
                                        </p:tgtEl>
                                        <p:attrNameLst>
                                          <p:attrName>ppt_w</p:attrName>
                                        </p:attrNameLst>
                                      </p:cBhvr>
                                      <p:tavLst>
                                        <p:tav tm="0">
                                          <p:val>
                                            <p:strVal val="#ppt_w*.05"/>
                                          </p:val>
                                        </p:tav>
                                        <p:tav tm="100000">
                                          <p:val>
                                            <p:strVal val="#ppt_w"/>
                                          </p:val>
                                        </p:tav>
                                      </p:tavLst>
                                    </p:anim>
                                    <p:anim calcmode="lin" valueType="num">
                                      <p:cBhvr>
                                        <p:cTn id="117" dur="1000" fill="hold"/>
                                        <p:tgtEl>
                                          <p:spTgt spid="374789">
                                            <p:txEl>
                                              <p:pRg st="9" end="9"/>
                                            </p:txEl>
                                          </p:spTgt>
                                        </p:tgtEl>
                                        <p:attrNameLst>
                                          <p:attrName>ppt_h</p:attrName>
                                        </p:attrNameLst>
                                      </p:cBhvr>
                                      <p:tavLst>
                                        <p:tav tm="0">
                                          <p:val>
                                            <p:strVal val="#ppt_h"/>
                                          </p:val>
                                        </p:tav>
                                        <p:tav tm="100000">
                                          <p:val>
                                            <p:strVal val="#ppt_h"/>
                                          </p:val>
                                        </p:tav>
                                      </p:tavLst>
                                    </p:anim>
                                    <p:anim calcmode="lin" valueType="num">
                                      <p:cBhvr>
                                        <p:cTn id="118" dur="500" decel="50000" fill="hold">
                                          <p:stCondLst>
                                            <p:cond delay="0"/>
                                          </p:stCondLst>
                                        </p:cTn>
                                        <p:tgtEl>
                                          <p:spTgt spid="374789">
                                            <p:txEl>
                                              <p:pRg st="9" end="9"/>
                                            </p:txEl>
                                          </p:spTgt>
                                        </p:tgtEl>
                                        <p:attrNameLst>
                                          <p:attrName>ppt_x</p:attrName>
                                        </p:attrNameLst>
                                      </p:cBhvr>
                                      <p:tavLst>
                                        <p:tav tm="0">
                                          <p:val>
                                            <p:strVal val="#ppt_x+.4"/>
                                          </p:val>
                                        </p:tav>
                                        <p:tav tm="100000">
                                          <p:val>
                                            <p:strVal val="#ppt_x"/>
                                          </p:val>
                                        </p:tav>
                                      </p:tavLst>
                                    </p:anim>
                                    <p:anim calcmode="lin" valueType="num">
                                      <p:cBhvr>
                                        <p:cTn id="119" dur="500" decel="50000" fill="hold">
                                          <p:stCondLst>
                                            <p:cond delay="0"/>
                                          </p:stCondLst>
                                        </p:cTn>
                                        <p:tgtEl>
                                          <p:spTgt spid="374789">
                                            <p:txEl>
                                              <p:pRg st="9" end="9"/>
                                            </p:txEl>
                                          </p:spTgt>
                                        </p:tgtEl>
                                        <p:attrNameLst>
                                          <p:attrName>ppt_y</p:attrName>
                                        </p:attrNameLst>
                                      </p:cBhvr>
                                      <p:tavLst>
                                        <p:tav tm="0">
                                          <p:val>
                                            <p:strVal val="#ppt_y-.2"/>
                                          </p:val>
                                        </p:tav>
                                        <p:tav tm="100000">
                                          <p:val>
                                            <p:strVal val="#ppt_y+.1"/>
                                          </p:val>
                                        </p:tav>
                                      </p:tavLst>
                                    </p:anim>
                                    <p:anim calcmode="lin" valueType="num">
                                      <p:cBhvr>
                                        <p:cTn id="120" dur="500" accel="50000" fill="hold">
                                          <p:stCondLst>
                                            <p:cond delay="500"/>
                                          </p:stCondLst>
                                        </p:cTn>
                                        <p:tgtEl>
                                          <p:spTgt spid="374789">
                                            <p:txEl>
                                              <p:pRg st="9" end="9"/>
                                            </p:txEl>
                                          </p:spTgt>
                                        </p:tgtEl>
                                        <p:attrNameLst>
                                          <p:attrName>ppt_y</p:attrName>
                                        </p:attrNameLst>
                                      </p:cBhvr>
                                      <p:tavLst>
                                        <p:tav tm="0">
                                          <p:val>
                                            <p:strVal val="#ppt_y+.1"/>
                                          </p:val>
                                        </p:tav>
                                        <p:tav tm="100000">
                                          <p:val>
                                            <p:strVal val="#ppt_y"/>
                                          </p:val>
                                        </p:tav>
                                      </p:tavLst>
                                    </p:anim>
                                    <p:animEffect transition="in" filter="fade">
                                      <p:cBhvr>
                                        <p:cTn id="121" dur="1000" decel="50000">
                                          <p:stCondLst>
                                            <p:cond delay="0"/>
                                          </p:stCondLst>
                                        </p:cTn>
                                        <p:tgtEl>
                                          <p:spTgt spid="374789">
                                            <p:txEl>
                                              <p:pRg st="9" end="9"/>
                                            </p:txEl>
                                          </p:spTgt>
                                        </p:tgtEl>
                                      </p:cBhvr>
                                    </p:animEffect>
                                  </p:childTnLst>
                                </p:cTn>
                              </p:par>
                              <p:par>
                                <p:cTn id="122" presetID="25" presetClass="entr" presetSubtype="0" fill="hold" grpId="0" nodeType="withEffect">
                                  <p:stCondLst>
                                    <p:cond delay="0"/>
                                  </p:stCondLst>
                                  <p:childTnLst>
                                    <p:set>
                                      <p:cBhvr>
                                        <p:cTn id="123" dur="1" fill="hold">
                                          <p:stCondLst>
                                            <p:cond delay="0"/>
                                          </p:stCondLst>
                                        </p:cTn>
                                        <p:tgtEl>
                                          <p:spTgt spid="374789">
                                            <p:txEl>
                                              <p:pRg st="10" end="10"/>
                                            </p:txEl>
                                          </p:spTgt>
                                        </p:tgtEl>
                                        <p:attrNameLst>
                                          <p:attrName>style.visibility</p:attrName>
                                        </p:attrNameLst>
                                      </p:cBhvr>
                                      <p:to>
                                        <p:strVal val="visible"/>
                                      </p:to>
                                    </p:set>
                                    <p:anim calcmode="lin" valueType="num">
                                      <p:cBhvr>
                                        <p:cTn id="124" dur="500" decel="50000" fill="hold">
                                          <p:stCondLst>
                                            <p:cond delay="0"/>
                                          </p:stCondLst>
                                        </p:cTn>
                                        <p:tgtEl>
                                          <p:spTgt spid="374789">
                                            <p:txEl>
                                              <p:pRg st="10" end="10"/>
                                            </p:txEl>
                                          </p:spTgt>
                                        </p:tgtEl>
                                        <p:attrNameLst>
                                          <p:attrName>style.rotation</p:attrName>
                                        </p:attrNameLst>
                                      </p:cBhvr>
                                      <p:tavLst>
                                        <p:tav tm="0">
                                          <p:val>
                                            <p:fltVal val="-90"/>
                                          </p:val>
                                        </p:tav>
                                        <p:tav tm="100000">
                                          <p:val>
                                            <p:fltVal val="0"/>
                                          </p:val>
                                        </p:tav>
                                      </p:tavLst>
                                    </p:anim>
                                    <p:anim calcmode="lin" valueType="num">
                                      <p:cBhvr>
                                        <p:cTn id="125" dur="500" decel="50000" fill="hold">
                                          <p:stCondLst>
                                            <p:cond delay="0"/>
                                          </p:stCondLst>
                                        </p:cTn>
                                        <p:tgtEl>
                                          <p:spTgt spid="374789">
                                            <p:txEl>
                                              <p:pRg st="10" end="10"/>
                                            </p:txEl>
                                          </p:spTgt>
                                        </p:tgtEl>
                                        <p:attrNameLst>
                                          <p:attrName>ppt_w</p:attrName>
                                        </p:attrNameLst>
                                      </p:cBhvr>
                                      <p:tavLst>
                                        <p:tav tm="0">
                                          <p:val>
                                            <p:strVal val="#ppt_w"/>
                                          </p:val>
                                        </p:tav>
                                        <p:tav tm="100000">
                                          <p:val>
                                            <p:strVal val="#ppt_w*.05"/>
                                          </p:val>
                                        </p:tav>
                                      </p:tavLst>
                                    </p:anim>
                                    <p:anim calcmode="lin" valueType="num">
                                      <p:cBhvr>
                                        <p:cTn id="126" dur="500" accel="50000" fill="hold">
                                          <p:stCondLst>
                                            <p:cond delay="500"/>
                                          </p:stCondLst>
                                        </p:cTn>
                                        <p:tgtEl>
                                          <p:spTgt spid="374789">
                                            <p:txEl>
                                              <p:pRg st="10" end="10"/>
                                            </p:txEl>
                                          </p:spTgt>
                                        </p:tgtEl>
                                        <p:attrNameLst>
                                          <p:attrName>ppt_w</p:attrName>
                                        </p:attrNameLst>
                                      </p:cBhvr>
                                      <p:tavLst>
                                        <p:tav tm="0">
                                          <p:val>
                                            <p:strVal val="#ppt_w*.05"/>
                                          </p:val>
                                        </p:tav>
                                        <p:tav tm="100000">
                                          <p:val>
                                            <p:strVal val="#ppt_w"/>
                                          </p:val>
                                        </p:tav>
                                      </p:tavLst>
                                    </p:anim>
                                    <p:anim calcmode="lin" valueType="num">
                                      <p:cBhvr>
                                        <p:cTn id="127" dur="1000" fill="hold"/>
                                        <p:tgtEl>
                                          <p:spTgt spid="374789">
                                            <p:txEl>
                                              <p:pRg st="10" end="10"/>
                                            </p:txEl>
                                          </p:spTgt>
                                        </p:tgtEl>
                                        <p:attrNameLst>
                                          <p:attrName>ppt_h</p:attrName>
                                        </p:attrNameLst>
                                      </p:cBhvr>
                                      <p:tavLst>
                                        <p:tav tm="0">
                                          <p:val>
                                            <p:strVal val="#ppt_h"/>
                                          </p:val>
                                        </p:tav>
                                        <p:tav tm="100000">
                                          <p:val>
                                            <p:strVal val="#ppt_h"/>
                                          </p:val>
                                        </p:tav>
                                      </p:tavLst>
                                    </p:anim>
                                    <p:anim calcmode="lin" valueType="num">
                                      <p:cBhvr>
                                        <p:cTn id="128" dur="500" decel="50000" fill="hold">
                                          <p:stCondLst>
                                            <p:cond delay="0"/>
                                          </p:stCondLst>
                                        </p:cTn>
                                        <p:tgtEl>
                                          <p:spTgt spid="374789">
                                            <p:txEl>
                                              <p:pRg st="10" end="10"/>
                                            </p:txEl>
                                          </p:spTgt>
                                        </p:tgtEl>
                                        <p:attrNameLst>
                                          <p:attrName>ppt_x</p:attrName>
                                        </p:attrNameLst>
                                      </p:cBhvr>
                                      <p:tavLst>
                                        <p:tav tm="0">
                                          <p:val>
                                            <p:strVal val="#ppt_x+.4"/>
                                          </p:val>
                                        </p:tav>
                                        <p:tav tm="100000">
                                          <p:val>
                                            <p:strVal val="#ppt_x"/>
                                          </p:val>
                                        </p:tav>
                                      </p:tavLst>
                                    </p:anim>
                                    <p:anim calcmode="lin" valueType="num">
                                      <p:cBhvr>
                                        <p:cTn id="129" dur="500" decel="50000" fill="hold">
                                          <p:stCondLst>
                                            <p:cond delay="0"/>
                                          </p:stCondLst>
                                        </p:cTn>
                                        <p:tgtEl>
                                          <p:spTgt spid="374789">
                                            <p:txEl>
                                              <p:pRg st="10" end="10"/>
                                            </p:txEl>
                                          </p:spTgt>
                                        </p:tgtEl>
                                        <p:attrNameLst>
                                          <p:attrName>ppt_y</p:attrName>
                                        </p:attrNameLst>
                                      </p:cBhvr>
                                      <p:tavLst>
                                        <p:tav tm="0">
                                          <p:val>
                                            <p:strVal val="#ppt_y-.2"/>
                                          </p:val>
                                        </p:tav>
                                        <p:tav tm="100000">
                                          <p:val>
                                            <p:strVal val="#ppt_y+.1"/>
                                          </p:val>
                                        </p:tav>
                                      </p:tavLst>
                                    </p:anim>
                                    <p:anim calcmode="lin" valueType="num">
                                      <p:cBhvr>
                                        <p:cTn id="130" dur="500" accel="50000" fill="hold">
                                          <p:stCondLst>
                                            <p:cond delay="500"/>
                                          </p:stCondLst>
                                        </p:cTn>
                                        <p:tgtEl>
                                          <p:spTgt spid="374789">
                                            <p:txEl>
                                              <p:pRg st="10" end="10"/>
                                            </p:txEl>
                                          </p:spTgt>
                                        </p:tgtEl>
                                        <p:attrNameLst>
                                          <p:attrName>ppt_y</p:attrName>
                                        </p:attrNameLst>
                                      </p:cBhvr>
                                      <p:tavLst>
                                        <p:tav tm="0">
                                          <p:val>
                                            <p:strVal val="#ppt_y+.1"/>
                                          </p:val>
                                        </p:tav>
                                        <p:tav tm="100000">
                                          <p:val>
                                            <p:strVal val="#ppt_y"/>
                                          </p:val>
                                        </p:tav>
                                      </p:tavLst>
                                    </p:anim>
                                    <p:animEffect transition="in" filter="fade">
                                      <p:cBhvr>
                                        <p:cTn id="131" dur="1000" decel="50000">
                                          <p:stCondLst>
                                            <p:cond delay="0"/>
                                          </p:stCondLst>
                                        </p:cTn>
                                        <p:tgtEl>
                                          <p:spTgt spid="374789">
                                            <p:txEl>
                                              <p:pRg st="10" end="10"/>
                                            </p:txEl>
                                          </p:spTgt>
                                        </p:tgtEl>
                                      </p:cBhvr>
                                    </p:animEffect>
                                  </p:childTnLst>
                                </p:cTn>
                              </p:par>
                              <p:par>
                                <p:cTn id="132" presetID="25" presetClass="entr" presetSubtype="0" fill="hold" grpId="0" nodeType="withEffect">
                                  <p:stCondLst>
                                    <p:cond delay="0"/>
                                  </p:stCondLst>
                                  <p:childTnLst>
                                    <p:set>
                                      <p:cBhvr>
                                        <p:cTn id="133" dur="1" fill="hold">
                                          <p:stCondLst>
                                            <p:cond delay="0"/>
                                          </p:stCondLst>
                                        </p:cTn>
                                        <p:tgtEl>
                                          <p:spTgt spid="374789">
                                            <p:txEl>
                                              <p:pRg st="11" end="11"/>
                                            </p:txEl>
                                          </p:spTgt>
                                        </p:tgtEl>
                                        <p:attrNameLst>
                                          <p:attrName>style.visibility</p:attrName>
                                        </p:attrNameLst>
                                      </p:cBhvr>
                                      <p:to>
                                        <p:strVal val="visible"/>
                                      </p:to>
                                    </p:set>
                                    <p:anim calcmode="lin" valueType="num">
                                      <p:cBhvr>
                                        <p:cTn id="134" dur="500" decel="50000" fill="hold">
                                          <p:stCondLst>
                                            <p:cond delay="0"/>
                                          </p:stCondLst>
                                        </p:cTn>
                                        <p:tgtEl>
                                          <p:spTgt spid="374789">
                                            <p:txEl>
                                              <p:pRg st="11" end="11"/>
                                            </p:txEl>
                                          </p:spTgt>
                                        </p:tgtEl>
                                        <p:attrNameLst>
                                          <p:attrName>style.rotation</p:attrName>
                                        </p:attrNameLst>
                                      </p:cBhvr>
                                      <p:tavLst>
                                        <p:tav tm="0">
                                          <p:val>
                                            <p:fltVal val="-90"/>
                                          </p:val>
                                        </p:tav>
                                        <p:tav tm="100000">
                                          <p:val>
                                            <p:fltVal val="0"/>
                                          </p:val>
                                        </p:tav>
                                      </p:tavLst>
                                    </p:anim>
                                    <p:anim calcmode="lin" valueType="num">
                                      <p:cBhvr>
                                        <p:cTn id="135" dur="500" decel="50000" fill="hold">
                                          <p:stCondLst>
                                            <p:cond delay="0"/>
                                          </p:stCondLst>
                                        </p:cTn>
                                        <p:tgtEl>
                                          <p:spTgt spid="374789">
                                            <p:txEl>
                                              <p:pRg st="11" end="11"/>
                                            </p:txEl>
                                          </p:spTgt>
                                        </p:tgtEl>
                                        <p:attrNameLst>
                                          <p:attrName>ppt_w</p:attrName>
                                        </p:attrNameLst>
                                      </p:cBhvr>
                                      <p:tavLst>
                                        <p:tav tm="0">
                                          <p:val>
                                            <p:strVal val="#ppt_w"/>
                                          </p:val>
                                        </p:tav>
                                        <p:tav tm="100000">
                                          <p:val>
                                            <p:strVal val="#ppt_w*.05"/>
                                          </p:val>
                                        </p:tav>
                                      </p:tavLst>
                                    </p:anim>
                                    <p:anim calcmode="lin" valueType="num">
                                      <p:cBhvr>
                                        <p:cTn id="136" dur="500" accel="50000" fill="hold">
                                          <p:stCondLst>
                                            <p:cond delay="500"/>
                                          </p:stCondLst>
                                        </p:cTn>
                                        <p:tgtEl>
                                          <p:spTgt spid="374789">
                                            <p:txEl>
                                              <p:pRg st="11" end="11"/>
                                            </p:txEl>
                                          </p:spTgt>
                                        </p:tgtEl>
                                        <p:attrNameLst>
                                          <p:attrName>ppt_w</p:attrName>
                                        </p:attrNameLst>
                                      </p:cBhvr>
                                      <p:tavLst>
                                        <p:tav tm="0">
                                          <p:val>
                                            <p:strVal val="#ppt_w*.05"/>
                                          </p:val>
                                        </p:tav>
                                        <p:tav tm="100000">
                                          <p:val>
                                            <p:strVal val="#ppt_w"/>
                                          </p:val>
                                        </p:tav>
                                      </p:tavLst>
                                    </p:anim>
                                    <p:anim calcmode="lin" valueType="num">
                                      <p:cBhvr>
                                        <p:cTn id="137" dur="1000" fill="hold"/>
                                        <p:tgtEl>
                                          <p:spTgt spid="374789">
                                            <p:txEl>
                                              <p:pRg st="11" end="11"/>
                                            </p:txEl>
                                          </p:spTgt>
                                        </p:tgtEl>
                                        <p:attrNameLst>
                                          <p:attrName>ppt_h</p:attrName>
                                        </p:attrNameLst>
                                      </p:cBhvr>
                                      <p:tavLst>
                                        <p:tav tm="0">
                                          <p:val>
                                            <p:strVal val="#ppt_h"/>
                                          </p:val>
                                        </p:tav>
                                        <p:tav tm="100000">
                                          <p:val>
                                            <p:strVal val="#ppt_h"/>
                                          </p:val>
                                        </p:tav>
                                      </p:tavLst>
                                    </p:anim>
                                    <p:anim calcmode="lin" valueType="num">
                                      <p:cBhvr>
                                        <p:cTn id="138" dur="500" decel="50000" fill="hold">
                                          <p:stCondLst>
                                            <p:cond delay="0"/>
                                          </p:stCondLst>
                                        </p:cTn>
                                        <p:tgtEl>
                                          <p:spTgt spid="374789">
                                            <p:txEl>
                                              <p:pRg st="11" end="11"/>
                                            </p:txEl>
                                          </p:spTgt>
                                        </p:tgtEl>
                                        <p:attrNameLst>
                                          <p:attrName>ppt_x</p:attrName>
                                        </p:attrNameLst>
                                      </p:cBhvr>
                                      <p:tavLst>
                                        <p:tav tm="0">
                                          <p:val>
                                            <p:strVal val="#ppt_x+.4"/>
                                          </p:val>
                                        </p:tav>
                                        <p:tav tm="100000">
                                          <p:val>
                                            <p:strVal val="#ppt_x"/>
                                          </p:val>
                                        </p:tav>
                                      </p:tavLst>
                                    </p:anim>
                                    <p:anim calcmode="lin" valueType="num">
                                      <p:cBhvr>
                                        <p:cTn id="139" dur="500" decel="50000" fill="hold">
                                          <p:stCondLst>
                                            <p:cond delay="0"/>
                                          </p:stCondLst>
                                        </p:cTn>
                                        <p:tgtEl>
                                          <p:spTgt spid="374789">
                                            <p:txEl>
                                              <p:pRg st="11" end="11"/>
                                            </p:txEl>
                                          </p:spTgt>
                                        </p:tgtEl>
                                        <p:attrNameLst>
                                          <p:attrName>ppt_y</p:attrName>
                                        </p:attrNameLst>
                                      </p:cBhvr>
                                      <p:tavLst>
                                        <p:tav tm="0">
                                          <p:val>
                                            <p:strVal val="#ppt_y-.2"/>
                                          </p:val>
                                        </p:tav>
                                        <p:tav tm="100000">
                                          <p:val>
                                            <p:strVal val="#ppt_y+.1"/>
                                          </p:val>
                                        </p:tav>
                                      </p:tavLst>
                                    </p:anim>
                                    <p:anim calcmode="lin" valueType="num">
                                      <p:cBhvr>
                                        <p:cTn id="140" dur="500" accel="50000" fill="hold">
                                          <p:stCondLst>
                                            <p:cond delay="500"/>
                                          </p:stCondLst>
                                        </p:cTn>
                                        <p:tgtEl>
                                          <p:spTgt spid="374789">
                                            <p:txEl>
                                              <p:pRg st="11" end="11"/>
                                            </p:txEl>
                                          </p:spTgt>
                                        </p:tgtEl>
                                        <p:attrNameLst>
                                          <p:attrName>ppt_y</p:attrName>
                                        </p:attrNameLst>
                                      </p:cBhvr>
                                      <p:tavLst>
                                        <p:tav tm="0">
                                          <p:val>
                                            <p:strVal val="#ppt_y+.1"/>
                                          </p:val>
                                        </p:tav>
                                        <p:tav tm="100000">
                                          <p:val>
                                            <p:strVal val="#ppt_y"/>
                                          </p:val>
                                        </p:tav>
                                      </p:tavLst>
                                    </p:anim>
                                    <p:animEffect transition="in" filter="fade">
                                      <p:cBhvr>
                                        <p:cTn id="141" dur="1000" decel="50000">
                                          <p:stCondLst>
                                            <p:cond delay="0"/>
                                          </p:stCondLst>
                                        </p:cTn>
                                        <p:tgtEl>
                                          <p:spTgt spid="374789">
                                            <p:txEl>
                                              <p:pRg st="11" end="11"/>
                                            </p:txEl>
                                          </p:spTgt>
                                        </p:tgtEl>
                                      </p:cBhvr>
                                    </p:animEffect>
                                  </p:childTnLst>
                                </p:cTn>
                              </p:par>
                              <p:par>
                                <p:cTn id="142" presetID="25" presetClass="entr" presetSubtype="0" fill="hold" grpId="0" nodeType="withEffect">
                                  <p:stCondLst>
                                    <p:cond delay="0"/>
                                  </p:stCondLst>
                                  <p:childTnLst>
                                    <p:set>
                                      <p:cBhvr>
                                        <p:cTn id="143" dur="1" fill="hold">
                                          <p:stCondLst>
                                            <p:cond delay="0"/>
                                          </p:stCondLst>
                                        </p:cTn>
                                        <p:tgtEl>
                                          <p:spTgt spid="374789">
                                            <p:txEl>
                                              <p:pRg st="12" end="12"/>
                                            </p:txEl>
                                          </p:spTgt>
                                        </p:tgtEl>
                                        <p:attrNameLst>
                                          <p:attrName>style.visibility</p:attrName>
                                        </p:attrNameLst>
                                      </p:cBhvr>
                                      <p:to>
                                        <p:strVal val="visible"/>
                                      </p:to>
                                    </p:set>
                                    <p:anim calcmode="lin" valueType="num">
                                      <p:cBhvr>
                                        <p:cTn id="144" dur="500" decel="50000" fill="hold">
                                          <p:stCondLst>
                                            <p:cond delay="0"/>
                                          </p:stCondLst>
                                        </p:cTn>
                                        <p:tgtEl>
                                          <p:spTgt spid="374789">
                                            <p:txEl>
                                              <p:pRg st="12" end="12"/>
                                            </p:txEl>
                                          </p:spTgt>
                                        </p:tgtEl>
                                        <p:attrNameLst>
                                          <p:attrName>style.rotation</p:attrName>
                                        </p:attrNameLst>
                                      </p:cBhvr>
                                      <p:tavLst>
                                        <p:tav tm="0">
                                          <p:val>
                                            <p:fltVal val="-90"/>
                                          </p:val>
                                        </p:tav>
                                        <p:tav tm="100000">
                                          <p:val>
                                            <p:fltVal val="0"/>
                                          </p:val>
                                        </p:tav>
                                      </p:tavLst>
                                    </p:anim>
                                    <p:anim calcmode="lin" valueType="num">
                                      <p:cBhvr>
                                        <p:cTn id="145" dur="500" decel="50000" fill="hold">
                                          <p:stCondLst>
                                            <p:cond delay="0"/>
                                          </p:stCondLst>
                                        </p:cTn>
                                        <p:tgtEl>
                                          <p:spTgt spid="374789">
                                            <p:txEl>
                                              <p:pRg st="12" end="12"/>
                                            </p:txEl>
                                          </p:spTgt>
                                        </p:tgtEl>
                                        <p:attrNameLst>
                                          <p:attrName>ppt_w</p:attrName>
                                        </p:attrNameLst>
                                      </p:cBhvr>
                                      <p:tavLst>
                                        <p:tav tm="0">
                                          <p:val>
                                            <p:strVal val="#ppt_w"/>
                                          </p:val>
                                        </p:tav>
                                        <p:tav tm="100000">
                                          <p:val>
                                            <p:strVal val="#ppt_w*.05"/>
                                          </p:val>
                                        </p:tav>
                                      </p:tavLst>
                                    </p:anim>
                                    <p:anim calcmode="lin" valueType="num">
                                      <p:cBhvr>
                                        <p:cTn id="146" dur="500" accel="50000" fill="hold">
                                          <p:stCondLst>
                                            <p:cond delay="500"/>
                                          </p:stCondLst>
                                        </p:cTn>
                                        <p:tgtEl>
                                          <p:spTgt spid="374789">
                                            <p:txEl>
                                              <p:pRg st="12" end="12"/>
                                            </p:txEl>
                                          </p:spTgt>
                                        </p:tgtEl>
                                        <p:attrNameLst>
                                          <p:attrName>ppt_w</p:attrName>
                                        </p:attrNameLst>
                                      </p:cBhvr>
                                      <p:tavLst>
                                        <p:tav tm="0">
                                          <p:val>
                                            <p:strVal val="#ppt_w*.05"/>
                                          </p:val>
                                        </p:tav>
                                        <p:tav tm="100000">
                                          <p:val>
                                            <p:strVal val="#ppt_w"/>
                                          </p:val>
                                        </p:tav>
                                      </p:tavLst>
                                    </p:anim>
                                    <p:anim calcmode="lin" valueType="num">
                                      <p:cBhvr>
                                        <p:cTn id="147" dur="1000" fill="hold"/>
                                        <p:tgtEl>
                                          <p:spTgt spid="374789">
                                            <p:txEl>
                                              <p:pRg st="12" end="12"/>
                                            </p:txEl>
                                          </p:spTgt>
                                        </p:tgtEl>
                                        <p:attrNameLst>
                                          <p:attrName>ppt_h</p:attrName>
                                        </p:attrNameLst>
                                      </p:cBhvr>
                                      <p:tavLst>
                                        <p:tav tm="0">
                                          <p:val>
                                            <p:strVal val="#ppt_h"/>
                                          </p:val>
                                        </p:tav>
                                        <p:tav tm="100000">
                                          <p:val>
                                            <p:strVal val="#ppt_h"/>
                                          </p:val>
                                        </p:tav>
                                      </p:tavLst>
                                    </p:anim>
                                    <p:anim calcmode="lin" valueType="num">
                                      <p:cBhvr>
                                        <p:cTn id="148" dur="500" decel="50000" fill="hold">
                                          <p:stCondLst>
                                            <p:cond delay="0"/>
                                          </p:stCondLst>
                                        </p:cTn>
                                        <p:tgtEl>
                                          <p:spTgt spid="374789">
                                            <p:txEl>
                                              <p:pRg st="12" end="12"/>
                                            </p:txEl>
                                          </p:spTgt>
                                        </p:tgtEl>
                                        <p:attrNameLst>
                                          <p:attrName>ppt_x</p:attrName>
                                        </p:attrNameLst>
                                      </p:cBhvr>
                                      <p:tavLst>
                                        <p:tav tm="0">
                                          <p:val>
                                            <p:strVal val="#ppt_x+.4"/>
                                          </p:val>
                                        </p:tav>
                                        <p:tav tm="100000">
                                          <p:val>
                                            <p:strVal val="#ppt_x"/>
                                          </p:val>
                                        </p:tav>
                                      </p:tavLst>
                                    </p:anim>
                                    <p:anim calcmode="lin" valueType="num">
                                      <p:cBhvr>
                                        <p:cTn id="149" dur="500" decel="50000" fill="hold">
                                          <p:stCondLst>
                                            <p:cond delay="0"/>
                                          </p:stCondLst>
                                        </p:cTn>
                                        <p:tgtEl>
                                          <p:spTgt spid="374789">
                                            <p:txEl>
                                              <p:pRg st="12" end="12"/>
                                            </p:txEl>
                                          </p:spTgt>
                                        </p:tgtEl>
                                        <p:attrNameLst>
                                          <p:attrName>ppt_y</p:attrName>
                                        </p:attrNameLst>
                                      </p:cBhvr>
                                      <p:tavLst>
                                        <p:tav tm="0">
                                          <p:val>
                                            <p:strVal val="#ppt_y-.2"/>
                                          </p:val>
                                        </p:tav>
                                        <p:tav tm="100000">
                                          <p:val>
                                            <p:strVal val="#ppt_y+.1"/>
                                          </p:val>
                                        </p:tav>
                                      </p:tavLst>
                                    </p:anim>
                                    <p:anim calcmode="lin" valueType="num">
                                      <p:cBhvr>
                                        <p:cTn id="150" dur="500" accel="50000" fill="hold">
                                          <p:stCondLst>
                                            <p:cond delay="500"/>
                                          </p:stCondLst>
                                        </p:cTn>
                                        <p:tgtEl>
                                          <p:spTgt spid="374789">
                                            <p:txEl>
                                              <p:pRg st="12" end="12"/>
                                            </p:txEl>
                                          </p:spTgt>
                                        </p:tgtEl>
                                        <p:attrNameLst>
                                          <p:attrName>ppt_y</p:attrName>
                                        </p:attrNameLst>
                                      </p:cBhvr>
                                      <p:tavLst>
                                        <p:tav tm="0">
                                          <p:val>
                                            <p:strVal val="#ppt_y+.1"/>
                                          </p:val>
                                        </p:tav>
                                        <p:tav tm="100000">
                                          <p:val>
                                            <p:strVal val="#ppt_y"/>
                                          </p:val>
                                        </p:tav>
                                      </p:tavLst>
                                    </p:anim>
                                    <p:animEffect transition="in" filter="fade">
                                      <p:cBhvr>
                                        <p:cTn id="151" dur="1000" decel="50000">
                                          <p:stCondLst>
                                            <p:cond delay="0"/>
                                          </p:stCondLst>
                                        </p:cTn>
                                        <p:tgtEl>
                                          <p:spTgt spid="37478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7" grpId="0" build="allAtOnce" autoUpdateAnimBg="0"/>
      <p:bldP spid="374789"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685800" y="304800"/>
            <a:ext cx="7086600" cy="1143000"/>
          </a:xfrm>
        </p:spPr>
        <p:txBody>
          <a:bodyPr anchor="ctr"/>
          <a:lstStyle/>
          <a:p>
            <a:pPr algn="ctr" eaLnBrk="1" hangingPunct="1">
              <a:defRPr/>
            </a:pPr>
            <a:r>
              <a:rPr lang="en-US" sz="3600" dirty="0" smtClean="0">
                <a:solidFill>
                  <a:srgbClr val="D60093"/>
                </a:solidFill>
                <a:effectLst>
                  <a:outerShdw blurRad="38100" dist="38100" dir="2700000" algn="tl">
                    <a:srgbClr val="C0C0C0"/>
                  </a:outerShdw>
                </a:effectLst>
                <a:latin typeface="Comic Sans MS" pitchFamily="66" charset="0"/>
              </a:rPr>
              <a:t>Duties &amp; Responsibilities</a:t>
            </a:r>
            <a:br>
              <a:rPr lang="en-US" sz="3600" dirty="0" smtClean="0">
                <a:solidFill>
                  <a:srgbClr val="D60093"/>
                </a:solidFill>
                <a:effectLst>
                  <a:outerShdw blurRad="38100" dist="38100" dir="2700000" algn="tl">
                    <a:srgbClr val="C0C0C0"/>
                  </a:outerShdw>
                </a:effectLst>
                <a:latin typeface="Comic Sans MS" pitchFamily="66" charset="0"/>
              </a:rPr>
            </a:br>
            <a:r>
              <a:rPr lang="en-US" sz="2000" dirty="0" smtClean="0">
                <a:solidFill>
                  <a:srgbClr val="D60093"/>
                </a:solidFill>
                <a:effectLst>
                  <a:outerShdw blurRad="38100" dist="38100" dir="2700000" algn="tl">
                    <a:srgbClr val="C0C0C0"/>
                  </a:outerShdw>
                </a:effectLst>
                <a:latin typeface="Comic Sans MS" pitchFamily="66" charset="0"/>
              </a:rPr>
              <a:t>Statutory Requirements</a:t>
            </a:r>
            <a:endParaRPr lang="en-US" sz="3600" dirty="0" smtClean="0">
              <a:effectLst>
                <a:outerShdw blurRad="38100" dist="38100" dir="2700000" algn="tl">
                  <a:srgbClr val="C0C0C0"/>
                </a:outerShdw>
              </a:effectLst>
              <a:latin typeface="Comic Sans MS" pitchFamily="66" charset="0"/>
            </a:endParaRPr>
          </a:p>
        </p:txBody>
      </p:sp>
      <p:sp>
        <p:nvSpPr>
          <p:cNvPr id="372739" name="Rectangle 3"/>
          <p:cNvSpPr>
            <a:spLocks noGrp="1" noChangeArrowheads="1"/>
          </p:cNvSpPr>
          <p:nvPr>
            <p:ph type="body" idx="1"/>
          </p:nvPr>
        </p:nvSpPr>
        <p:spPr>
          <a:xfrm>
            <a:off x="152400" y="1219200"/>
            <a:ext cx="4038600" cy="4191000"/>
          </a:xfrm>
        </p:spPr>
        <p:txBody>
          <a:bodyPr/>
          <a:lstStyle/>
          <a:p>
            <a:pPr marL="506413" indent="-476250" algn="ctr" eaLnBrk="1" hangingPunct="1">
              <a:lnSpc>
                <a:spcPct val="215000"/>
              </a:lnSpc>
              <a:buClr>
                <a:srgbClr val="F56C47"/>
              </a:buClr>
              <a:buFont typeface="Wingdings" pitchFamily="2" charset="2"/>
              <a:buNone/>
            </a:pPr>
            <a:r>
              <a:rPr lang="en-US" sz="2000" b="1" dirty="0" smtClean="0">
                <a:solidFill>
                  <a:srgbClr val="FF0000"/>
                </a:solidFill>
                <a:latin typeface="Comic Sans MS" pitchFamily="66" charset="0"/>
              </a:rPr>
              <a:t>IERC</a:t>
            </a:r>
          </a:p>
          <a:p>
            <a:pPr marL="506413" indent="-476250" eaLnBrk="1" hangingPunct="1">
              <a:lnSpc>
                <a:spcPct val="215000"/>
              </a:lnSpc>
              <a:buClr>
                <a:srgbClr val="F56C47"/>
              </a:buClr>
              <a:buFont typeface="Wingdings" pitchFamily="2" charset="2"/>
              <a:buChar char="v"/>
            </a:pPr>
            <a:r>
              <a:rPr lang="en-US" sz="2000" b="1" dirty="0" smtClean="0">
                <a:latin typeface="Comic Sans MS" pitchFamily="66" charset="0"/>
              </a:rPr>
              <a:t>Maintain SARA Title III records</a:t>
            </a:r>
          </a:p>
          <a:p>
            <a:pPr marL="506413" indent="-476250" eaLnBrk="1" hangingPunct="1">
              <a:lnSpc>
                <a:spcPct val="215000"/>
              </a:lnSpc>
              <a:buClr>
                <a:srgbClr val="F56C47"/>
              </a:buClr>
              <a:buFont typeface="Wingdings" pitchFamily="2" charset="2"/>
              <a:buChar char="v"/>
            </a:pPr>
            <a:r>
              <a:rPr lang="en-US" sz="2000" b="1" dirty="0" smtClean="0">
                <a:latin typeface="Comic Sans MS" pitchFamily="66" charset="0"/>
              </a:rPr>
              <a:t>Manage LEPCs</a:t>
            </a:r>
          </a:p>
          <a:p>
            <a:pPr marL="506413" indent="-476250" eaLnBrk="1" hangingPunct="1">
              <a:lnSpc>
                <a:spcPct val="215000"/>
              </a:lnSpc>
              <a:buClr>
                <a:srgbClr val="F56C47"/>
              </a:buClr>
              <a:buFont typeface="Wingdings" pitchFamily="2" charset="2"/>
              <a:buChar char="v"/>
            </a:pPr>
            <a:r>
              <a:rPr lang="en-US" sz="2000" b="1" dirty="0" smtClean="0">
                <a:latin typeface="Comic Sans MS" pitchFamily="66" charset="0"/>
              </a:rPr>
              <a:t>Allocate funding to compliant LEPCs</a:t>
            </a:r>
          </a:p>
        </p:txBody>
      </p:sp>
      <p:sp>
        <p:nvSpPr>
          <p:cNvPr id="5" name="Rectangle 3"/>
          <p:cNvSpPr txBox="1">
            <a:spLocks noChangeArrowheads="1"/>
          </p:cNvSpPr>
          <p:nvPr/>
        </p:nvSpPr>
        <p:spPr bwMode="auto">
          <a:xfrm>
            <a:off x="4191000" y="1219200"/>
            <a:ext cx="4800600" cy="5257800"/>
          </a:xfrm>
          <a:prstGeom prst="rect">
            <a:avLst/>
          </a:prstGeom>
          <a:noFill/>
          <a:ln w="9525">
            <a:noFill/>
            <a:miter lim="800000"/>
            <a:headEnd/>
            <a:tailEnd/>
          </a:ln>
        </p:spPr>
        <p:txBody>
          <a:bodyPr/>
          <a:lstStyle/>
          <a:p>
            <a:pPr marL="506413" indent="-476250" algn="ctr">
              <a:lnSpc>
                <a:spcPct val="215000"/>
              </a:lnSpc>
              <a:spcBef>
                <a:spcPct val="20000"/>
              </a:spcBef>
              <a:buClr>
                <a:srgbClr val="F56C47"/>
              </a:buClr>
              <a:buSzPct val="70000"/>
              <a:defRPr/>
            </a:pPr>
            <a:r>
              <a:rPr lang="en-US" sz="2000" b="1" kern="0" dirty="0">
                <a:solidFill>
                  <a:srgbClr val="FF0000"/>
                </a:solidFill>
                <a:latin typeface="Comic Sans MS" pitchFamily="66" charset="0"/>
              </a:rPr>
              <a:t>LEPCs</a:t>
            </a:r>
          </a:p>
          <a:p>
            <a:pPr marL="506413" indent="-476250">
              <a:lnSpc>
                <a:spcPct val="200000"/>
              </a:lnSpc>
              <a:spcBef>
                <a:spcPct val="20000"/>
              </a:spcBef>
              <a:buClr>
                <a:srgbClr val="F56C47"/>
              </a:buClr>
              <a:buSzPct val="70000"/>
              <a:buFont typeface="Wingdings" pitchFamily="2" charset="2"/>
              <a:buChar char="v"/>
              <a:defRPr/>
            </a:pPr>
            <a:r>
              <a:rPr lang="en-US" sz="2000" b="1" kern="0" dirty="0">
                <a:latin typeface="Comic Sans MS" pitchFamily="66" charset="0"/>
              </a:rPr>
              <a:t>Meet funding requirements</a:t>
            </a:r>
          </a:p>
          <a:p>
            <a:pPr marL="506413" indent="-476250">
              <a:lnSpc>
                <a:spcPct val="200000"/>
              </a:lnSpc>
              <a:spcBef>
                <a:spcPct val="20000"/>
              </a:spcBef>
              <a:buClr>
                <a:srgbClr val="F56C47"/>
              </a:buClr>
              <a:buSzPct val="70000"/>
              <a:buFont typeface="Wingdings" pitchFamily="2" charset="2"/>
              <a:buChar char="v"/>
              <a:defRPr/>
            </a:pPr>
            <a:r>
              <a:rPr lang="en-US" sz="2000" b="1" kern="0" dirty="0">
                <a:latin typeface="Comic Sans MS" pitchFamily="66" charset="0"/>
              </a:rPr>
              <a:t>Develop, manage and execute emergency response plans dealing with accidental chemical release from facilities</a:t>
            </a:r>
          </a:p>
          <a:p>
            <a:pPr marL="506413" indent="-476250">
              <a:lnSpc>
                <a:spcPct val="200000"/>
              </a:lnSpc>
              <a:spcBef>
                <a:spcPct val="20000"/>
              </a:spcBef>
              <a:buClr>
                <a:srgbClr val="F56C47"/>
              </a:buClr>
              <a:buSzPct val="70000"/>
              <a:buFont typeface="Wingdings" pitchFamily="2" charset="2"/>
              <a:buChar char="v"/>
              <a:defRPr/>
            </a:pPr>
            <a:r>
              <a:rPr lang="en-US" sz="2000" b="1" kern="0" dirty="0">
                <a:latin typeface="Comic Sans MS" pitchFamily="66" charset="0"/>
              </a:rPr>
              <a:t>Distribute information to the general public</a:t>
            </a:r>
            <a:endParaRPr lang="en-US" sz="2600" b="1" kern="0" dirty="0">
              <a:latin typeface="Comic Sans MS" pitchFamily="66" charset="0"/>
            </a:endParaRPr>
          </a:p>
        </p:txBody>
      </p:sp>
      <p:sp>
        <p:nvSpPr>
          <p:cNvPr id="6" name="Slide Number Placeholder 8"/>
          <p:cNvSpPr>
            <a:spLocks noGrp="1"/>
          </p:cNvSpPr>
          <p:nvPr>
            <p:ph type="sldNum" sz="quarter" idx="12"/>
          </p:nvPr>
        </p:nvSpPr>
        <p:spPr>
          <a:xfrm>
            <a:off x="7010400" y="6629400"/>
            <a:ext cx="2133600" cy="228600"/>
          </a:xfrm>
          <a:noFill/>
        </p:spPr>
        <p:txBody>
          <a:bodyPr/>
          <a:lstStyle/>
          <a:p>
            <a:fld id="{06ACF7FE-11F4-4CC1-A33B-1898DAC74425}" type="slidenum">
              <a:rPr lang="en-US" altLang="en-US" smtClean="0"/>
              <a:pPr/>
              <a:t>7</a:t>
            </a:fld>
            <a:endParaRPr lang="en-US" altLang="en-US" dirty="0" smtClean="0"/>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27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727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727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7273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9" grpId="0" build="allAtOnce" autoUpdateAnimBg="0"/>
      <p:bldP spid="5" grpId="0" build="allAtOnce"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304800" y="228600"/>
            <a:ext cx="7543800" cy="914400"/>
          </a:xfrm>
        </p:spPr>
        <p:txBody>
          <a:bodyPr/>
          <a:lstStyle/>
          <a:p>
            <a:pPr algn="ctr" eaLnBrk="1" hangingPunct="1">
              <a:lnSpc>
                <a:spcPct val="75000"/>
              </a:lnSpc>
              <a:spcBef>
                <a:spcPct val="50000"/>
              </a:spcBef>
              <a:defRPr/>
            </a:pPr>
            <a:r>
              <a:rPr lang="en-US" sz="4000" b="0" dirty="0" smtClean="0">
                <a:solidFill>
                  <a:srgbClr val="0000FF"/>
                </a:solidFill>
                <a:effectLst>
                  <a:outerShdw blurRad="38100" dist="38100" dir="2700000" algn="tl">
                    <a:srgbClr val="C0C0C0"/>
                  </a:outerShdw>
                </a:effectLst>
                <a:latin typeface="Comic Sans MS" pitchFamily="66" charset="0"/>
              </a:rPr>
              <a:t>Goals of the IERC</a:t>
            </a:r>
            <a:br>
              <a:rPr lang="en-US" sz="4000" b="0" dirty="0" smtClean="0">
                <a:solidFill>
                  <a:srgbClr val="0000FF"/>
                </a:solidFill>
                <a:effectLst>
                  <a:outerShdw blurRad="38100" dist="38100" dir="2700000" algn="tl">
                    <a:srgbClr val="C0C0C0"/>
                  </a:outerShdw>
                </a:effectLst>
                <a:latin typeface="Comic Sans MS" pitchFamily="66" charset="0"/>
              </a:rPr>
            </a:br>
            <a:r>
              <a:rPr lang="en-US" sz="2000" b="0" dirty="0" smtClean="0">
                <a:solidFill>
                  <a:srgbClr val="0000FF"/>
                </a:solidFill>
                <a:effectLst>
                  <a:outerShdw blurRad="38100" dist="38100" dir="2700000" algn="tl">
                    <a:srgbClr val="C0C0C0"/>
                  </a:outerShdw>
                </a:effectLst>
                <a:latin typeface="Comic Sans MS" pitchFamily="66" charset="0"/>
              </a:rPr>
              <a:t>To Meet Statutory Requirements</a:t>
            </a:r>
            <a:endParaRPr lang="en-US" sz="4000" dirty="0" smtClean="0">
              <a:solidFill>
                <a:srgbClr val="0000FF"/>
              </a:solidFill>
              <a:latin typeface="Comic Sans MS" pitchFamily="66" charset="0"/>
            </a:endParaRPr>
          </a:p>
        </p:txBody>
      </p:sp>
      <p:sp>
        <p:nvSpPr>
          <p:cNvPr id="358403" name="Rectangle 3"/>
          <p:cNvSpPr>
            <a:spLocks noGrp="1" noChangeArrowheads="1"/>
          </p:cNvSpPr>
          <p:nvPr>
            <p:ph type="body" sz="half" idx="2"/>
          </p:nvPr>
        </p:nvSpPr>
        <p:spPr>
          <a:xfrm>
            <a:off x="76200" y="1371600"/>
            <a:ext cx="8839200" cy="5105400"/>
          </a:xfrm>
        </p:spPr>
        <p:txBody>
          <a:bodyPr>
            <a:normAutofit fontScale="92500" lnSpcReduction="20000"/>
          </a:bodyPr>
          <a:lstStyle/>
          <a:p>
            <a:pPr marL="628650" indent="-628650" eaLnBrk="1" hangingPunct="1">
              <a:lnSpc>
                <a:spcPct val="200000"/>
              </a:lnSpc>
              <a:buClr>
                <a:srgbClr val="EC3C0C"/>
              </a:buClr>
              <a:buFont typeface="Wingdings" pitchFamily="2" charset="2"/>
              <a:buChar char="q"/>
              <a:defRPr/>
            </a:pPr>
            <a:r>
              <a:rPr lang="en-US" sz="2400" dirty="0" smtClean="0">
                <a:latin typeface="Comic Sans MS" pitchFamily="66" charset="0"/>
              </a:rPr>
              <a:t>Maintain SARA Title III records in Indiana (chemical storage and spill information)</a:t>
            </a:r>
          </a:p>
          <a:p>
            <a:pPr marL="628650" indent="-628650" eaLnBrk="1" hangingPunct="1">
              <a:lnSpc>
                <a:spcPct val="200000"/>
              </a:lnSpc>
              <a:buClr>
                <a:srgbClr val="EC3C0C"/>
              </a:buClr>
              <a:buFont typeface="Wingdings" pitchFamily="2" charset="2"/>
              <a:buChar char="q"/>
              <a:defRPr/>
            </a:pPr>
            <a:r>
              <a:rPr lang="en-US" sz="2400" dirty="0" smtClean="0">
                <a:latin typeface="Comic Sans MS" pitchFamily="66" charset="0"/>
              </a:rPr>
              <a:t>Provide consistent statewide leadership to LEPCs as they develop emergency response plans to deal with accidental chemical releases from Title III facilities in their counties and as they make available to the general public chemical information submitted by those facilities</a:t>
            </a:r>
          </a:p>
          <a:p>
            <a:pPr marL="628650" indent="-628650" eaLnBrk="1" hangingPunct="1">
              <a:lnSpc>
                <a:spcPct val="200000"/>
              </a:lnSpc>
              <a:buClr>
                <a:srgbClr val="EC3C0C"/>
              </a:buClr>
              <a:buFont typeface="Wingdings" pitchFamily="2" charset="2"/>
              <a:buChar char="q"/>
              <a:defRPr/>
            </a:pPr>
            <a:r>
              <a:rPr lang="en-US" sz="2400" dirty="0" smtClean="0">
                <a:latin typeface="Comic Sans MS" pitchFamily="66" charset="0"/>
              </a:rPr>
              <a:t>Encourage statewide LEPC compliance with statutes</a:t>
            </a:r>
          </a:p>
        </p:txBody>
      </p:sp>
      <p:sp>
        <p:nvSpPr>
          <p:cNvPr id="4" name="Slide Number Placeholder 8"/>
          <p:cNvSpPr>
            <a:spLocks noGrp="1"/>
          </p:cNvSpPr>
          <p:nvPr>
            <p:ph type="sldNum" sz="quarter" idx="12"/>
          </p:nvPr>
        </p:nvSpPr>
        <p:spPr>
          <a:xfrm>
            <a:off x="7010400" y="6629400"/>
            <a:ext cx="2133600" cy="228600"/>
          </a:xfrm>
          <a:noFill/>
        </p:spPr>
        <p:txBody>
          <a:bodyPr/>
          <a:lstStyle/>
          <a:p>
            <a:fld id="{06ACF7FE-11F4-4CC1-A33B-1898DAC74425}" type="slidenum">
              <a:rPr lang="en-US" altLang="en-US" smtClean="0"/>
              <a:pPr/>
              <a:t>8</a:t>
            </a:fld>
            <a:endParaRPr lang="en-US" altLang="en-US" dirty="0" smtClean="0"/>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304800" y="228600"/>
            <a:ext cx="7543800" cy="990600"/>
          </a:xfrm>
        </p:spPr>
        <p:txBody>
          <a:bodyPr/>
          <a:lstStyle/>
          <a:p>
            <a:pPr algn="ctr" eaLnBrk="1" hangingPunct="1">
              <a:lnSpc>
                <a:spcPct val="75000"/>
              </a:lnSpc>
              <a:spcBef>
                <a:spcPct val="50000"/>
              </a:spcBef>
              <a:defRPr/>
            </a:pPr>
            <a:r>
              <a:rPr lang="en-US" sz="4000" b="0" dirty="0" smtClean="0">
                <a:solidFill>
                  <a:srgbClr val="FF3300"/>
                </a:solidFill>
                <a:effectLst>
                  <a:outerShdw blurRad="38100" dist="38100" dir="2700000" algn="tl">
                    <a:srgbClr val="C0C0C0"/>
                  </a:outerShdw>
                </a:effectLst>
                <a:latin typeface="Comic Sans MS" pitchFamily="66" charset="0"/>
              </a:rPr>
              <a:t>Goals of the IERC</a:t>
            </a:r>
            <a:br>
              <a:rPr lang="en-US" sz="4000" b="0" dirty="0" smtClean="0">
                <a:solidFill>
                  <a:srgbClr val="FF3300"/>
                </a:solidFill>
                <a:effectLst>
                  <a:outerShdw blurRad="38100" dist="38100" dir="2700000" algn="tl">
                    <a:srgbClr val="C0C0C0"/>
                  </a:outerShdw>
                </a:effectLst>
                <a:latin typeface="Comic Sans MS" pitchFamily="66" charset="0"/>
              </a:rPr>
            </a:br>
            <a:r>
              <a:rPr lang="en-US" sz="2000" b="0" dirty="0" smtClean="0">
                <a:solidFill>
                  <a:srgbClr val="FF3300"/>
                </a:solidFill>
                <a:effectLst>
                  <a:outerShdw blurRad="38100" dist="38100" dir="2700000" algn="tl">
                    <a:srgbClr val="C0C0C0"/>
                  </a:outerShdw>
                </a:effectLst>
                <a:latin typeface="Comic Sans MS" pitchFamily="66" charset="0"/>
              </a:rPr>
              <a:t>Not Required by Statute</a:t>
            </a:r>
            <a:endParaRPr lang="en-US" sz="4000" dirty="0" smtClean="0">
              <a:solidFill>
                <a:srgbClr val="FF3300"/>
              </a:solidFill>
              <a:latin typeface="Comic Sans MS" pitchFamily="66" charset="0"/>
            </a:endParaRPr>
          </a:p>
        </p:txBody>
      </p:sp>
      <p:sp>
        <p:nvSpPr>
          <p:cNvPr id="358403" name="Rectangle 3"/>
          <p:cNvSpPr>
            <a:spLocks noGrp="1" noChangeArrowheads="1"/>
          </p:cNvSpPr>
          <p:nvPr>
            <p:ph type="body" sz="half" idx="2"/>
          </p:nvPr>
        </p:nvSpPr>
        <p:spPr>
          <a:xfrm>
            <a:off x="76200" y="1371600"/>
            <a:ext cx="8763000" cy="5105400"/>
          </a:xfrm>
        </p:spPr>
        <p:txBody>
          <a:bodyPr>
            <a:normAutofit lnSpcReduction="10000"/>
          </a:bodyPr>
          <a:lstStyle/>
          <a:p>
            <a:pPr marL="628650" indent="-628650" eaLnBrk="1" hangingPunct="1">
              <a:lnSpc>
                <a:spcPct val="200000"/>
              </a:lnSpc>
              <a:buClr>
                <a:srgbClr val="EC3C0C"/>
              </a:buClr>
              <a:buFont typeface="Wingdings" pitchFamily="2" charset="2"/>
              <a:buChar char="q"/>
              <a:defRPr/>
            </a:pPr>
            <a:r>
              <a:rPr lang="en-US" sz="2400" dirty="0" smtClean="0">
                <a:latin typeface="Comic Sans MS" pitchFamily="66" charset="0"/>
              </a:rPr>
              <a:t>Facilitate/provide adequate and appropriate hazardous materials response training for emergency response community (CAMEO, Hazmat response, plan exercising)</a:t>
            </a:r>
          </a:p>
          <a:p>
            <a:pPr marL="628650" indent="-628650" eaLnBrk="1" hangingPunct="1">
              <a:lnSpc>
                <a:spcPct val="200000"/>
              </a:lnSpc>
              <a:buClr>
                <a:srgbClr val="EC3C0C"/>
              </a:buClr>
              <a:buFont typeface="Wingdings" pitchFamily="2" charset="2"/>
              <a:buChar char="q"/>
              <a:defRPr/>
            </a:pPr>
            <a:r>
              <a:rPr lang="en-US" sz="2400" dirty="0" smtClean="0">
                <a:latin typeface="Comic Sans MS" pitchFamily="66" charset="0"/>
              </a:rPr>
              <a:t>Provide training in EPCRA reporting for LEPCs and facilities with SARA Title III chemicals</a:t>
            </a:r>
          </a:p>
          <a:p>
            <a:pPr marL="628650" indent="-628650" eaLnBrk="1" hangingPunct="1">
              <a:lnSpc>
                <a:spcPct val="200000"/>
              </a:lnSpc>
              <a:buClr>
                <a:srgbClr val="EC3C0C"/>
              </a:buClr>
              <a:buFont typeface="Wingdings" pitchFamily="2" charset="2"/>
              <a:buChar char="q"/>
              <a:defRPr/>
            </a:pPr>
            <a:r>
              <a:rPr lang="en-US" sz="2400" dirty="0" smtClean="0">
                <a:latin typeface="Comic Sans MS" pitchFamily="66" charset="0"/>
              </a:rPr>
              <a:t>Provide technical assistance/training to LEPCs in development of emergency response plans</a:t>
            </a:r>
          </a:p>
        </p:txBody>
      </p:sp>
      <p:sp>
        <p:nvSpPr>
          <p:cNvPr id="4" name="Slide Number Placeholder 8"/>
          <p:cNvSpPr>
            <a:spLocks noGrp="1"/>
          </p:cNvSpPr>
          <p:nvPr>
            <p:ph type="sldNum" sz="quarter" idx="12"/>
          </p:nvPr>
        </p:nvSpPr>
        <p:spPr>
          <a:xfrm>
            <a:off x="7010400" y="6629400"/>
            <a:ext cx="2133600" cy="228600"/>
          </a:xfrm>
          <a:noFill/>
        </p:spPr>
        <p:txBody>
          <a:bodyPr/>
          <a:lstStyle/>
          <a:p>
            <a:fld id="{06ACF7FE-11F4-4CC1-A33B-1898DAC74425}" type="slidenum">
              <a:rPr lang="en-US" altLang="en-US" smtClean="0"/>
              <a:pPr/>
              <a:t>9</a:t>
            </a:fld>
            <a:endParaRPr lang="en-US" altLang="en-US" dirty="0" smtClean="0"/>
          </a:p>
        </p:txBody>
      </p:sp>
    </p:spTree>
  </p:cSld>
  <p:clrMapOvr>
    <a:masterClrMapping/>
  </p:clrMapOvr>
  <p:transition>
    <p:checker dir="vert"/>
  </p:transition>
  <p:timing>
    <p:tnLst>
      <p:par>
        <p:cTn id="1" dur="indefinite" restart="never" nodeType="tmRoot"/>
      </p:par>
    </p:tnLst>
  </p:timing>
</p:sld>
</file>

<file path=ppt/theme/theme1.xml><?xml version="1.0" encoding="utf-8"?>
<a:theme xmlns:a="http://schemas.openxmlformats.org/drawingml/2006/main" name="default">
  <a:themeElements>
    <a:clrScheme name="default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default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default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default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default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default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default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default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default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6326</TotalTime>
  <Words>1522</Words>
  <Application>Microsoft Office PowerPoint</Application>
  <PresentationFormat>On-screen Show (4:3)</PresentationFormat>
  <Paragraphs>376</Paragraphs>
  <Slides>49</Slides>
  <Notes>23</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default</vt:lpstr>
      <vt:lpstr>2013 IERC Conference</vt:lpstr>
      <vt:lpstr>How did LEPCs come about?</vt:lpstr>
      <vt:lpstr>What are the intentions of EPCRA?</vt:lpstr>
      <vt:lpstr>Why should you have an LEPC?</vt:lpstr>
      <vt:lpstr>Statutes  Federal Laws Adopted by Indiana &amp; State Laws</vt:lpstr>
      <vt:lpstr>Composition of IERC and LEPCs Representatives from… </vt:lpstr>
      <vt:lpstr>Duties &amp; Responsibilities Statutory Requirements</vt:lpstr>
      <vt:lpstr>Goals of the IERC To Meet Statutory Requirements</vt:lpstr>
      <vt:lpstr>Goals of the IERC Not Required by Statute</vt:lpstr>
      <vt:lpstr>How are LEPC members appointed? Guidance on LEPC Composition &amp; Appointments 2013</vt:lpstr>
      <vt:lpstr>Goals of an LEPC  To Meet Statutory Requirements</vt:lpstr>
      <vt:lpstr>Annual LEPC Requirements  &amp; Due Dates Online Reporting—2013</vt:lpstr>
      <vt:lpstr>Online LEPC Reporting DEMO </vt:lpstr>
      <vt:lpstr>Landing  Page</vt:lpstr>
      <vt:lpstr>Log-In Page</vt:lpstr>
      <vt:lpstr>Your County Page</vt:lpstr>
      <vt:lpstr>SUBMISSION</vt:lpstr>
      <vt:lpstr>COMPLIANCE STEP 1: Legal Notice</vt:lpstr>
      <vt:lpstr>Legal Notices  Due January 31  Online Upload</vt:lpstr>
      <vt:lpstr>Upload Document</vt:lpstr>
      <vt:lpstr>Upload Document</vt:lpstr>
      <vt:lpstr>Sample  Legal Notice  Affidavit Online Upload</vt:lpstr>
      <vt:lpstr>Annual Meeting Schedule </vt:lpstr>
      <vt:lpstr>Sample Meeting Schedule</vt:lpstr>
      <vt:lpstr>COMPLIANCE STEP 2: Roster</vt:lpstr>
      <vt:lpstr>Roster Entry</vt:lpstr>
      <vt:lpstr>Roster Representative Entry</vt:lpstr>
      <vt:lpstr>Roster Representative Entry  Member Type</vt:lpstr>
      <vt:lpstr>COMPLIANCE STEP 3: Fiscal Report</vt:lpstr>
      <vt:lpstr>8 LEPC Expense Categories</vt:lpstr>
      <vt:lpstr>Fiscal Report  Due March 1 </vt:lpstr>
      <vt:lpstr>Fiscal Report Entry</vt:lpstr>
      <vt:lpstr>Fiscal Report―Disbursement Type </vt:lpstr>
      <vt:lpstr>Fiscal Report — Sample </vt:lpstr>
      <vt:lpstr>COMPLIANCE STEP 4: Plan Updates</vt:lpstr>
      <vt:lpstr>LEPC Plan Updates  Due December 31 Online Upload </vt:lpstr>
      <vt:lpstr>COMPLIANCE STEP 5: Bylaws </vt:lpstr>
      <vt:lpstr>Bylaws  Due December 31 Online Upload </vt:lpstr>
      <vt:lpstr>COMPLIANCE STEP 6: Exercise Proposal</vt:lpstr>
      <vt:lpstr>Exercise Proposal Entry</vt:lpstr>
      <vt:lpstr>AGENCY SELECTION</vt:lpstr>
      <vt:lpstr>CHEMICAL SELECTION</vt:lpstr>
      <vt:lpstr>Slide 43</vt:lpstr>
      <vt:lpstr>Compliance Step 7: Exercise Report </vt:lpstr>
      <vt:lpstr>Exercise Report  Due December 31 Online Entry </vt:lpstr>
      <vt:lpstr>COMPLIANCE STEP 8:  Meeting Minutes with Sign-In Sheets</vt:lpstr>
      <vt:lpstr>Meeting Minutes  Due December 31 Online Upload </vt:lpstr>
      <vt:lpstr>Upload Documents</vt:lpstr>
      <vt:lpstr>Contact Information</vt:lpstr>
    </vt:vector>
  </TitlesOfParts>
  <Company>State of Indiana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IOT</dc:creator>
  <cp:lastModifiedBy>Ewusi, Ian</cp:lastModifiedBy>
  <cp:revision>71</cp:revision>
  <cp:lastPrinted>1601-01-01T00:00:00Z</cp:lastPrinted>
  <dcterms:created xsi:type="dcterms:W3CDTF">2008-09-29T19:05:06Z</dcterms:created>
  <dcterms:modified xsi:type="dcterms:W3CDTF">2013-08-30T23:25:01Z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ies>
</file>