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sldIdLst>
    <p:sldId id="294" r:id="rId2"/>
    <p:sldId id="295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s, Charity" initials="FC" lastIdx="10" clrIdx="0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Windows Underway</a:t>
            </a:r>
          </a:p>
          <a:p>
            <a:pPr lvl="1"/>
            <a:r>
              <a:rPr lang="en-US" dirty="0" smtClean="0"/>
              <a:t>WIDA </a:t>
            </a:r>
            <a:r>
              <a:rPr lang="en-US" dirty="0" smtClean="0"/>
              <a:t>Assessment </a:t>
            </a:r>
            <a:r>
              <a:rPr lang="en-US" dirty="0" smtClean="0"/>
              <a:t>Window</a:t>
            </a:r>
          </a:p>
          <a:p>
            <a:pPr lvl="2"/>
            <a:r>
              <a:rPr lang="en-US" dirty="0" smtClean="0"/>
              <a:t>January 8-February 23, 2018</a:t>
            </a:r>
          </a:p>
          <a:p>
            <a:pPr lvl="1"/>
            <a:r>
              <a:rPr lang="en-US" dirty="0" smtClean="0"/>
              <a:t>ISTAR </a:t>
            </a:r>
            <a:r>
              <a:rPr lang="en-US" dirty="0" smtClean="0"/>
              <a:t>Part 1</a:t>
            </a:r>
          </a:p>
          <a:p>
            <a:pPr lvl="2"/>
            <a:r>
              <a:rPr lang="en-US" dirty="0" smtClean="0"/>
              <a:t>January 15-February 16, </a:t>
            </a:r>
            <a:r>
              <a:rPr lang="en-US" dirty="0" smtClean="0"/>
              <a:t>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4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ISTEP+ Part 1 </a:t>
            </a:r>
          </a:p>
          <a:p>
            <a:pPr lvl="1"/>
            <a:r>
              <a:rPr lang="en-US" dirty="0"/>
              <a:t>Grade 10 first time and retest</a:t>
            </a:r>
          </a:p>
          <a:p>
            <a:pPr lvl="1"/>
            <a:r>
              <a:rPr lang="en-US" dirty="0"/>
              <a:t>Grades 3-8</a:t>
            </a:r>
          </a:p>
          <a:p>
            <a:pPr lvl="1"/>
            <a:r>
              <a:rPr lang="en-US" dirty="0"/>
              <a:t>Increased online </a:t>
            </a:r>
            <a:r>
              <a:rPr lang="en-US" dirty="0" smtClean="0"/>
              <a:t>participation allowing thoughtful transition </a:t>
            </a:r>
            <a:r>
              <a:rPr lang="en-US" smtClean="0"/>
              <a:t>to ILEARN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38302"/>
              </p:ext>
            </p:extLst>
          </p:nvPr>
        </p:nvGraphicFramePr>
        <p:xfrm>
          <a:off x="1501254" y="3574896"/>
          <a:ext cx="7874758" cy="237552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06006"/>
                <a:gridCol w="1106006"/>
                <a:gridCol w="943791"/>
                <a:gridCol w="943791"/>
                <a:gridCol w="943791"/>
                <a:gridCol w="943791"/>
                <a:gridCol w="943791"/>
                <a:gridCol w="943791"/>
              </a:tblGrid>
              <a:tr h="791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1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88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Updates </vt:lpstr>
      <vt:lpstr>Updates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55</cp:revision>
  <dcterms:created xsi:type="dcterms:W3CDTF">2017-01-23T18:11:18Z</dcterms:created>
  <dcterms:modified xsi:type="dcterms:W3CDTF">2018-02-09T01:42:04Z</dcterms:modified>
</cp:coreProperties>
</file>