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sldIdLst>
    <p:sldId id="294" r:id="rId2"/>
    <p:sldId id="295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ISTEP+ Grade 10 Retest Window</a:t>
            </a:r>
          </a:p>
          <a:p>
            <a:pPr lvl="1"/>
            <a:r>
              <a:rPr lang="en-US" dirty="0" smtClean="0"/>
              <a:t>December 4-15, 2017</a:t>
            </a:r>
          </a:p>
          <a:p>
            <a:r>
              <a:rPr lang="en-US" dirty="0" smtClean="0"/>
              <a:t>ISTEP+ ECA Retest Window</a:t>
            </a:r>
          </a:p>
          <a:p>
            <a:pPr lvl="1"/>
            <a:r>
              <a:rPr lang="en-US" dirty="0" smtClean="0"/>
              <a:t>November 28-December 15,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Assessment and Accountability Roadshow</a:t>
            </a:r>
          </a:p>
          <a:p>
            <a:pPr lvl="1"/>
            <a:r>
              <a:rPr lang="en-US" smtClean="0"/>
              <a:t>December 12, 13 and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Assessment RFP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081" t="19902" r="23099" b="12319"/>
          <a:stretch/>
        </p:blipFill>
        <p:spPr>
          <a:xfrm>
            <a:off x="798490" y="1854557"/>
            <a:ext cx="5666704" cy="424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Assessment Update</vt:lpstr>
      <vt:lpstr>Updates </vt:lpstr>
      <vt:lpstr>Alternate Assessment RFP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48</cp:revision>
  <dcterms:created xsi:type="dcterms:W3CDTF">2017-01-23T18:11:18Z</dcterms:created>
  <dcterms:modified xsi:type="dcterms:W3CDTF">2017-11-27T23:47:42Z</dcterms:modified>
</cp:coreProperties>
</file>