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306" r:id="rId6"/>
    <p:sldId id="299" r:id="rId7"/>
    <p:sldId id="307" r:id="rId8"/>
    <p:sldId id="305" r:id="rId9"/>
    <p:sldId id="289" r:id="rId10"/>
    <p:sldId id="308" r:id="rId11"/>
    <p:sldId id="264" r:id="rId12"/>
    <p:sldId id="304" r:id="rId13"/>
    <p:sldId id="30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19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5E076-CDCD-49E1-A986-E528F0468646}" v="5" dt="2023-11-27T15:23:37.8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2CAB1C-0AA1-4053-A726-215D175850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F6F74-5F3D-4C2B-8AC5-73761B2FB2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06CAD-01BF-4A36-89A1-76183660094C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3774BE-A649-46E3-849C-B7115F8772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E0E8BA-5F10-4BE9-B74D-7AA6E4180C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FECE9-3899-402D-9557-B34889DA2F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94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B3ADA9-1F11-4760-8ADD-071EFA0A529A}" type="datetimeFigureOut">
              <a:rPr lang="en-US" smtClean="0"/>
              <a:t>12/11/2023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784F3-2271-4F8D-A0BC-8F40E6849F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245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602CDF5-333B-4D96-98D8-CDFB79A8430E}"/>
              </a:ext>
            </a:extLst>
          </p:cNvPr>
          <p:cNvSpPr/>
          <p:nvPr userDrawn="1"/>
        </p:nvSpPr>
        <p:spPr>
          <a:xfrm>
            <a:off x="2561678" y="3425047"/>
            <a:ext cx="1289304" cy="1719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8C741F-060F-4718-A57B-A1162A01F72C}"/>
              </a:ext>
            </a:extLst>
          </p:cNvPr>
          <p:cNvSpPr/>
          <p:nvPr userDrawn="1"/>
        </p:nvSpPr>
        <p:spPr>
          <a:xfrm>
            <a:off x="1273912" y="3425047"/>
            <a:ext cx="1289304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7E4DE3-DDB5-444E-86D9-7B201F0BFC0F}"/>
              </a:ext>
            </a:extLst>
          </p:cNvPr>
          <p:cNvSpPr/>
          <p:nvPr userDrawn="1"/>
        </p:nvSpPr>
        <p:spPr>
          <a:xfrm>
            <a:off x="-9617" y="3425047"/>
            <a:ext cx="1289304" cy="1719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4685" y="1895478"/>
            <a:ext cx="4259716" cy="2413965"/>
          </a:xfrm>
        </p:spPr>
        <p:txBody>
          <a:bodyPr lIns="0"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74685" y="5597134"/>
            <a:ext cx="3788228" cy="472073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EC85266-52B0-409F-8CE4-E444E424D5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74683" y="5954904"/>
            <a:ext cx="1650116" cy="569912"/>
          </a:xfrm>
        </p:spPr>
        <p:txBody>
          <a:bodyPr l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55E561-1242-4C3A-8D37-3138CA80547F}"/>
              </a:ext>
            </a:extLst>
          </p:cNvPr>
          <p:cNvSpPr/>
          <p:nvPr userDrawn="1"/>
        </p:nvSpPr>
        <p:spPr>
          <a:xfrm>
            <a:off x="2561678" y="1713063"/>
            <a:ext cx="1289304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FF298D-0F6B-4888-9B03-1FDDFE28B82B}"/>
              </a:ext>
            </a:extLst>
          </p:cNvPr>
          <p:cNvSpPr/>
          <p:nvPr userDrawn="1"/>
        </p:nvSpPr>
        <p:spPr>
          <a:xfrm>
            <a:off x="1273912" y="1079"/>
            <a:ext cx="1289304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C19AED-A027-4017-B01A-E1E6583F81C6}"/>
              </a:ext>
            </a:extLst>
          </p:cNvPr>
          <p:cNvSpPr/>
          <p:nvPr userDrawn="1"/>
        </p:nvSpPr>
        <p:spPr>
          <a:xfrm>
            <a:off x="1273912" y="1713063"/>
            <a:ext cx="1289304" cy="1719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7D0707-6223-4E41-9E36-C3BF6C78CA4D}"/>
              </a:ext>
            </a:extLst>
          </p:cNvPr>
          <p:cNvSpPr/>
          <p:nvPr userDrawn="1"/>
        </p:nvSpPr>
        <p:spPr>
          <a:xfrm>
            <a:off x="1273912" y="5137031"/>
            <a:ext cx="1289304" cy="1719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E2D702-5FB5-4F75-B96D-4F210F10EA62}"/>
              </a:ext>
            </a:extLst>
          </p:cNvPr>
          <p:cNvSpPr/>
          <p:nvPr userDrawn="1"/>
        </p:nvSpPr>
        <p:spPr>
          <a:xfrm>
            <a:off x="-9617" y="1079"/>
            <a:ext cx="1289304" cy="1719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47C29C-1D94-4217-A4D7-E0E0A8CACEBC}"/>
              </a:ext>
            </a:extLst>
          </p:cNvPr>
          <p:cNvSpPr/>
          <p:nvPr userDrawn="1"/>
        </p:nvSpPr>
        <p:spPr>
          <a:xfrm>
            <a:off x="-9617" y="5137031"/>
            <a:ext cx="1289304" cy="1719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95796F3-1FF2-4CB3-9A21-2FA42B0F739C}"/>
              </a:ext>
            </a:extLst>
          </p:cNvPr>
          <p:cNvSpPr/>
          <p:nvPr userDrawn="1"/>
        </p:nvSpPr>
        <p:spPr>
          <a:xfrm>
            <a:off x="4274683" y="5142223"/>
            <a:ext cx="471488" cy="18225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60B973DC-FC8B-48F4-9A50-A679872638A6}"/>
              </a:ext>
            </a:extLst>
          </p:cNvPr>
          <p:cNvSpPr/>
          <p:nvPr userDrawn="1"/>
        </p:nvSpPr>
        <p:spPr>
          <a:xfrm>
            <a:off x="0" y="0"/>
            <a:ext cx="142875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6651245-F8FA-4280-86E8-A02EA6F9D183}"/>
              </a:ext>
            </a:extLst>
          </p:cNvPr>
          <p:cNvSpPr/>
          <p:nvPr userDrawn="1"/>
        </p:nvSpPr>
        <p:spPr>
          <a:xfrm>
            <a:off x="1428750" y="3429000"/>
            <a:ext cx="257175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2243009-72E0-4065-A4ED-BF9024B3D4FB}"/>
              </a:ext>
            </a:extLst>
          </p:cNvPr>
          <p:cNvSpPr/>
          <p:nvPr userDrawn="1"/>
        </p:nvSpPr>
        <p:spPr>
          <a:xfrm>
            <a:off x="4000500" y="0"/>
            <a:ext cx="257175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445E1145-BC25-4AC5-8B8D-8AECD11F1713}"/>
              </a:ext>
            </a:extLst>
          </p:cNvPr>
          <p:cNvSpPr/>
          <p:nvPr userDrawn="1"/>
        </p:nvSpPr>
        <p:spPr>
          <a:xfrm>
            <a:off x="6572250" y="3429000"/>
            <a:ext cx="2571750" cy="342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4" name="Picture Placeholder 43">
            <a:extLst>
              <a:ext uri="{FF2B5EF4-FFF2-40B4-BE49-F238E27FC236}">
                <a16:creationId xmlns:a16="http://schemas.microsoft.com/office/drawing/2014/main" id="{79F851B1-E044-41C4-88D1-6BA4FBC8396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8750" y="0"/>
            <a:ext cx="257175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Picture Placeholder 46">
            <a:extLst>
              <a:ext uri="{FF2B5EF4-FFF2-40B4-BE49-F238E27FC236}">
                <a16:creationId xmlns:a16="http://schemas.microsoft.com/office/drawing/2014/main" id="{EEE85C52-E5BA-4142-AE8D-7B357E4A475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000500" y="3429000"/>
            <a:ext cx="257175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Picture Placeholder 49">
            <a:extLst>
              <a:ext uri="{FF2B5EF4-FFF2-40B4-BE49-F238E27FC236}">
                <a16:creationId xmlns:a16="http://schemas.microsoft.com/office/drawing/2014/main" id="{424B8959-FF9C-453C-8179-A0BF8D392B3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72250" y="0"/>
            <a:ext cx="2571750" cy="3429000"/>
          </a:xfrm>
          <a:custGeom>
            <a:avLst/>
            <a:gdLst>
              <a:gd name="connsiteX0" fmla="*/ 0 w 3429000"/>
              <a:gd name="connsiteY0" fmla="*/ 0 h 3429000"/>
              <a:gd name="connsiteX1" fmla="*/ 3429000 w 3429000"/>
              <a:gd name="connsiteY1" fmla="*/ 0 h 3429000"/>
              <a:gd name="connsiteX2" fmla="*/ 3429000 w 3429000"/>
              <a:gd name="connsiteY2" fmla="*/ 3429000 h 3429000"/>
              <a:gd name="connsiteX3" fmla="*/ 0 w 3429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9000" h="3429000">
                <a:moveTo>
                  <a:pt x="0" y="0"/>
                </a:moveTo>
                <a:lnTo>
                  <a:pt x="3429000" y="0"/>
                </a:lnTo>
                <a:lnTo>
                  <a:pt x="3429000" y="3429000"/>
                </a:lnTo>
                <a:lnTo>
                  <a:pt x="0" y="34290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3F2D93AE-80E9-4043-9384-F0F06D657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14626" y="2931918"/>
            <a:ext cx="6858002" cy="994172"/>
          </a:xfrm>
        </p:spPr>
        <p:txBody>
          <a:bodyPr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039" y="4697809"/>
            <a:ext cx="2100263" cy="891383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9D493CB6-06D1-4AD2-924D-64007FFFAC0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826450" y="4697808"/>
            <a:ext cx="2100263" cy="891383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D5B991DB-A408-4F6D-A8D0-5167D1E3076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217789" y="1268810"/>
            <a:ext cx="2140149" cy="891383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Date Placeholder 6">
            <a:extLst>
              <a:ext uri="{FF2B5EF4-FFF2-40B4-BE49-F238E27FC236}">
                <a16:creationId xmlns:a16="http://schemas.microsoft.com/office/drawing/2014/main" id="{CAE1BB52-31E7-4A74-9ED4-FDD92237639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646040" y="6356353"/>
            <a:ext cx="737933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1" name="Footer Placeholder 4">
            <a:extLst>
              <a:ext uri="{FF2B5EF4-FFF2-40B4-BE49-F238E27FC236}">
                <a16:creationId xmlns:a16="http://schemas.microsoft.com/office/drawing/2014/main" id="{EAF5ABA9-E5E2-43E4-ACD5-994ABC08568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000500" y="6356353"/>
            <a:ext cx="2571750" cy="365125"/>
          </a:xfrm>
        </p:spPr>
        <p:txBody>
          <a:bodyPr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40AEA096-23EC-471A-85DB-52788D84751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8033658" y="6356353"/>
            <a:ext cx="481693" cy="365125"/>
          </a:xfrm>
        </p:spPr>
        <p:txBody>
          <a:bodyPr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7811C96E-0DEE-4C3C-914D-3D8E37D685D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37351" y="4160451"/>
            <a:ext cx="456370" cy="201776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105D759B-EB6D-4560-B0B8-1F7EB7D1B8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485501" y="4160451"/>
            <a:ext cx="456370" cy="201776"/>
          </a:xfrm>
        </p:spPr>
        <p:txBody>
          <a:bodyPr anchor="ctr"/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Year</a:t>
            </a:r>
            <a:endParaRPr lang="en-ZA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01495E4-6A47-4169-8AF4-736F7CF55C37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25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350147-917D-4020-B9C3-CE41143A103A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79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95A6F9E-88A2-46C6-B4B4-642D65C42C1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033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11C0F1C3-D7E3-418A-8706-CD257C1F5B6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87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8715823E-52F8-49ED-9EC8-E99ED0915BDD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741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DF700D5-2F9B-4B15-92CF-1052851D5E1B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095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BB40768A-A2DB-44AA-89F5-071BCE4D9F9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2449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105B8381-43DD-41A0-A705-D1255AC449A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803826" y="3658482"/>
            <a:ext cx="294894" cy="390677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C178CB7C-93FB-40C1-9170-B99EF8EE9E8F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157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16D07EB6-011E-4F65-9F28-20CAB54640E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11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A2B65EAF-1F60-417C-B138-F72EFEBF6D8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865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6D120F4-A640-421C-B1F8-406158CFBC8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219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BBD14391-1DC8-4D56-951F-25C5BDB3921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573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93FC04C9-D1DE-47BA-8D50-6D762B72B8F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4927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B8FB174F-BC80-4817-90C7-42F90C7978E5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5281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E896FB65-5B08-4993-8523-822688BB2A9B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5635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DBAF247D-367F-4524-9E85-4B66631D5309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5989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4F9BFDEC-4D89-4C8E-A3D9-A6DF0297F78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6343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9C08EC58-18EC-4890-94D6-2422A6BBA8D5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6697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5F5960EF-7F51-41A0-9E73-D2F727AB3F0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051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F81D711-9D82-42A4-8AB2-12D1F4490AAD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7405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D360A36A-7282-4045-B0DF-503E6A97BA4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759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0A2E5DCC-5FCD-4396-9980-17ECD06BB370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113826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A3860367-6AF8-4009-AE8B-33DEE49D177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8467823" y="3658480"/>
            <a:ext cx="294894" cy="393192"/>
          </a:xfr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9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MM</a:t>
            </a:r>
            <a:endParaRPr lang="en-ZA" dirty="0"/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BD315BE3-66BC-448E-AC25-B8B59C800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714" y="629619"/>
            <a:ext cx="4912572" cy="1325563"/>
          </a:xfrm>
        </p:spPr>
        <p:txBody>
          <a:bodyPr anchor="ctr">
            <a:normAutofit/>
          </a:bodyPr>
          <a:lstStyle>
            <a:lvl1pPr marL="0"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791A8F7-D0D7-459C-816C-06A776192CF1}"/>
              </a:ext>
            </a:extLst>
          </p:cNvPr>
          <p:cNvSpPr/>
          <p:nvPr userDrawn="1"/>
        </p:nvSpPr>
        <p:spPr>
          <a:xfrm>
            <a:off x="3762896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63CFF470-94CA-4087-8B57-84A251AB5728}"/>
              </a:ext>
            </a:extLst>
          </p:cNvPr>
          <p:cNvSpPr/>
          <p:nvPr userDrawn="1"/>
        </p:nvSpPr>
        <p:spPr>
          <a:xfrm>
            <a:off x="3225339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8741B3D2-0E68-4CDE-B746-65D383DA0EF1}"/>
              </a:ext>
            </a:extLst>
          </p:cNvPr>
          <p:cNvSpPr/>
          <p:nvPr userDrawn="1"/>
        </p:nvSpPr>
        <p:spPr>
          <a:xfrm>
            <a:off x="4031674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24D9BB9-0D5B-45D1-A9B9-F8985612AD6E}"/>
              </a:ext>
            </a:extLst>
          </p:cNvPr>
          <p:cNvSpPr/>
          <p:nvPr userDrawn="1"/>
        </p:nvSpPr>
        <p:spPr>
          <a:xfrm>
            <a:off x="2687783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DB714EE5-FC7B-4FDA-88D7-B7DB551EA274}"/>
              </a:ext>
            </a:extLst>
          </p:cNvPr>
          <p:cNvSpPr/>
          <p:nvPr userDrawn="1"/>
        </p:nvSpPr>
        <p:spPr>
          <a:xfrm>
            <a:off x="2150226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6984438-C7B6-469B-A0A3-F7C9F2CC6DBD}"/>
              </a:ext>
            </a:extLst>
          </p:cNvPr>
          <p:cNvSpPr/>
          <p:nvPr userDrawn="1"/>
        </p:nvSpPr>
        <p:spPr>
          <a:xfrm>
            <a:off x="1612670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7EBFF5E-9DF7-4591-AC16-CB1D6AE0D25A}"/>
              </a:ext>
            </a:extLst>
          </p:cNvPr>
          <p:cNvSpPr/>
          <p:nvPr userDrawn="1"/>
        </p:nvSpPr>
        <p:spPr>
          <a:xfrm>
            <a:off x="2419004" y="0"/>
            <a:ext cx="27432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29E0EA42-935D-43B4-AB8D-FDC3007FD20C}"/>
              </a:ext>
            </a:extLst>
          </p:cNvPr>
          <p:cNvSpPr/>
          <p:nvPr userDrawn="1"/>
        </p:nvSpPr>
        <p:spPr>
          <a:xfrm>
            <a:off x="1343891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EDD61E09-E863-45B9-9F49-02EA501C578E}"/>
              </a:ext>
            </a:extLst>
          </p:cNvPr>
          <p:cNvSpPr/>
          <p:nvPr userDrawn="1"/>
        </p:nvSpPr>
        <p:spPr>
          <a:xfrm>
            <a:off x="1075113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2DB4680-C46B-45C0-9514-7B5E0B10E393}"/>
              </a:ext>
            </a:extLst>
          </p:cNvPr>
          <p:cNvSpPr/>
          <p:nvPr userDrawn="1"/>
        </p:nvSpPr>
        <p:spPr>
          <a:xfrm>
            <a:off x="4569230" y="0"/>
            <a:ext cx="27432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AAA84B2-8B6A-4266-8305-9222B397D900}"/>
              </a:ext>
            </a:extLst>
          </p:cNvPr>
          <p:cNvSpPr/>
          <p:nvPr userDrawn="1"/>
        </p:nvSpPr>
        <p:spPr>
          <a:xfrm>
            <a:off x="268778" y="0"/>
            <a:ext cx="27432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288CF74-DD4A-450A-A6CE-FD0BAFADE3CC}"/>
              </a:ext>
            </a:extLst>
          </p:cNvPr>
          <p:cNvSpPr/>
          <p:nvPr userDrawn="1"/>
        </p:nvSpPr>
        <p:spPr>
          <a:xfrm>
            <a:off x="3494117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7CC73489-9E12-4EC4-BFC7-9BB5C27C2E1F}"/>
              </a:ext>
            </a:extLst>
          </p:cNvPr>
          <p:cNvSpPr/>
          <p:nvPr userDrawn="1"/>
        </p:nvSpPr>
        <p:spPr>
          <a:xfrm>
            <a:off x="806335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2658D15-43FF-4F4D-AAE7-4B9122899193}"/>
              </a:ext>
            </a:extLst>
          </p:cNvPr>
          <p:cNvSpPr/>
          <p:nvPr userDrawn="1"/>
        </p:nvSpPr>
        <p:spPr>
          <a:xfrm>
            <a:off x="1881448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FA77309-00B7-459D-BA45-EE1AEAA3B0CD}"/>
              </a:ext>
            </a:extLst>
          </p:cNvPr>
          <p:cNvSpPr/>
          <p:nvPr userDrawn="1"/>
        </p:nvSpPr>
        <p:spPr>
          <a:xfrm>
            <a:off x="537557" y="0"/>
            <a:ext cx="27432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0775FA4-041A-45A7-8F49-9CBD363A28BB}"/>
              </a:ext>
            </a:extLst>
          </p:cNvPr>
          <p:cNvSpPr/>
          <p:nvPr userDrawn="1"/>
        </p:nvSpPr>
        <p:spPr>
          <a:xfrm>
            <a:off x="0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508D4AD-2238-4B32-B766-397DD7A6E429}"/>
              </a:ext>
            </a:extLst>
          </p:cNvPr>
          <p:cNvSpPr/>
          <p:nvPr userDrawn="1"/>
        </p:nvSpPr>
        <p:spPr>
          <a:xfrm>
            <a:off x="4300452" y="0"/>
            <a:ext cx="27432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F4B50382-516D-4475-956A-F7F9FD3E08E3}"/>
              </a:ext>
            </a:extLst>
          </p:cNvPr>
          <p:cNvSpPr/>
          <p:nvPr userDrawn="1"/>
        </p:nvSpPr>
        <p:spPr>
          <a:xfrm>
            <a:off x="2956561" y="0"/>
            <a:ext cx="27432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399009F-0A9E-4E2F-B4EF-3ECF21378479}"/>
              </a:ext>
            </a:extLst>
          </p:cNvPr>
          <p:cNvSpPr/>
          <p:nvPr userDrawn="1"/>
        </p:nvSpPr>
        <p:spPr>
          <a:xfrm>
            <a:off x="8600904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7CFBE686-CBC8-41CE-B11B-CF0C378E6EDE}"/>
              </a:ext>
            </a:extLst>
          </p:cNvPr>
          <p:cNvSpPr/>
          <p:nvPr userDrawn="1"/>
        </p:nvSpPr>
        <p:spPr>
          <a:xfrm>
            <a:off x="8063348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8450F92-73B1-46EB-A8BC-80B995ED31D0}"/>
              </a:ext>
            </a:extLst>
          </p:cNvPr>
          <p:cNvSpPr/>
          <p:nvPr userDrawn="1"/>
        </p:nvSpPr>
        <p:spPr>
          <a:xfrm>
            <a:off x="8869680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7EBDAD3-E952-4A8E-8DCF-BAD616AE8FD0}"/>
              </a:ext>
            </a:extLst>
          </p:cNvPr>
          <p:cNvSpPr/>
          <p:nvPr userDrawn="1"/>
        </p:nvSpPr>
        <p:spPr>
          <a:xfrm>
            <a:off x="7525791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C135B39D-DCFF-48D1-B7C8-418310C34B9F}"/>
              </a:ext>
            </a:extLst>
          </p:cNvPr>
          <p:cNvSpPr/>
          <p:nvPr userDrawn="1"/>
        </p:nvSpPr>
        <p:spPr>
          <a:xfrm>
            <a:off x="6988235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566893CC-18D8-4978-98A0-9F0F1A58F70F}"/>
              </a:ext>
            </a:extLst>
          </p:cNvPr>
          <p:cNvSpPr/>
          <p:nvPr userDrawn="1"/>
        </p:nvSpPr>
        <p:spPr>
          <a:xfrm>
            <a:off x="6450678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A59803DA-84F5-4810-9D67-82851BBBF7B7}"/>
              </a:ext>
            </a:extLst>
          </p:cNvPr>
          <p:cNvSpPr/>
          <p:nvPr userDrawn="1"/>
        </p:nvSpPr>
        <p:spPr>
          <a:xfrm>
            <a:off x="7257013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A9BDBED-FA8E-4080-8786-5B97A485DDB6}"/>
              </a:ext>
            </a:extLst>
          </p:cNvPr>
          <p:cNvSpPr/>
          <p:nvPr userDrawn="1"/>
        </p:nvSpPr>
        <p:spPr>
          <a:xfrm>
            <a:off x="6181900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9D3328E7-2083-4FC9-B32F-1FED3CDFFF3B}"/>
              </a:ext>
            </a:extLst>
          </p:cNvPr>
          <p:cNvSpPr/>
          <p:nvPr userDrawn="1"/>
        </p:nvSpPr>
        <p:spPr>
          <a:xfrm>
            <a:off x="5913122" y="0"/>
            <a:ext cx="27432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97D29CBA-4952-44B4-A695-45B4490EEB8D}"/>
              </a:ext>
            </a:extLst>
          </p:cNvPr>
          <p:cNvSpPr/>
          <p:nvPr userDrawn="1"/>
        </p:nvSpPr>
        <p:spPr>
          <a:xfrm>
            <a:off x="5106787" y="0"/>
            <a:ext cx="27432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65338F58-85B5-4095-931F-DE4D676A6192}"/>
              </a:ext>
            </a:extLst>
          </p:cNvPr>
          <p:cNvSpPr/>
          <p:nvPr userDrawn="1"/>
        </p:nvSpPr>
        <p:spPr>
          <a:xfrm>
            <a:off x="8332126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2101AC6-3DF3-44E3-8F37-4D420EFB890E}"/>
              </a:ext>
            </a:extLst>
          </p:cNvPr>
          <p:cNvSpPr/>
          <p:nvPr userDrawn="1"/>
        </p:nvSpPr>
        <p:spPr>
          <a:xfrm>
            <a:off x="5644343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D3E958D7-1972-40AD-A538-8302A14984AB}"/>
              </a:ext>
            </a:extLst>
          </p:cNvPr>
          <p:cNvSpPr/>
          <p:nvPr userDrawn="1"/>
        </p:nvSpPr>
        <p:spPr>
          <a:xfrm>
            <a:off x="6719456" y="0"/>
            <a:ext cx="27432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AAAD3289-DEFC-4EC6-BF0C-2B56CE1CD19B}"/>
              </a:ext>
            </a:extLst>
          </p:cNvPr>
          <p:cNvSpPr/>
          <p:nvPr userDrawn="1"/>
        </p:nvSpPr>
        <p:spPr>
          <a:xfrm>
            <a:off x="5375565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7EA5B12A-0ADE-4B3A-A74C-D3487E40A7C4}"/>
              </a:ext>
            </a:extLst>
          </p:cNvPr>
          <p:cNvSpPr/>
          <p:nvPr userDrawn="1"/>
        </p:nvSpPr>
        <p:spPr>
          <a:xfrm>
            <a:off x="4838009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23D27DE-07B7-4053-A551-3515F702FECE}"/>
              </a:ext>
            </a:extLst>
          </p:cNvPr>
          <p:cNvSpPr/>
          <p:nvPr userDrawn="1"/>
        </p:nvSpPr>
        <p:spPr>
          <a:xfrm>
            <a:off x="7794569" y="0"/>
            <a:ext cx="27432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5" name="Date Placeholder 3">
            <a:extLst>
              <a:ext uri="{FF2B5EF4-FFF2-40B4-BE49-F238E27FC236}">
                <a16:creationId xmlns:a16="http://schemas.microsoft.com/office/drawing/2014/main" id="{DAAD24F3-0234-4B5A-84DA-945939E26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6" name="Footer Placeholder 4">
            <a:extLst>
              <a:ext uri="{FF2B5EF4-FFF2-40B4-BE49-F238E27FC236}">
                <a16:creationId xmlns:a16="http://schemas.microsoft.com/office/drawing/2014/main" id="{664012DC-ACEF-433E-A505-4617F7A7EE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7" name="Slide Number Placeholder 5">
            <a:extLst>
              <a:ext uri="{FF2B5EF4-FFF2-40B4-BE49-F238E27FC236}">
                <a16:creationId xmlns:a16="http://schemas.microsoft.com/office/drawing/2014/main" id="{58602E04-6AE9-4AB4-8C82-ADECCA2FC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7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, Content, and Framed Pic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>
            <a:extLst>
              <a:ext uri="{FF2B5EF4-FFF2-40B4-BE49-F238E27FC236}">
                <a16:creationId xmlns:a16="http://schemas.microsoft.com/office/drawing/2014/main" id="{2348BA8A-9E10-4BDA-92EB-6C1021EBD8BB}"/>
              </a:ext>
            </a:extLst>
          </p:cNvPr>
          <p:cNvSpPr/>
          <p:nvPr userDrawn="1"/>
        </p:nvSpPr>
        <p:spPr>
          <a:xfrm>
            <a:off x="5687568" y="6281928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D1FBBA-C4C1-423C-8D85-CC2FA3147C8D}"/>
              </a:ext>
            </a:extLst>
          </p:cNvPr>
          <p:cNvSpPr/>
          <p:nvPr userDrawn="1"/>
        </p:nvSpPr>
        <p:spPr>
          <a:xfrm>
            <a:off x="5255514" y="6281928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090" y="1047146"/>
            <a:ext cx="3452813" cy="955826"/>
          </a:xfrm>
        </p:spPr>
        <p:txBody>
          <a:bodyPr lIns="0" anchor="t">
            <a:no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38815-B9AF-4BA5-B8D6-3311C494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8476" y="3202442"/>
            <a:ext cx="1501250" cy="747216"/>
          </a:xfrm>
        </p:spPr>
        <p:txBody>
          <a:bodyPr lIns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A3902D-54BA-48ED-8547-8856B4F50D2D}"/>
              </a:ext>
            </a:extLst>
          </p:cNvPr>
          <p:cNvSpPr/>
          <p:nvPr userDrawn="1"/>
        </p:nvSpPr>
        <p:spPr>
          <a:xfrm>
            <a:off x="4823460" y="6281928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85555D5-968D-4715-BA22-C95642914BC2}"/>
              </a:ext>
            </a:extLst>
          </p:cNvPr>
          <p:cNvSpPr/>
          <p:nvPr userDrawn="1"/>
        </p:nvSpPr>
        <p:spPr>
          <a:xfrm>
            <a:off x="5255514" y="0"/>
            <a:ext cx="432054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3B41004-5241-4ED8-8DBD-6D7345DFC934}"/>
              </a:ext>
            </a:extLst>
          </p:cNvPr>
          <p:cNvSpPr/>
          <p:nvPr userDrawn="1"/>
        </p:nvSpPr>
        <p:spPr>
          <a:xfrm>
            <a:off x="8711946" y="0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2EC9AD5-87ED-4FC3-A142-A87EB8359263}"/>
              </a:ext>
            </a:extLst>
          </p:cNvPr>
          <p:cNvSpPr/>
          <p:nvPr userDrawn="1"/>
        </p:nvSpPr>
        <p:spPr>
          <a:xfrm>
            <a:off x="8711946" y="563966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BFD4027-F2BA-4F92-8229-FC2C25423B98}"/>
              </a:ext>
            </a:extLst>
          </p:cNvPr>
          <p:cNvSpPr/>
          <p:nvPr userDrawn="1"/>
        </p:nvSpPr>
        <p:spPr>
          <a:xfrm>
            <a:off x="8711946" y="1136852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5A0F8C7-1908-4500-B7D3-5BEDCCC233D8}"/>
              </a:ext>
            </a:extLst>
          </p:cNvPr>
          <p:cNvSpPr/>
          <p:nvPr userDrawn="1"/>
        </p:nvSpPr>
        <p:spPr>
          <a:xfrm>
            <a:off x="8711946" y="1709738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4614BC4-1B39-4DE0-ACCE-6DDED4710BEF}"/>
              </a:ext>
            </a:extLst>
          </p:cNvPr>
          <p:cNvSpPr/>
          <p:nvPr userDrawn="1"/>
        </p:nvSpPr>
        <p:spPr>
          <a:xfrm>
            <a:off x="8711946" y="2282624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F20A7E0-34F3-480A-9BE6-79B88802E55B}"/>
              </a:ext>
            </a:extLst>
          </p:cNvPr>
          <p:cNvSpPr/>
          <p:nvPr userDrawn="1"/>
        </p:nvSpPr>
        <p:spPr>
          <a:xfrm>
            <a:off x="8711946" y="2855510"/>
            <a:ext cx="432054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6A8074E-3117-4E9F-A0E2-53086DF7453D}"/>
              </a:ext>
            </a:extLst>
          </p:cNvPr>
          <p:cNvSpPr/>
          <p:nvPr userDrawn="1"/>
        </p:nvSpPr>
        <p:spPr>
          <a:xfrm>
            <a:off x="8711946" y="3428396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7D0C6A1-221D-421D-9992-0F6CB576A685}"/>
              </a:ext>
            </a:extLst>
          </p:cNvPr>
          <p:cNvSpPr/>
          <p:nvPr userDrawn="1"/>
        </p:nvSpPr>
        <p:spPr>
          <a:xfrm>
            <a:off x="8711946" y="4001282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39E7BB0-5CBA-4258-A058-DD0BD25C2F8E}"/>
              </a:ext>
            </a:extLst>
          </p:cNvPr>
          <p:cNvSpPr/>
          <p:nvPr userDrawn="1"/>
        </p:nvSpPr>
        <p:spPr>
          <a:xfrm>
            <a:off x="8711946" y="4574168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3B2A275-45FA-4398-8B2D-80B189135727}"/>
              </a:ext>
            </a:extLst>
          </p:cNvPr>
          <p:cNvSpPr/>
          <p:nvPr userDrawn="1"/>
        </p:nvSpPr>
        <p:spPr>
          <a:xfrm>
            <a:off x="8711946" y="5147054"/>
            <a:ext cx="432054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D63E382-D846-4749-9843-91E603EB5230}"/>
              </a:ext>
            </a:extLst>
          </p:cNvPr>
          <p:cNvSpPr/>
          <p:nvPr userDrawn="1"/>
        </p:nvSpPr>
        <p:spPr>
          <a:xfrm>
            <a:off x="8711946" y="5719940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530F3E2-4C57-4A9F-BD15-4E34F155226A}"/>
              </a:ext>
            </a:extLst>
          </p:cNvPr>
          <p:cNvSpPr/>
          <p:nvPr userDrawn="1"/>
        </p:nvSpPr>
        <p:spPr>
          <a:xfrm>
            <a:off x="8711946" y="6281928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CF99AB6-B5E9-4BF1-A002-3ED17781E3B2}"/>
              </a:ext>
            </a:extLst>
          </p:cNvPr>
          <p:cNvSpPr/>
          <p:nvPr userDrawn="1"/>
        </p:nvSpPr>
        <p:spPr>
          <a:xfrm>
            <a:off x="6119622" y="6281928"/>
            <a:ext cx="432054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D504C16-D7B1-4B1A-BD29-5F63709EFBC0}"/>
              </a:ext>
            </a:extLst>
          </p:cNvPr>
          <p:cNvSpPr/>
          <p:nvPr userDrawn="1"/>
        </p:nvSpPr>
        <p:spPr>
          <a:xfrm>
            <a:off x="6551676" y="6281928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7BFC63B-0BE4-439A-A676-C1171E900B0F}"/>
              </a:ext>
            </a:extLst>
          </p:cNvPr>
          <p:cNvSpPr/>
          <p:nvPr userDrawn="1"/>
        </p:nvSpPr>
        <p:spPr>
          <a:xfrm>
            <a:off x="6983730" y="6281928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BAB1FD7-5A5C-40DF-9C8E-6FCB53B52D50}"/>
              </a:ext>
            </a:extLst>
          </p:cNvPr>
          <p:cNvSpPr/>
          <p:nvPr userDrawn="1"/>
        </p:nvSpPr>
        <p:spPr>
          <a:xfrm>
            <a:off x="7415784" y="6281928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E54DCBE-7693-49E1-A5FF-9553046ADC6C}"/>
              </a:ext>
            </a:extLst>
          </p:cNvPr>
          <p:cNvSpPr/>
          <p:nvPr userDrawn="1"/>
        </p:nvSpPr>
        <p:spPr>
          <a:xfrm>
            <a:off x="7847838" y="6281928"/>
            <a:ext cx="432054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CBA41F1-ED75-4F55-BA4B-F88B6BBAD51B}"/>
              </a:ext>
            </a:extLst>
          </p:cNvPr>
          <p:cNvSpPr/>
          <p:nvPr userDrawn="1"/>
        </p:nvSpPr>
        <p:spPr>
          <a:xfrm>
            <a:off x="8279892" y="6281928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Online Image Placeholder 4">
            <a:extLst>
              <a:ext uri="{FF2B5EF4-FFF2-40B4-BE49-F238E27FC236}">
                <a16:creationId xmlns:a16="http://schemas.microsoft.com/office/drawing/2014/main" id="{3F93CAB0-49C3-4A79-B42E-9E1448EB8C16}"/>
              </a:ext>
            </a:extLst>
          </p:cNvPr>
          <p:cNvSpPr>
            <a:spLocks noGrp="1"/>
          </p:cNvSpPr>
          <p:nvPr>
            <p:ph type="clipArt" sz="quarter" idx="11"/>
          </p:nvPr>
        </p:nvSpPr>
        <p:spPr>
          <a:xfrm>
            <a:off x="1077751" y="2221535"/>
            <a:ext cx="560412" cy="74721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7F604C77-9D98-476E-94D5-E470DD4AF761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2805883" y="3202442"/>
            <a:ext cx="1501250" cy="747216"/>
          </a:xfrm>
        </p:spPr>
        <p:txBody>
          <a:bodyPr lIns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Online Image Placeholder 4">
            <a:extLst>
              <a:ext uri="{FF2B5EF4-FFF2-40B4-BE49-F238E27FC236}">
                <a16:creationId xmlns:a16="http://schemas.microsoft.com/office/drawing/2014/main" id="{9CF5CB34-93EF-4B2B-A1BE-32B6ED047CA5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3275158" y="2221535"/>
            <a:ext cx="560412" cy="74721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52" name="Text Placeholder 2">
            <a:extLst>
              <a:ext uri="{FF2B5EF4-FFF2-40B4-BE49-F238E27FC236}">
                <a16:creationId xmlns:a16="http://schemas.microsoft.com/office/drawing/2014/main" id="{FC62B88D-998E-4BF7-848E-A2874E941CD7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08476" y="5143144"/>
            <a:ext cx="1501250" cy="747216"/>
          </a:xfrm>
        </p:spPr>
        <p:txBody>
          <a:bodyPr lIns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Online Image Placeholder 4">
            <a:extLst>
              <a:ext uri="{FF2B5EF4-FFF2-40B4-BE49-F238E27FC236}">
                <a16:creationId xmlns:a16="http://schemas.microsoft.com/office/drawing/2014/main" id="{5323F037-C84F-497F-BB92-7183D356BA26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1077751" y="4162237"/>
            <a:ext cx="560412" cy="74721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56" name="Text Placeholder 2">
            <a:extLst>
              <a:ext uri="{FF2B5EF4-FFF2-40B4-BE49-F238E27FC236}">
                <a16:creationId xmlns:a16="http://schemas.microsoft.com/office/drawing/2014/main" id="{FF3F35AF-A5CD-4066-97B9-902126AD3935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2805883" y="5143144"/>
            <a:ext cx="1501250" cy="747216"/>
          </a:xfrm>
        </p:spPr>
        <p:txBody>
          <a:bodyPr lIns="0"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Online Image Placeholder 4">
            <a:extLst>
              <a:ext uri="{FF2B5EF4-FFF2-40B4-BE49-F238E27FC236}">
                <a16:creationId xmlns:a16="http://schemas.microsoft.com/office/drawing/2014/main" id="{9A265732-BAC2-478A-92AE-23D502B7FF1A}"/>
              </a:ext>
            </a:extLst>
          </p:cNvPr>
          <p:cNvSpPr>
            <a:spLocks noGrp="1"/>
          </p:cNvSpPr>
          <p:nvPr>
            <p:ph type="clipArt" sz="quarter" idx="17"/>
          </p:nvPr>
        </p:nvSpPr>
        <p:spPr>
          <a:xfrm>
            <a:off x="3275158" y="4162237"/>
            <a:ext cx="560412" cy="74721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2" name="Date Placeholder 3">
            <a:extLst>
              <a:ext uri="{FF2B5EF4-FFF2-40B4-BE49-F238E27FC236}">
                <a16:creationId xmlns:a16="http://schemas.microsoft.com/office/drawing/2014/main" id="{A156C4CF-5CE6-43DE-AA90-A75AB2BB67B7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626269" y="6356353"/>
            <a:ext cx="604812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4" name="Footer Placeholder 4">
            <a:extLst>
              <a:ext uri="{FF2B5EF4-FFF2-40B4-BE49-F238E27FC236}">
                <a16:creationId xmlns:a16="http://schemas.microsoft.com/office/drawing/2014/main" id="{4EA599FC-289F-4C20-9865-DAA03F574EC5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328968" y="6356353"/>
            <a:ext cx="2271482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6" name="Slide Number Placeholder 5">
            <a:extLst>
              <a:ext uri="{FF2B5EF4-FFF2-40B4-BE49-F238E27FC236}">
                <a16:creationId xmlns:a16="http://schemas.microsoft.com/office/drawing/2014/main" id="{D18BF7DD-991C-4210-9977-3CCAFDB578A7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713889" y="6356353"/>
            <a:ext cx="607130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74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0" userDrawn="1">
          <p15:clr>
            <a:srgbClr val="FBAE40"/>
          </p15:clr>
        </p15:guide>
        <p15:guide id="2" pos="264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>
            <a:extLst>
              <a:ext uri="{FF2B5EF4-FFF2-40B4-BE49-F238E27FC236}">
                <a16:creationId xmlns:a16="http://schemas.microsoft.com/office/drawing/2014/main" id="{E1FA9687-5666-46AC-B2C5-FDA4A4EF6670}"/>
              </a:ext>
            </a:extLst>
          </p:cNvPr>
          <p:cNvSpPr/>
          <p:nvPr userDrawn="1"/>
        </p:nvSpPr>
        <p:spPr>
          <a:xfrm>
            <a:off x="0" y="2682910"/>
            <a:ext cx="3038094" cy="41725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A0B6809-6EF5-4C1C-AE26-93D43D084EE4}"/>
              </a:ext>
            </a:extLst>
          </p:cNvPr>
          <p:cNvSpPr/>
          <p:nvPr userDrawn="1"/>
        </p:nvSpPr>
        <p:spPr>
          <a:xfrm>
            <a:off x="3052953" y="2662273"/>
            <a:ext cx="3038094" cy="4172532"/>
          </a:xfrm>
          <a:prstGeom prst="rect">
            <a:avLst/>
          </a:prstGeom>
          <a:solidFill>
            <a:schemeClr val="accent4"/>
          </a:solidFill>
          <a:ln w="349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DDDE35A-F618-42E2-AA04-F609770EFA37}"/>
              </a:ext>
            </a:extLst>
          </p:cNvPr>
          <p:cNvSpPr/>
          <p:nvPr userDrawn="1"/>
        </p:nvSpPr>
        <p:spPr>
          <a:xfrm>
            <a:off x="6105906" y="2662276"/>
            <a:ext cx="3038094" cy="41931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880" y="629619"/>
            <a:ext cx="6032243" cy="1325563"/>
          </a:xfrm>
        </p:spPr>
        <p:txBody>
          <a:bodyPr anchor="ctr">
            <a:normAutofit/>
          </a:bodyPr>
          <a:lstStyle>
            <a:lvl1pPr marL="0"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801717-EC04-4D9F-BE50-E726ECAC1136}"/>
              </a:ext>
            </a:extLst>
          </p:cNvPr>
          <p:cNvSpPr/>
          <p:nvPr userDrawn="1"/>
        </p:nvSpPr>
        <p:spPr>
          <a:xfrm>
            <a:off x="3762896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1841E8-8EE7-488E-B7DD-D1F23F79128D}"/>
              </a:ext>
            </a:extLst>
          </p:cNvPr>
          <p:cNvSpPr/>
          <p:nvPr userDrawn="1"/>
        </p:nvSpPr>
        <p:spPr>
          <a:xfrm>
            <a:off x="3225339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AEF00F-18B6-43AC-BF54-3B4939890FE1}"/>
              </a:ext>
            </a:extLst>
          </p:cNvPr>
          <p:cNvSpPr/>
          <p:nvPr userDrawn="1"/>
        </p:nvSpPr>
        <p:spPr>
          <a:xfrm>
            <a:off x="4031674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C54B6B-8A0E-422F-B2FF-A68441C16904}"/>
              </a:ext>
            </a:extLst>
          </p:cNvPr>
          <p:cNvSpPr/>
          <p:nvPr userDrawn="1"/>
        </p:nvSpPr>
        <p:spPr>
          <a:xfrm>
            <a:off x="2687783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02B99D-D623-4FE2-BDFD-A23B43BEBBDD}"/>
              </a:ext>
            </a:extLst>
          </p:cNvPr>
          <p:cNvSpPr/>
          <p:nvPr userDrawn="1"/>
        </p:nvSpPr>
        <p:spPr>
          <a:xfrm>
            <a:off x="2150226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892CE3-43B8-4AF7-8E2E-1E5C2045F89A}"/>
              </a:ext>
            </a:extLst>
          </p:cNvPr>
          <p:cNvSpPr/>
          <p:nvPr userDrawn="1"/>
        </p:nvSpPr>
        <p:spPr>
          <a:xfrm>
            <a:off x="1612670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C5002F-39B4-49E5-B179-A5F9A322772D}"/>
              </a:ext>
            </a:extLst>
          </p:cNvPr>
          <p:cNvSpPr/>
          <p:nvPr userDrawn="1"/>
        </p:nvSpPr>
        <p:spPr>
          <a:xfrm>
            <a:off x="2419004" y="2467783"/>
            <a:ext cx="27432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47AC63-E8C8-47EF-BDEA-DF587155527B}"/>
              </a:ext>
            </a:extLst>
          </p:cNvPr>
          <p:cNvSpPr/>
          <p:nvPr userDrawn="1"/>
        </p:nvSpPr>
        <p:spPr>
          <a:xfrm>
            <a:off x="1343891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EAD15DF-3882-4D15-8A5D-B08B7A32A9B0}"/>
              </a:ext>
            </a:extLst>
          </p:cNvPr>
          <p:cNvSpPr/>
          <p:nvPr userDrawn="1"/>
        </p:nvSpPr>
        <p:spPr>
          <a:xfrm>
            <a:off x="1075113" y="2467783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A3B466-F022-4299-8575-4347D62E5ADB}"/>
              </a:ext>
            </a:extLst>
          </p:cNvPr>
          <p:cNvSpPr/>
          <p:nvPr userDrawn="1"/>
        </p:nvSpPr>
        <p:spPr>
          <a:xfrm>
            <a:off x="4569230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3BE58-6B70-49F5-8283-BF3B0B35E1D7}"/>
              </a:ext>
            </a:extLst>
          </p:cNvPr>
          <p:cNvSpPr/>
          <p:nvPr userDrawn="1"/>
        </p:nvSpPr>
        <p:spPr>
          <a:xfrm>
            <a:off x="268778" y="2467783"/>
            <a:ext cx="27432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5F4154-50AA-4593-A86B-2A7A582D30AA}"/>
              </a:ext>
            </a:extLst>
          </p:cNvPr>
          <p:cNvSpPr/>
          <p:nvPr userDrawn="1"/>
        </p:nvSpPr>
        <p:spPr>
          <a:xfrm>
            <a:off x="3494117" y="2467783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35667C-FE54-4C6C-81D2-C117F6848A7C}"/>
              </a:ext>
            </a:extLst>
          </p:cNvPr>
          <p:cNvSpPr/>
          <p:nvPr userDrawn="1"/>
        </p:nvSpPr>
        <p:spPr>
          <a:xfrm>
            <a:off x="806335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B327EE7-DDE6-4725-9791-0909802594D4}"/>
              </a:ext>
            </a:extLst>
          </p:cNvPr>
          <p:cNvSpPr/>
          <p:nvPr userDrawn="1"/>
        </p:nvSpPr>
        <p:spPr>
          <a:xfrm>
            <a:off x="1881448" y="2467783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80683C-A1F9-41B4-92B6-6690A542A9CA}"/>
              </a:ext>
            </a:extLst>
          </p:cNvPr>
          <p:cNvSpPr/>
          <p:nvPr userDrawn="1"/>
        </p:nvSpPr>
        <p:spPr>
          <a:xfrm>
            <a:off x="537557" y="2467783"/>
            <a:ext cx="27432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BF012F1-D588-4F57-88B5-6F5532BADA92}"/>
              </a:ext>
            </a:extLst>
          </p:cNvPr>
          <p:cNvSpPr/>
          <p:nvPr userDrawn="1"/>
        </p:nvSpPr>
        <p:spPr>
          <a:xfrm>
            <a:off x="0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3FFB96-6B81-475C-995F-610FEC231FEE}"/>
              </a:ext>
            </a:extLst>
          </p:cNvPr>
          <p:cNvSpPr/>
          <p:nvPr userDrawn="1"/>
        </p:nvSpPr>
        <p:spPr>
          <a:xfrm>
            <a:off x="4300452" y="2467783"/>
            <a:ext cx="27432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069B2B0-3E3B-4E71-8023-5CEF05BF4DF3}"/>
              </a:ext>
            </a:extLst>
          </p:cNvPr>
          <p:cNvSpPr/>
          <p:nvPr userDrawn="1"/>
        </p:nvSpPr>
        <p:spPr>
          <a:xfrm>
            <a:off x="2956561" y="2467783"/>
            <a:ext cx="27432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088EB2E-CD96-47B9-A63A-8D18CCA89512}"/>
              </a:ext>
            </a:extLst>
          </p:cNvPr>
          <p:cNvSpPr/>
          <p:nvPr userDrawn="1"/>
        </p:nvSpPr>
        <p:spPr>
          <a:xfrm>
            <a:off x="8600904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38708E-067F-4FA9-BA12-1C4EA2B37A63}"/>
              </a:ext>
            </a:extLst>
          </p:cNvPr>
          <p:cNvSpPr/>
          <p:nvPr userDrawn="1"/>
        </p:nvSpPr>
        <p:spPr>
          <a:xfrm>
            <a:off x="8063348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35FFEA-E06D-408B-A778-0B32F03EFF9F}"/>
              </a:ext>
            </a:extLst>
          </p:cNvPr>
          <p:cNvSpPr/>
          <p:nvPr userDrawn="1"/>
        </p:nvSpPr>
        <p:spPr>
          <a:xfrm>
            <a:off x="8869680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48561E-6688-489C-BA9B-9C5D3AD90706}"/>
              </a:ext>
            </a:extLst>
          </p:cNvPr>
          <p:cNvSpPr/>
          <p:nvPr userDrawn="1"/>
        </p:nvSpPr>
        <p:spPr>
          <a:xfrm>
            <a:off x="7525791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6BE74A-DCDC-4736-A000-7680D880DF04}"/>
              </a:ext>
            </a:extLst>
          </p:cNvPr>
          <p:cNvSpPr/>
          <p:nvPr userDrawn="1"/>
        </p:nvSpPr>
        <p:spPr>
          <a:xfrm>
            <a:off x="6988235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030A29-CB1B-4217-961C-E14F3593D004}"/>
              </a:ext>
            </a:extLst>
          </p:cNvPr>
          <p:cNvSpPr/>
          <p:nvPr userDrawn="1"/>
        </p:nvSpPr>
        <p:spPr>
          <a:xfrm>
            <a:off x="6450678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0C4995-9291-4EC8-9EE7-99138E697D86}"/>
              </a:ext>
            </a:extLst>
          </p:cNvPr>
          <p:cNvSpPr/>
          <p:nvPr userDrawn="1"/>
        </p:nvSpPr>
        <p:spPr>
          <a:xfrm>
            <a:off x="7257013" y="2467783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3F7B342-9394-4E5F-BE39-DC03310AD81F}"/>
              </a:ext>
            </a:extLst>
          </p:cNvPr>
          <p:cNvSpPr/>
          <p:nvPr userDrawn="1"/>
        </p:nvSpPr>
        <p:spPr>
          <a:xfrm>
            <a:off x="6181900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4940C5-39A1-40E8-8A26-EDA81A5FF6E2}"/>
              </a:ext>
            </a:extLst>
          </p:cNvPr>
          <p:cNvSpPr/>
          <p:nvPr userDrawn="1"/>
        </p:nvSpPr>
        <p:spPr>
          <a:xfrm>
            <a:off x="5913122" y="2467783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268A38-2DB0-40ED-A3BD-7B0DBF3DC185}"/>
              </a:ext>
            </a:extLst>
          </p:cNvPr>
          <p:cNvSpPr/>
          <p:nvPr userDrawn="1"/>
        </p:nvSpPr>
        <p:spPr>
          <a:xfrm>
            <a:off x="5106787" y="2467783"/>
            <a:ext cx="27432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222658B-4E93-40D4-8683-4BFDB7FD28AC}"/>
              </a:ext>
            </a:extLst>
          </p:cNvPr>
          <p:cNvSpPr/>
          <p:nvPr userDrawn="1"/>
        </p:nvSpPr>
        <p:spPr>
          <a:xfrm>
            <a:off x="8332126" y="2467783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E94E203-4D9D-4315-811B-6AEBDA949895}"/>
              </a:ext>
            </a:extLst>
          </p:cNvPr>
          <p:cNvSpPr/>
          <p:nvPr userDrawn="1"/>
        </p:nvSpPr>
        <p:spPr>
          <a:xfrm>
            <a:off x="5644343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58DF5A4-693E-486D-BAB8-69D0BDAE74CE}"/>
              </a:ext>
            </a:extLst>
          </p:cNvPr>
          <p:cNvSpPr/>
          <p:nvPr userDrawn="1"/>
        </p:nvSpPr>
        <p:spPr>
          <a:xfrm>
            <a:off x="6719456" y="2467783"/>
            <a:ext cx="27432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FBA4F83-ED0B-439D-983D-DBBFB23D2612}"/>
              </a:ext>
            </a:extLst>
          </p:cNvPr>
          <p:cNvSpPr/>
          <p:nvPr userDrawn="1"/>
        </p:nvSpPr>
        <p:spPr>
          <a:xfrm>
            <a:off x="5375565" y="2467783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EB3F76F-9FC5-454E-9B4F-C471289878CD}"/>
              </a:ext>
            </a:extLst>
          </p:cNvPr>
          <p:cNvSpPr/>
          <p:nvPr userDrawn="1"/>
        </p:nvSpPr>
        <p:spPr>
          <a:xfrm>
            <a:off x="4838009" y="2467783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1B303D9-4182-4C78-A463-7ED50F26193B}"/>
              </a:ext>
            </a:extLst>
          </p:cNvPr>
          <p:cNvSpPr/>
          <p:nvPr userDrawn="1"/>
        </p:nvSpPr>
        <p:spPr>
          <a:xfrm>
            <a:off x="7794569" y="2467783"/>
            <a:ext cx="274320" cy="3657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7" name="Text Placeholder 2">
            <a:extLst>
              <a:ext uri="{FF2B5EF4-FFF2-40B4-BE49-F238E27FC236}">
                <a16:creationId xmlns:a16="http://schemas.microsoft.com/office/drawing/2014/main" id="{EF16DA6B-95E3-47E1-84FF-3BC278B4138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17127" y="4922391"/>
            <a:ext cx="1632731" cy="566511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Online Image Placeholder 4">
            <a:extLst>
              <a:ext uri="{FF2B5EF4-FFF2-40B4-BE49-F238E27FC236}">
                <a16:creationId xmlns:a16="http://schemas.microsoft.com/office/drawing/2014/main" id="{CAAD9B35-EE81-48EC-8761-181F054A07C5}"/>
              </a:ext>
            </a:extLst>
          </p:cNvPr>
          <p:cNvSpPr>
            <a:spLocks noGrp="1"/>
          </p:cNvSpPr>
          <p:nvPr>
            <p:ph type="clipArt" sz="quarter" idx="11"/>
          </p:nvPr>
        </p:nvSpPr>
        <p:spPr>
          <a:xfrm>
            <a:off x="1251226" y="3911001"/>
            <a:ext cx="560412" cy="74721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BDA65F58-E1F7-44CA-BD9C-34919803B82A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3727310" y="4922391"/>
            <a:ext cx="1632731" cy="566511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Online Image Placeholder 4">
            <a:extLst>
              <a:ext uri="{FF2B5EF4-FFF2-40B4-BE49-F238E27FC236}">
                <a16:creationId xmlns:a16="http://schemas.microsoft.com/office/drawing/2014/main" id="{0FC3B20B-4758-4A42-8F93-33F464E4670F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4261410" y="3911001"/>
            <a:ext cx="560412" cy="74721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3235C0E0-A540-41F6-8358-8E19E9EFBA0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788228" y="4922391"/>
            <a:ext cx="1632731" cy="566511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Online Image Placeholder 4">
            <a:extLst>
              <a:ext uri="{FF2B5EF4-FFF2-40B4-BE49-F238E27FC236}">
                <a16:creationId xmlns:a16="http://schemas.microsoft.com/office/drawing/2014/main" id="{D16285A0-0824-4A0A-892F-2ABEEB9CAC28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7322328" y="3911001"/>
            <a:ext cx="560412" cy="74721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74" name="Date Placeholder 3">
            <a:extLst>
              <a:ext uri="{FF2B5EF4-FFF2-40B4-BE49-F238E27FC236}">
                <a16:creationId xmlns:a16="http://schemas.microsoft.com/office/drawing/2014/main" id="{403A449B-E2DB-41B6-A150-A5C66BE78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5" name="Footer Placeholder 4">
            <a:extLst>
              <a:ext uri="{FF2B5EF4-FFF2-40B4-BE49-F238E27FC236}">
                <a16:creationId xmlns:a16="http://schemas.microsoft.com/office/drawing/2014/main" id="{1D45A931-0FDA-46B3-A78A-EDB46C29F3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6" name="Slide Number Placeholder 5">
            <a:extLst>
              <a:ext uri="{FF2B5EF4-FFF2-40B4-BE49-F238E27FC236}">
                <a16:creationId xmlns:a16="http://schemas.microsoft.com/office/drawing/2014/main" id="{43592334-BF43-483B-9ED5-B96DF770B5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51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3296920"/>
            <a:ext cx="5486400" cy="67437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9118C8-2BD4-4A40-BC58-4FE44DEC7363}"/>
              </a:ext>
            </a:extLst>
          </p:cNvPr>
          <p:cNvSpPr/>
          <p:nvPr userDrawn="1"/>
        </p:nvSpPr>
        <p:spPr>
          <a:xfrm>
            <a:off x="1588771" y="13716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AD9616-1E71-41BB-8C88-7A8B2E678B19}"/>
              </a:ext>
            </a:extLst>
          </p:cNvPr>
          <p:cNvSpPr/>
          <p:nvPr userDrawn="1"/>
        </p:nvSpPr>
        <p:spPr>
          <a:xfrm>
            <a:off x="1588771" y="24003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C0C635-E6DB-4926-AB50-27C9523BA6D9}"/>
              </a:ext>
            </a:extLst>
          </p:cNvPr>
          <p:cNvSpPr/>
          <p:nvPr userDrawn="1"/>
        </p:nvSpPr>
        <p:spPr>
          <a:xfrm>
            <a:off x="1588771" y="2743200"/>
            <a:ext cx="257175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C2E78C-B45B-4FC7-8BA2-B26C3B4C1B7B}"/>
              </a:ext>
            </a:extLst>
          </p:cNvPr>
          <p:cNvSpPr/>
          <p:nvPr userDrawn="1"/>
        </p:nvSpPr>
        <p:spPr>
          <a:xfrm>
            <a:off x="1588771" y="30861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27586E-6CC4-43CF-85A4-5F1DEBF538EE}"/>
              </a:ext>
            </a:extLst>
          </p:cNvPr>
          <p:cNvSpPr/>
          <p:nvPr userDrawn="1"/>
        </p:nvSpPr>
        <p:spPr>
          <a:xfrm>
            <a:off x="1588771" y="34290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A87086-44EB-4B15-9068-C89D4316CCC4}"/>
              </a:ext>
            </a:extLst>
          </p:cNvPr>
          <p:cNvSpPr/>
          <p:nvPr userDrawn="1"/>
        </p:nvSpPr>
        <p:spPr>
          <a:xfrm>
            <a:off x="1588771" y="37719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DBA141-4D66-475C-A7A4-24D56F66EA01}"/>
              </a:ext>
            </a:extLst>
          </p:cNvPr>
          <p:cNvSpPr/>
          <p:nvPr userDrawn="1"/>
        </p:nvSpPr>
        <p:spPr>
          <a:xfrm>
            <a:off x="1588771" y="4114800"/>
            <a:ext cx="257175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36208B-40F2-466D-94DD-475C48CC33F1}"/>
              </a:ext>
            </a:extLst>
          </p:cNvPr>
          <p:cNvSpPr/>
          <p:nvPr userDrawn="1"/>
        </p:nvSpPr>
        <p:spPr>
          <a:xfrm>
            <a:off x="1588771" y="44577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A7F399-568C-49DE-BEA4-F1693AC34329}"/>
              </a:ext>
            </a:extLst>
          </p:cNvPr>
          <p:cNvSpPr/>
          <p:nvPr userDrawn="1"/>
        </p:nvSpPr>
        <p:spPr>
          <a:xfrm>
            <a:off x="1588771" y="4800600"/>
            <a:ext cx="257175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04A9B4-FE61-456D-821E-17BBAF611724}"/>
              </a:ext>
            </a:extLst>
          </p:cNvPr>
          <p:cNvSpPr/>
          <p:nvPr userDrawn="1"/>
        </p:nvSpPr>
        <p:spPr>
          <a:xfrm>
            <a:off x="1588771" y="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9149E0-1DA5-4D13-B672-D5D022B66892}"/>
              </a:ext>
            </a:extLst>
          </p:cNvPr>
          <p:cNvSpPr/>
          <p:nvPr userDrawn="1"/>
        </p:nvSpPr>
        <p:spPr>
          <a:xfrm>
            <a:off x="1588771" y="65151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4998EA-58DB-4394-B448-32D5476A0416}"/>
              </a:ext>
            </a:extLst>
          </p:cNvPr>
          <p:cNvSpPr/>
          <p:nvPr userDrawn="1"/>
        </p:nvSpPr>
        <p:spPr>
          <a:xfrm>
            <a:off x="1588771" y="342900"/>
            <a:ext cx="257175" cy="34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0B7785-DD94-4481-9BE0-30321A1E5D4F}"/>
              </a:ext>
            </a:extLst>
          </p:cNvPr>
          <p:cNvSpPr/>
          <p:nvPr userDrawn="1"/>
        </p:nvSpPr>
        <p:spPr>
          <a:xfrm>
            <a:off x="1588771" y="51435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CA73DF-3F6B-4A8B-BC96-5F0E8816759D}"/>
              </a:ext>
            </a:extLst>
          </p:cNvPr>
          <p:cNvSpPr/>
          <p:nvPr userDrawn="1"/>
        </p:nvSpPr>
        <p:spPr>
          <a:xfrm>
            <a:off x="1588771" y="54864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56AF0A-DC14-4B8A-B41C-950B659F5248}"/>
              </a:ext>
            </a:extLst>
          </p:cNvPr>
          <p:cNvSpPr/>
          <p:nvPr userDrawn="1"/>
        </p:nvSpPr>
        <p:spPr>
          <a:xfrm>
            <a:off x="1588771" y="58293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35D68D2-7542-4F1E-923A-0C6C255A8566}"/>
              </a:ext>
            </a:extLst>
          </p:cNvPr>
          <p:cNvSpPr/>
          <p:nvPr userDrawn="1"/>
        </p:nvSpPr>
        <p:spPr>
          <a:xfrm>
            <a:off x="1588771" y="61722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DD9ED3-7DCD-4E23-94F2-51C26D610A2B}"/>
              </a:ext>
            </a:extLst>
          </p:cNvPr>
          <p:cNvSpPr/>
          <p:nvPr userDrawn="1"/>
        </p:nvSpPr>
        <p:spPr>
          <a:xfrm>
            <a:off x="1588771" y="6858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ED83BD-EB0D-46BD-A015-91554B991642}"/>
              </a:ext>
            </a:extLst>
          </p:cNvPr>
          <p:cNvSpPr/>
          <p:nvPr userDrawn="1"/>
        </p:nvSpPr>
        <p:spPr>
          <a:xfrm>
            <a:off x="1588771" y="10287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69C2404-050F-4EF9-B5FD-333059A9D6FA}"/>
              </a:ext>
            </a:extLst>
          </p:cNvPr>
          <p:cNvSpPr/>
          <p:nvPr userDrawn="1"/>
        </p:nvSpPr>
        <p:spPr>
          <a:xfrm>
            <a:off x="1588771" y="17145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4710FF2-3868-4BB0-AA0F-85DAD4623984}"/>
              </a:ext>
            </a:extLst>
          </p:cNvPr>
          <p:cNvSpPr/>
          <p:nvPr userDrawn="1"/>
        </p:nvSpPr>
        <p:spPr>
          <a:xfrm>
            <a:off x="1588771" y="20574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61596BB-AB96-498E-9FC6-5A2AB545015E}"/>
              </a:ext>
            </a:extLst>
          </p:cNvPr>
          <p:cNvSpPr/>
          <p:nvPr userDrawn="1"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638189" y="2931917"/>
            <a:ext cx="6858002" cy="994172"/>
          </a:xfrm>
        </p:spPr>
        <p:txBody>
          <a:bodyPr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3D1D7F95-338B-478D-B221-D4C9EC5472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2743200" y="4126230"/>
            <a:ext cx="5486400" cy="67437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Online Image Placeholder 4">
            <a:extLst>
              <a:ext uri="{FF2B5EF4-FFF2-40B4-BE49-F238E27FC236}">
                <a16:creationId xmlns:a16="http://schemas.microsoft.com/office/drawing/2014/main" id="{B1173A38-564B-4926-9E0B-57DAB42A7194}"/>
              </a:ext>
            </a:extLst>
          </p:cNvPr>
          <p:cNvSpPr>
            <a:spLocks noGrp="1"/>
          </p:cNvSpPr>
          <p:nvPr>
            <p:ph type="clipArt" sz="quarter" idx="15"/>
          </p:nvPr>
        </p:nvSpPr>
        <p:spPr>
          <a:xfrm>
            <a:off x="5057775" y="1899288"/>
            <a:ext cx="845344" cy="1127125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online image</a:t>
            </a:r>
            <a:endParaRPr lang="en-US" dirty="0"/>
          </a:p>
        </p:txBody>
      </p:sp>
      <p:sp>
        <p:nvSpPr>
          <p:cNvPr id="33" name="Date Placeholder 3">
            <a:extLst>
              <a:ext uri="{FF2B5EF4-FFF2-40B4-BE49-F238E27FC236}">
                <a16:creationId xmlns:a16="http://schemas.microsoft.com/office/drawing/2014/main" id="{2A70D14D-B032-42AB-863B-09AB9DB8C7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4596" y="6356353"/>
            <a:ext cx="2032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5" name="Footer Placeholder 4">
            <a:extLst>
              <a:ext uri="{FF2B5EF4-FFF2-40B4-BE49-F238E27FC236}">
                <a16:creationId xmlns:a16="http://schemas.microsoft.com/office/drawing/2014/main" id="{06761B94-9FB3-4CC8-9201-29F6032957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37318" y="6356353"/>
            <a:ext cx="16900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E3302F78-FDF8-4294-A286-EBE868040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75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D6DBA18F-1861-4C2A-8FFE-4E883AEC0B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69620" y="3"/>
            <a:ext cx="4574381" cy="62515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270" y="1333503"/>
            <a:ext cx="3369945" cy="1946275"/>
          </a:xfrm>
        </p:spPr>
        <p:txBody>
          <a:bodyPr anchor="b">
            <a:normAutofit/>
          </a:bodyPr>
          <a:lstStyle>
            <a:lvl1pPr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3886200"/>
            <a:ext cx="3369945" cy="2364740"/>
          </a:xfrm>
        </p:spPr>
        <p:txBody>
          <a:bodyPr numCol="2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06E491E-8435-44CE-B968-83D09EE49881}"/>
              </a:ext>
            </a:extLst>
          </p:cNvPr>
          <p:cNvSpPr/>
          <p:nvPr userDrawn="1"/>
        </p:nvSpPr>
        <p:spPr>
          <a:xfrm>
            <a:off x="4570190" y="6250940"/>
            <a:ext cx="455295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A03180-44BE-4E4D-BF73-EE5DAD729554}"/>
              </a:ext>
            </a:extLst>
          </p:cNvPr>
          <p:cNvSpPr/>
          <p:nvPr userDrawn="1"/>
        </p:nvSpPr>
        <p:spPr>
          <a:xfrm>
            <a:off x="5485415" y="6252097"/>
            <a:ext cx="455295" cy="607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23494C-1FD5-4EBA-8A6B-6C58A70E245E}"/>
              </a:ext>
            </a:extLst>
          </p:cNvPr>
          <p:cNvSpPr/>
          <p:nvPr userDrawn="1"/>
        </p:nvSpPr>
        <p:spPr>
          <a:xfrm>
            <a:off x="5943029" y="6252097"/>
            <a:ext cx="455295" cy="607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7B4F5D5-9FB3-40E0-9D7F-F5F040B1600D}"/>
              </a:ext>
            </a:extLst>
          </p:cNvPr>
          <p:cNvSpPr/>
          <p:nvPr userDrawn="1"/>
        </p:nvSpPr>
        <p:spPr>
          <a:xfrm>
            <a:off x="6400643" y="6252097"/>
            <a:ext cx="455295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5FAC9F-7B71-487B-85A6-B4F56F65E4C2}"/>
              </a:ext>
            </a:extLst>
          </p:cNvPr>
          <p:cNvSpPr/>
          <p:nvPr userDrawn="1"/>
        </p:nvSpPr>
        <p:spPr>
          <a:xfrm>
            <a:off x="6858256" y="6252097"/>
            <a:ext cx="455295" cy="6070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321CDD-C6D0-43F2-A170-9E4DF40B2894}"/>
              </a:ext>
            </a:extLst>
          </p:cNvPr>
          <p:cNvSpPr/>
          <p:nvPr userDrawn="1"/>
        </p:nvSpPr>
        <p:spPr>
          <a:xfrm>
            <a:off x="7315868" y="6252097"/>
            <a:ext cx="455295" cy="607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DA8C59A-C559-4262-8FCA-EAC9CF7210A9}"/>
              </a:ext>
            </a:extLst>
          </p:cNvPr>
          <p:cNvSpPr/>
          <p:nvPr userDrawn="1"/>
        </p:nvSpPr>
        <p:spPr>
          <a:xfrm>
            <a:off x="7773482" y="6252097"/>
            <a:ext cx="455295" cy="607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3707CE-E446-40A9-83AF-F04214AFAEF3}"/>
              </a:ext>
            </a:extLst>
          </p:cNvPr>
          <p:cNvSpPr/>
          <p:nvPr userDrawn="1"/>
        </p:nvSpPr>
        <p:spPr>
          <a:xfrm>
            <a:off x="8231096" y="6252097"/>
            <a:ext cx="455295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DB05DAC-B1E0-42D0-B507-570CF69E87E7}"/>
              </a:ext>
            </a:extLst>
          </p:cNvPr>
          <p:cNvSpPr/>
          <p:nvPr userDrawn="1"/>
        </p:nvSpPr>
        <p:spPr>
          <a:xfrm>
            <a:off x="8688706" y="6252097"/>
            <a:ext cx="455295" cy="6070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0FA9F79-40D8-44D3-BDF1-C1310C2FC407}"/>
              </a:ext>
            </a:extLst>
          </p:cNvPr>
          <p:cNvSpPr/>
          <p:nvPr userDrawn="1"/>
        </p:nvSpPr>
        <p:spPr>
          <a:xfrm>
            <a:off x="5027803" y="6252097"/>
            <a:ext cx="455295" cy="6070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DB852A5-9EEB-4624-BADD-F5FF19960517}"/>
              </a:ext>
            </a:extLst>
          </p:cNvPr>
          <p:cNvSpPr/>
          <p:nvPr userDrawn="1"/>
        </p:nvSpPr>
        <p:spPr>
          <a:xfrm>
            <a:off x="626269" y="848035"/>
            <a:ext cx="471488" cy="1822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E2D1610F-F8AC-4CFC-BF3C-E85A51D67E22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26269" y="6356353"/>
            <a:ext cx="604812" cy="365125"/>
          </a:xfrm>
        </p:spPr>
        <p:txBody>
          <a:bodyPr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B9B1A01F-A9EE-4009-8274-36D560D838C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328968" y="6356353"/>
            <a:ext cx="1942760" cy="365125"/>
          </a:xfrm>
        </p:spPr>
        <p:txBody>
          <a:bodyPr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816387B0-6878-4D33-A72D-26350FC7B12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3389085" y="6356353"/>
            <a:ext cx="607130" cy="365125"/>
          </a:xfrm>
        </p:spPr>
        <p:txBody>
          <a:bodyPr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621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E602CDF5-333B-4D96-98D8-CDFB79A8430E}"/>
              </a:ext>
            </a:extLst>
          </p:cNvPr>
          <p:cNvSpPr/>
          <p:nvPr userDrawn="1"/>
        </p:nvSpPr>
        <p:spPr>
          <a:xfrm>
            <a:off x="7854696" y="3425047"/>
            <a:ext cx="1289304" cy="1719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E2D702-5FB5-4F75-B96D-4F210F10EA62}"/>
              </a:ext>
            </a:extLst>
          </p:cNvPr>
          <p:cNvSpPr/>
          <p:nvPr userDrawn="1"/>
        </p:nvSpPr>
        <p:spPr>
          <a:xfrm>
            <a:off x="5283401" y="0"/>
            <a:ext cx="1289304" cy="1719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270" y="2074089"/>
            <a:ext cx="4142063" cy="1492476"/>
          </a:xfrm>
        </p:spPr>
        <p:txBody>
          <a:bodyPr lIns="0" bIns="0" anchor="b"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EC85266-52B0-409F-8CE4-E444E424D5E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6270" y="3865635"/>
            <a:ext cx="4142063" cy="1947336"/>
          </a:xfrm>
        </p:spPr>
        <p:txBody>
          <a:bodyPr l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455E561-1242-4C3A-8D37-3138CA80547F}"/>
              </a:ext>
            </a:extLst>
          </p:cNvPr>
          <p:cNvSpPr/>
          <p:nvPr userDrawn="1"/>
        </p:nvSpPr>
        <p:spPr>
          <a:xfrm>
            <a:off x="7854696" y="1713063"/>
            <a:ext cx="1289304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1AFF298D-0F6B-4888-9B03-1FDDFE28B82B}"/>
              </a:ext>
            </a:extLst>
          </p:cNvPr>
          <p:cNvSpPr/>
          <p:nvPr userDrawn="1"/>
        </p:nvSpPr>
        <p:spPr>
          <a:xfrm>
            <a:off x="6566930" y="0"/>
            <a:ext cx="1289304" cy="1719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2C19AED-A027-4017-B01A-E1E6583F81C6}"/>
              </a:ext>
            </a:extLst>
          </p:cNvPr>
          <p:cNvSpPr/>
          <p:nvPr userDrawn="1"/>
        </p:nvSpPr>
        <p:spPr>
          <a:xfrm>
            <a:off x="6566930" y="1713063"/>
            <a:ext cx="1289304" cy="171116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8C741F-060F-4718-A57B-A1162A01F72C}"/>
              </a:ext>
            </a:extLst>
          </p:cNvPr>
          <p:cNvSpPr/>
          <p:nvPr userDrawn="1"/>
        </p:nvSpPr>
        <p:spPr>
          <a:xfrm>
            <a:off x="6566930" y="3425050"/>
            <a:ext cx="1289304" cy="17130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67E4DE3-DDB5-444E-86D9-7B201F0BFC0F}"/>
              </a:ext>
            </a:extLst>
          </p:cNvPr>
          <p:cNvSpPr/>
          <p:nvPr userDrawn="1"/>
        </p:nvSpPr>
        <p:spPr>
          <a:xfrm>
            <a:off x="5283401" y="3425047"/>
            <a:ext cx="1289304" cy="1719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3" name="Picture Placeholder 52">
            <a:extLst>
              <a:ext uri="{FF2B5EF4-FFF2-40B4-BE49-F238E27FC236}">
                <a16:creationId xmlns:a16="http://schemas.microsoft.com/office/drawing/2014/main" id="{7B163DE2-7989-4B1E-8299-5E64777AFA2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854696" y="0"/>
            <a:ext cx="1289304" cy="1711166"/>
          </a:xfrm>
          <a:custGeom>
            <a:avLst/>
            <a:gdLst>
              <a:gd name="connsiteX0" fmla="*/ 0 w 1719072"/>
              <a:gd name="connsiteY0" fmla="*/ 0 h 1708970"/>
              <a:gd name="connsiteX1" fmla="*/ 1719072 w 1719072"/>
              <a:gd name="connsiteY1" fmla="*/ 0 h 1708970"/>
              <a:gd name="connsiteX2" fmla="*/ 1719072 w 1719072"/>
              <a:gd name="connsiteY2" fmla="*/ 1708970 h 1708970"/>
              <a:gd name="connsiteX3" fmla="*/ 0 w 1719072"/>
              <a:gd name="connsiteY3" fmla="*/ 1708970 h 170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08970">
                <a:moveTo>
                  <a:pt x="0" y="0"/>
                </a:moveTo>
                <a:lnTo>
                  <a:pt x="1719072" y="0"/>
                </a:lnTo>
                <a:lnTo>
                  <a:pt x="1719072" y="1708970"/>
                </a:lnTo>
                <a:lnTo>
                  <a:pt x="0" y="17089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5" name="Picture Placeholder 54">
            <a:extLst>
              <a:ext uri="{FF2B5EF4-FFF2-40B4-BE49-F238E27FC236}">
                <a16:creationId xmlns:a16="http://schemas.microsoft.com/office/drawing/2014/main" id="{683976C8-BDBA-48C4-AC83-73D1D8F0F14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54696" y="5138928"/>
            <a:ext cx="1289304" cy="1719072"/>
          </a:xfrm>
          <a:custGeom>
            <a:avLst/>
            <a:gdLst>
              <a:gd name="connsiteX0" fmla="*/ 0 w 1719072"/>
              <a:gd name="connsiteY0" fmla="*/ 0 h 1719072"/>
              <a:gd name="connsiteX1" fmla="*/ 1719072 w 1719072"/>
              <a:gd name="connsiteY1" fmla="*/ 0 h 1719072"/>
              <a:gd name="connsiteX2" fmla="*/ 1719072 w 1719072"/>
              <a:gd name="connsiteY2" fmla="*/ 1719072 h 1719072"/>
              <a:gd name="connsiteX3" fmla="*/ 0 w 1719072"/>
              <a:gd name="connsiteY3" fmla="*/ 1719072 h 171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19072">
                <a:moveTo>
                  <a:pt x="0" y="0"/>
                </a:moveTo>
                <a:lnTo>
                  <a:pt x="1719072" y="0"/>
                </a:lnTo>
                <a:lnTo>
                  <a:pt x="1719072" y="1719072"/>
                </a:lnTo>
                <a:lnTo>
                  <a:pt x="0" y="17190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Picture Placeholder 53">
            <a:extLst>
              <a:ext uri="{FF2B5EF4-FFF2-40B4-BE49-F238E27FC236}">
                <a16:creationId xmlns:a16="http://schemas.microsoft.com/office/drawing/2014/main" id="{71082593-1DC5-43B5-947C-7963DD90EBD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283401" y="1713063"/>
            <a:ext cx="1283529" cy="1711984"/>
          </a:xfrm>
          <a:custGeom>
            <a:avLst/>
            <a:gdLst>
              <a:gd name="connsiteX0" fmla="*/ 0 w 1719072"/>
              <a:gd name="connsiteY0" fmla="*/ 0 h 1719072"/>
              <a:gd name="connsiteX1" fmla="*/ 1719072 w 1719072"/>
              <a:gd name="connsiteY1" fmla="*/ 0 h 1719072"/>
              <a:gd name="connsiteX2" fmla="*/ 1719072 w 1719072"/>
              <a:gd name="connsiteY2" fmla="*/ 1719072 h 1719072"/>
              <a:gd name="connsiteX3" fmla="*/ 0 w 1719072"/>
              <a:gd name="connsiteY3" fmla="*/ 1719072 h 1719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072" h="1719072">
                <a:moveTo>
                  <a:pt x="0" y="0"/>
                </a:moveTo>
                <a:lnTo>
                  <a:pt x="1719072" y="0"/>
                </a:lnTo>
                <a:lnTo>
                  <a:pt x="1719072" y="1719072"/>
                </a:lnTo>
                <a:lnTo>
                  <a:pt x="0" y="17190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Date Placeholder 3">
            <a:extLst>
              <a:ext uri="{FF2B5EF4-FFF2-40B4-BE49-F238E27FC236}">
                <a16:creationId xmlns:a16="http://schemas.microsoft.com/office/drawing/2014/main" id="{B5DBA416-A900-41C7-B41E-F9D99DE451D5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626269" y="6356353"/>
            <a:ext cx="604812" cy="365125"/>
          </a:xfrm>
        </p:spPr>
        <p:txBody>
          <a:bodyPr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994B7D60-DBB5-47AC-87E6-7194D4E37CF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328969" y="6356353"/>
            <a:ext cx="2745011" cy="365125"/>
          </a:xfrm>
        </p:spPr>
        <p:txBody>
          <a:bodyPr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B1B87CF0-D8F7-4D29-BF5C-58C43C97C9B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4161202" y="6356353"/>
            <a:ext cx="607130" cy="365125"/>
          </a:xfrm>
        </p:spPr>
        <p:txBody>
          <a:bodyPr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7D0707-6223-4E41-9E36-C3BF6C78CA4D}"/>
              </a:ext>
            </a:extLst>
          </p:cNvPr>
          <p:cNvSpPr/>
          <p:nvPr userDrawn="1"/>
        </p:nvSpPr>
        <p:spPr>
          <a:xfrm>
            <a:off x="6566930" y="5138928"/>
            <a:ext cx="1289304" cy="1719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447C29C-1D94-4217-A4D7-E0E0A8CACEBC}"/>
              </a:ext>
            </a:extLst>
          </p:cNvPr>
          <p:cNvSpPr/>
          <p:nvPr userDrawn="1"/>
        </p:nvSpPr>
        <p:spPr>
          <a:xfrm>
            <a:off x="5283401" y="5138928"/>
            <a:ext cx="1289304" cy="1719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74362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2 pictur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1650" y="1599882"/>
            <a:ext cx="2933700" cy="928688"/>
          </a:xfrm>
        </p:spPr>
        <p:txBody>
          <a:bodyPr lIns="0" anchor="t">
            <a:normAutofit/>
          </a:bodyPr>
          <a:lstStyle>
            <a:lvl1pPr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650" y="2667000"/>
            <a:ext cx="2933700" cy="3438144"/>
          </a:xfrm>
        </p:spPr>
        <p:txBody>
          <a:bodyPr lIns="0" numCol="1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DD81F-9379-48E6-9B14-83486F920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33658" y="6356353"/>
            <a:ext cx="481693" cy="365125"/>
          </a:xfrm>
        </p:spPr>
        <p:txBody>
          <a:bodyPr/>
          <a:lstStyle>
            <a:lvl1pPr>
              <a:defRPr sz="9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ADB92-0B1B-4197-89C6-501F17064283}"/>
              </a:ext>
            </a:extLst>
          </p:cNvPr>
          <p:cNvSpPr>
            <a:spLocks noChangeAspect="1"/>
          </p:cNvSpPr>
          <p:nvPr userDrawn="1"/>
        </p:nvSpPr>
        <p:spPr>
          <a:xfrm>
            <a:off x="-1" y="3435097"/>
            <a:ext cx="1030779" cy="3438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A6E6F19-D213-4BFC-8D80-D66C9D2BD837}"/>
              </a:ext>
            </a:extLst>
          </p:cNvPr>
          <p:cNvSpPr>
            <a:spLocks noChangeAspect="1"/>
          </p:cNvSpPr>
          <p:nvPr userDrawn="1"/>
        </p:nvSpPr>
        <p:spPr>
          <a:xfrm>
            <a:off x="1030778" y="-20803"/>
            <a:ext cx="1030778" cy="3455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5280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725" y="1619253"/>
            <a:ext cx="3609976" cy="1325563"/>
          </a:xfrm>
        </p:spPr>
        <p:txBody>
          <a:bodyPr lIns="0" anchor="b">
            <a:normAutofit/>
          </a:bodyPr>
          <a:lstStyle>
            <a:lvl1pPr marL="0"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724" y="3233060"/>
            <a:ext cx="3152776" cy="296454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801717-EC04-4D9F-BE50-E726ECAC1136}"/>
              </a:ext>
            </a:extLst>
          </p:cNvPr>
          <p:cNvSpPr/>
          <p:nvPr userDrawn="1"/>
        </p:nvSpPr>
        <p:spPr>
          <a:xfrm>
            <a:off x="1" y="13716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1841E8-8EE7-488E-B7DD-D1F23F79128D}"/>
              </a:ext>
            </a:extLst>
          </p:cNvPr>
          <p:cNvSpPr/>
          <p:nvPr userDrawn="1"/>
        </p:nvSpPr>
        <p:spPr>
          <a:xfrm>
            <a:off x="1" y="24003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AEF00F-18B6-43AC-BF54-3B4939890FE1}"/>
              </a:ext>
            </a:extLst>
          </p:cNvPr>
          <p:cNvSpPr/>
          <p:nvPr userDrawn="1"/>
        </p:nvSpPr>
        <p:spPr>
          <a:xfrm>
            <a:off x="1" y="27432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C54B6B-8A0E-422F-B2FF-A68441C16904}"/>
              </a:ext>
            </a:extLst>
          </p:cNvPr>
          <p:cNvSpPr/>
          <p:nvPr userDrawn="1"/>
        </p:nvSpPr>
        <p:spPr>
          <a:xfrm>
            <a:off x="1" y="30861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602B99D-D623-4FE2-BDFD-A23B43BEBBDD}"/>
              </a:ext>
            </a:extLst>
          </p:cNvPr>
          <p:cNvSpPr/>
          <p:nvPr userDrawn="1"/>
        </p:nvSpPr>
        <p:spPr>
          <a:xfrm>
            <a:off x="1" y="34290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4892CE3-43B8-4AF7-8E2E-1E5C2045F89A}"/>
              </a:ext>
            </a:extLst>
          </p:cNvPr>
          <p:cNvSpPr/>
          <p:nvPr userDrawn="1"/>
        </p:nvSpPr>
        <p:spPr>
          <a:xfrm>
            <a:off x="1" y="37719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C5002F-39B4-49E5-B179-A5F9A322772D}"/>
              </a:ext>
            </a:extLst>
          </p:cNvPr>
          <p:cNvSpPr/>
          <p:nvPr userDrawn="1"/>
        </p:nvSpPr>
        <p:spPr>
          <a:xfrm>
            <a:off x="1" y="41148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47AC63-E8C8-47EF-BDEA-DF587155527B}"/>
              </a:ext>
            </a:extLst>
          </p:cNvPr>
          <p:cNvSpPr/>
          <p:nvPr userDrawn="1"/>
        </p:nvSpPr>
        <p:spPr>
          <a:xfrm>
            <a:off x="1" y="44577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EAD15DF-3882-4D15-8A5D-B08B7A32A9B0}"/>
              </a:ext>
            </a:extLst>
          </p:cNvPr>
          <p:cNvSpPr/>
          <p:nvPr userDrawn="1"/>
        </p:nvSpPr>
        <p:spPr>
          <a:xfrm>
            <a:off x="1" y="48006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A3B466-F022-4299-8575-4347D62E5ADB}"/>
              </a:ext>
            </a:extLst>
          </p:cNvPr>
          <p:cNvSpPr/>
          <p:nvPr userDrawn="1"/>
        </p:nvSpPr>
        <p:spPr>
          <a:xfrm>
            <a:off x="1" y="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3BE58-6B70-49F5-8283-BF3B0B35E1D7}"/>
              </a:ext>
            </a:extLst>
          </p:cNvPr>
          <p:cNvSpPr/>
          <p:nvPr userDrawn="1"/>
        </p:nvSpPr>
        <p:spPr>
          <a:xfrm>
            <a:off x="1" y="6515100"/>
            <a:ext cx="257175" cy="34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65F4154-50AA-4593-A86B-2A7A582D30AA}"/>
              </a:ext>
            </a:extLst>
          </p:cNvPr>
          <p:cNvSpPr/>
          <p:nvPr userDrawn="1"/>
        </p:nvSpPr>
        <p:spPr>
          <a:xfrm>
            <a:off x="1" y="3429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35667C-FE54-4C6C-81D2-C117F6848A7C}"/>
              </a:ext>
            </a:extLst>
          </p:cNvPr>
          <p:cNvSpPr/>
          <p:nvPr userDrawn="1"/>
        </p:nvSpPr>
        <p:spPr>
          <a:xfrm>
            <a:off x="1" y="51435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B327EE7-DDE6-4725-9791-0909802594D4}"/>
              </a:ext>
            </a:extLst>
          </p:cNvPr>
          <p:cNvSpPr/>
          <p:nvPr userDrawn="1"/>
        </p:nvSpPr>
        <p:spPr>
          <a:xfrm>
            <a:off x="1" y="54864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880683C-A1F9-41B4-92B6-6690A542A9CA}"/>
              </a:ext>
            </a:extLst>
          </p:cNvPr>
          <p:cNvSpPr/>
          <p:nvPr userDrawn="1"/>
        </p:nvSpPr>
        <p:spPr>
          <a:xfrm>
            <a:off x="1" y="58293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BF012F1-D588-4F57-88B5-6F5532BADA92}"/>
              </a:ext>
            </a:extLst>
          </p:cNvPr>
          <p:cNvSpPr/>
          <p:nvPr userDrawn="1"/>
        </p:nvSpPr>
        <p:spPr>
          <a:xfrm>
            <a:off x="1" y="61722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8FFED0C-C9D9-439B-8A01-3C4181694F90}"/>
              </a:ext>
            </a:extLst>
          </p:cNvPr>
          <p:cNvSpPr/>
          <p:nvPr userDrawn="1"/>
        </p:nvSpPr>
        <p:spPr>
          <a:xfrm>
            <a:off x="1" y="685800"/>
            <a:ext cx="257175" cy="34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03FFB96-6B81-475C-995F-610FEC231FEE}"/>
              </a:ext>
            </a:extLst>
          </p:cNvPr>
          <p:cNvSpPr/>
          <p:nvPr userDrawn="1"/>
        </p:nvSpPr>
        <p:spPr>
          <a:xfrm>
            <a:off x="1" y="10287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E12DC0D-3BAD-4A09-83DE-A880AF5D71CB}"/>
              </a:ext>
            </a:extLst>
          </p:cNvPr>
          <p:cNvSpPr/>
          <p:nvPr userDrawn="1"/>
        </p:nvSpPr>
        <p:spPr>
          <a:xfrm>
            <a:off x="1" y="17145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069B2B0-3E3B-4E71-8023-5CEF05BF4DF3}"/>
              </a:ext>
            </a:extLst>
          </p:cNvPr>
          <p:cNvSpPr/>
          <p:nvPr userDrawn="1"/>
        </p:nvSpPr>
        <p:spPr>
          <a:xfrm>
            <a:off x="1" y="2057400"/>
            <a:ext cx="257175" cy="34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AB15B89-DA8C-4D7D-B70F-286B95F8C931}"/>
              </a:ext>
            </a:extLst>
          </p:cNvPr>
          <p:cNvSpPr/>
          <p:nvPr userDrawn="1"/>
        </p:nvSpPr>
        <p:spPr>
          <a:xfrm>
            <a:off x="847726" y="1066803"/>
            <a:ext cx="471488" cy="18225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88E0B9BB-DE60-45D5-BB83-F9309D54A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C1814D13-F502-4AE1-80E4-7479F5797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D4AA35C5-6F41-4930-94A5-EE0C65115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69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framed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7776" y="3219451"/>
            <a:ext cx="3452813" cy="1343025"/>
          </a:xfrm>
        </p:spPr>
        <p:txBody>
          <a:bodyPr lIns="0" anchor="t">
            <a:normAutofit/>
          </a:bodyPr>
          <a:lstStyle>
            <a:lvl1pPr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38815-B9AF-4BA5-B8D6-3311C494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7776" y="4589466"/>
            <a:ext cx="3452813" cy="1500187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BB87F0D-3BAB-446D-B8D9-08B2C2BB3BD7}"/>
              </a:ext>
            </a:extLst>
          </p:cNvPr>
          <p:cNvSpPr/>
          <p:nvPr userDrawn="1"/>
        </p:nvSpPr>
        <p:spPr>
          <a:xfrm>
            <a:off x="0" y="0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F04AEEB-DA23-4423-A0A2-D2E04125C4A7}"/>
              </a:ext>
            </a:extLst>
          </p:cNvPr>
          <p:cNvSpPr/>
          <p:nvPr userDrawn="1"/>
        </p:nvSpPr>
        <p:spPr>
          <a:xfrm>
            <a:off x="0" y="572886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058B74-EF5C-4574-9B30-072FA59B9B21}"/>
              </a:ext>
            </a:extLst>
          </p:cNvPr>
          <p:cNvSpPr/>
          <p:nvPr userDrawn="1"/>
        </p:nvSpPr>
        <p:spPr>
          <a:xfrm>
            <a:off x="0" y="1145772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E24787-0FCF-4199-AB93-6593FE032C55}"/>
              </a:ext>
            </a:extLst>
          </p:cNvPr>
          <p:cNvSpPr/>
          <p:nvPr userDrawn="1"/>
        </p:nvSpPr>
        <p:spPr>
          <a:xfrm>
            <a:off x="0" y="1718658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F44E538-795F-4C68-9305-B6955DBC7F5D}"/>
              </a:ext>
            </a:extLst>
          </p:cNvPr>
          <p:cNvSpPr/>
          <p:nvPr userDrawn="1"/>
        </p:nvSpPr>
        <p:spPr>
          <a:xfrm>
            <a:off x="0" y="2291544"/>
            <a:ext cx="432054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1A0463E-1142-44E9-8CB3-9F22F5DF78A8}"/>
              </a:ext>
            </a:extLst>
          </p:cNvPr>
          <p:cNvSpPr/>
          <p:nvPr userDrawn="1"/>
        </p:nvSpPr>
        <p:spPr>
          <a:xfrm>
            <a:off x="0" y="2864430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7898DBE-884D-4A00-AF2F-4295EAF41E13}"/>
              </a:ext>
            </a:extLst>
          </p:cNvPr>
          <p:cNvSpPr/>
          <p:nvPr userDrawn="1"/>
        </p:nvSpPr>
        <p:spPr>
          <a:xfrm>
            <a:off x="0" y="3437316"/>
            <a:ext cx="432054" cy="576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AB5AC4-C502-4D78-A602-3027D20AB33A}"/>
              </a:ext>
            </a:extLst>
          </p:cNvPr>
          <p:cNvSpPr/>
          <p:nvPr userDrawn="1"/>
        </p:nvSpPr>
        <p:spPr>
          <a:xfrm>
            <a:off x="0" y="4010202"/>
            <a:ext cx="432054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DF81845-E621-4070-9AD6-1F40FFDD82E2}"/>
              </a:ext>
            </a:extLst>
          </p:cNvPr>
          <p:cNvSpPr/>
          <p:nvPr userDrawn="1"/>
        </p:nvSpPr>
        <p:spPr>
          <a:xfrm>
            <a:off x="0" y="4583088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9190B9C-4A97-4EDC-9CBD-A68122AE2419}"/>
              </a:ext>
            </a:extLst>
          </p:cNvPr>
          <p:cNvSpPr/>
          <p:nvPr userDrawn="1"/>
        </p:nvSpPr>
        <p:spPr>
          <a:xfrm>
            <a:off x="0" y="5155974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90346E6-78BF-48E9-8EF6-B77BAA49AADA}"/>
              </a:ext>
            </a:extLst>
          </p:cNvPr>
          <p:cNvSpPr/>
          <p:nvPr userDrawn="1"/>
        </p:nvSpPr>
        <p:spPr>
          <a:xfrm>
            <a:off x="0" y="5728860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2A3902D-54BA-48ED-8547-8856B4F50D2D}"/>
              </a:ext>
            </a:extLst>
          </p:cNvPr>
          <p:cNvSpPr/>
          <p:nvPr userDrawn="1"/>
        </p:nvSpPr>
        <p:spPr>
          <a:xfrm>
            <a:off x="0" y="6281928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85555D5-968D-4715-BA22-C95642914BC2}"/>
              </a:ext>
            </a:extLst>
          </p:cNvPr>
          <p:cNvSpPr/>
          <p:nvPr userDrawn="1"/>
        </p:nvSpPr>
        <p:spPr>
          <a:xfrm>
            <a:off x="428958" y="0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F24F0F4-135E-4625-9A8E-38755078B5E7}"/>
              </a:ext>
            </a:extLst>
          </p:cNvPr>
          <p:cNvSpPr/>
          <p:nvPr userDrawn="1"/>
        </p:nvSpPr>
        <p:spPr>
          <a:xfrm>
            <a:off x="861012" y="0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F1969E72-FA7B-4358-8C46-7F15CF01A747}"/>
              </a:ext>
            </a:extLst>
          </p:cNvPr>
          <p:cNvSpPr/>
          <p:nvPr userDrawn="1"/>
        </p:nvSpPr>
        <p:spPr>
          <a:xfrm>
            <a:off x="1293066" y="0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2F9FDD1-1288-44CD-9C55-6CE3B2FB39F9}"/>
              </a:ext>
            </a:extLst>
          </p:cNvPr>
          <p:cNvSpPr/>
          <p:nvPr userDrawn="1"/>
        </p:nvSpPr>
        <p:spPr>
          <a:xfrm>
            <a:off x="1725120" y="0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30AC56B-D539-45B3-AD66-457D7D874CD8}"/>
              </a:ext>
            </a:extLst>
          </p:cNvPr>
          <p:cNvSpPr/>
          <p:nvPr userDrawn="1"/>
        </p:nvSpPr>
        <p:spPr>
          <a:xfrm>
            <a:off x="2157174" y="0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6434293-E220-465A-9EF3-FF90D0E0F19B}"/>
              </a:ext>
            </a:extLst>
          </p:cNvPr>
          <p:cNvSpPr/>
          <p:nvPr userDrawn="1"/>
        </p:nvSpPr>
        <p:spPr>
          <a:xfrm>
            <a:off x="2589228" y="0"/>
            <a:ext cx="432054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6751B4BA-EAD6-4F27-B051-F799EBBAAE12}"/>
              </a:ext>
            </a:extLst>
          </p:cNvPr>
          <p:cNvSpPr/>
          <p:nvPr userDrawn="1"/>
        </p:nvSpPr>
        <p:spPr>
          <a:xfrm>
            <a:off x="3021282" y="0"/>
            <a:ext cx="432054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EF6A1809-5EEE-4801-A2B0-7350405CDEB5}"/>
              </a:ext>
            </a:extLst>
          </p:cNvPr>
          <p:cNvSpPr/>
          <p:nvPr userDrawn="1"/>
        </p:nvSpPr>
        <p:spPr>
          <a:xfrm>
            <a:off x="3453336" y="0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3B41004-5241-4ED8-8DBD-6D7345DFC934}"/>
              </a:ext>
            </a:extLst>
          </p:cNvPr>
          <p:cNvSpPr/>
          <p:nvPr userDrawn="1"/>
        </p:nvSpPr>
        <p:spPr>
          <a:xfrm>
            <a:off x="3885390" y="0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2EC9AD5-87ED-4FC3-A142-A87EB8359263}"/>
              </a:ext>
            </a:extLst>
          </p:cNvPr>
          <p:cNvSpPr/>
          <p:nvPr userDrawn="1"/>
        </p:nvSpPr>
        <p:spPr>
          <a:xfrm>
            <a:off x="3885390" y="563966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BFD4027-F2BA-4F92-8229-FC2C25423B98}"/>
              </a:ext>
            </a:extLst>
          </p:cNvPr>
          <p:cNvSpPr/>
          <p:nvPr userDrawn="1"/>
        </p:nvSpPr>
        <p:spPr>
          <a:xfrm>
            <a:off x="3885390" y="1136852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5A0F8C7-1908-4500-B7D3-5BEDCCC233D8}"/>
              </a:ext>
            </a:extLst>
          </p:cNvPr>
          <p:cNvSpPr/>
          <p:nvPr userDrawn="1"/>
        </p:nvSpPr>
        <p:spPr>
          <a:xfrm>
            <a:off x="3885390" y="1709738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4614BC4-1B39-4DE0-ACCE-6DDED4710BEF}"/>
              </a:ext>
            </a:extLst>
          </p:cNvPr>
          <p:cNvSpPr/>
          <p:nvPr userDrawn="1"/>
        </p:nvSpPr>
        <p:spPr>
          <a:xfrm>
            <a:off x="3885390" y="2282624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F20A7E0-34F3-480A-9BE6-79B88802E55B}"/>
              </a:ext>
            </a:extLst>
          </p:cNvPr>
          <p:cNvSpPr/>
          <p:nvPr userDrawn="1"/>
        </p:nvSpPr>
        <p:spPr>
          <a:xfrm>
            <a:off x="3885390" y="2855510"/>
            <a:ext cx="432054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6A8074E-3117-4E9F-A0E2-53086DF7453D}"/>
              </a:ext>
            </a:extLst>
          </p:cNvPr>
          <p:cNvSpPr/>
          <p:nvPr userDrawn="1"/>
        </p:nvSpPr>
        <p:spPr>
          <a:xfrm>
            <a:off x="3885390" y="3428396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7D0C6A1-221D-421D-9992-0F6CB576A685}"/>
              </a:ext>
            </a:extLst>
          </p:cNvPr>
          <p:cNvSpPr/>
          <p:nvPr userDrawn="1"/>
        </p:nvSpPr>
        <p:spPr>
          <a:xfrm>
            <a:off x="3885390" y="4001282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39E7BB0-5CBA-4258-A058-DD0BD25C2F8E}"/>
              </a:ext>
            </a:extLst>
          </p:cNvPr>
          <p:cNvSpPr/>
          <p:nvPr userDrawn="1"/>
        </p:nvSpPr>
        <p:spPr>
          <a:xfrm>
            <a:off x="3885390" y="4574168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3B2A275-45FA-4398-8B2D-80B189135727}"/>
              </a:ext>
            </a:extLst>
          </p:cNvPr>
          <p:cNvSpPr/>
          <p:nvPr userDrawn="1"/>
        </p:nvSpPr>
        <p:spPr>
          <a:xfrm>
            <a:off x="3885390" y="5147054"/>
            <a:ext cx="432054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D63E382-D846-4749-9843-91E603EB5230}"/>
              </a:ext>
            </a:extLst>
          </p:cNvPr>
          <p:cNvSpPr/>
          <p:nvPr userDrawn="1"/>
        </p:nvSpPr>
        <p:spPr>
          <a:xfrm>
            <a:off x="3885390" y="5719940"/>
            <a:ext cx="432054" cy="5760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D530F3E2-4C57-4A9F-BD15-4E34F155226A}"/>
              </a:ext>
            </a:extLst>
          </p:cNvPr>
          <p:cNvSpPr/>
          <p:nvPr userDrawn="1"/>
        </p:nvSpPr>
        <p:spPr>
          <a:xfrm>
            <a:off x="3885390" y="6281928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4DD1FBBA-C4C1-423C-8D85-CC2FA3147C8D}"/>
              </a:ext>
            </a:extLst>
          </p:cNvPr>
          <p:cNvSpPr/>
          <p:nvPr userDrawn="1"/>
        </p:nvSpPr>
        <p:spPr>
          <a:xfrm>
            <a:off x="428958" y="6281928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2348BA8A-9E10-4BDA-92EB-6C1021EBD8BB}"/>
              </a:ext>
            </a:extLst>
          </p:cNvPr>
          <p:cNvSpPr/>
          <p:nvPr userDrawn="1"/>
        </p:nvSpPr>
        <p:spPr>
          <a:xfrm>
            <a:off x="861012" y="6281928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CF99AB6-B5E9-4BF1-A002-3ED17781E3B2}"/>
              </a:ext>
            </a:extLst>
          </p:cNvPr>
          <p:cNvSpPr/>
          <p:nvPr userDrawn="1"/>
        </p:nvSpPr>
        <p:spPr>
          <a:xfrm>
            <a:off x="1293066" y="6281928"/>
            <a:ext cx="432054" cy="5760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FD504C16-D7B1-4B1A-BD29-5F63709EFBC0}"/>
              </a:ext>
            </a:extLst>
          </p:cNvPr>
          <p:cNvSpPr/>
          <p:nvPr userDrawn="1"/>
        </p:nvSpPr>
        <p:spPr>
          <a:xfrm>
            <a:off x="1725120" y="6281928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97BFC63B-0BE4-439A-A676-C1171E900B0F}"/>
              </a:ext>
            </a:extLst>
          </p:cNvPr>
          <p:cNvSpPr/>
          <p:nvPr userDrawn="1"/>
        </p:nvSpPr>
        <p:spPr>
          <a:xfrm>
            <a:off x="2157174" y="6281928"/>
            <a:ext cx="432054" cy="5760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BAB1FD7-5A5C-40DF-9C8E-6FCB53B52D50}"/>
              </a:ext>
            </a:extLst>
          </p:cNvPr>
          <p:cNvSpPr/>
          <p:nvPr userDrawn="1"/>
        </p:nvSpPr>
        <p:spPr>
          <a:xfrm>
            <a:off x="2589228" y="6281928"/>
            <a:ext cx="432054" cy="5760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E54DCBE-7693-49E1-A5FF-9553046ADC6C}"/>
              </a:ext>
            </a:extLst>
          </p:cNvPr>
          <p:cNvSpPr/>
          <p:nvPr userDrawn="1"/>
        </p:nvSpPr>
        <p:spPr>
          <a:xfrm>
            <a:off x="3021282" y="6281928"/>
            <a:ext cx="432054" cy="57607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CBA41F1-ED75-4F55-BA4B-F88B6BBAD51B}"/>
              </a:ext>
            </a:extLst>
          </p:cNvPr>
          <p:cNvSpPr/>
          <p:nvPr userDrawn="1"/>
        </p:nvSpPr>
        <p:spPr>
          <a:xfrm>
            <a:off x="3453336" y="6281928"/>
            <a:ext cx="432054" cy="57607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2" name="Date Placeholder 3">
            <a:extLst>
              <a:ext uri="{FF2B5EF4-FFF2-40B4-BE49-F238E27FC236}">
                <a16:creationId xmlns:a16="http://schemas.microsoft.com/office/drawing/2014/main" id="{2D66ED17-6A8B-4750-B089-A49B6B7F23C4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057776" y="6356353"/>
            <a:ext cx="753837" cy="365125"/>
          </a:xfrm>
        </p:spPr>
        <p:txBody>
          <a:bodyPr lIns="0"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3" name="Footer Placeholder 4">
            <a:extLst>
              <a:ext uri="{FF2B5EF4-FFF2-40B4-BE49-F238E27FC236}">
                <a16:creationId xmlns:a16="http://schemas.microsoft.com/office/drawing/2014/main" id="{E0A74137-35DA-43A9-A740-435B3099BE7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927272" y="6356353"/>
            <a:ext cx="2000250" cy="365125"/>
          </a:xfrm>
        </p:spPr>
        <p:txBody>
          <a:bodyPr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4" name="Slide Number Placeholder 5">
            <a:extLst>
              <a:ext uri="{FF2B5EF4-FFF2-40B4-BE49-F238E27FC236}">
                <a16:creationId xmlns:a16="http://schemas.microsoft.com/office/drawing/2014/main" id="{B68A6459-3B6F-442B-914B-5A5522D3279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033658" y="6356353"/>
            <a:ext cx="481693" cy="365125"/>
          </a:xfrm>
        </p:spPr>
        <p:txBody>
          <a:bodyPr/>
          <a:lstStyle>
            <a:lvl1pPr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2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961596BB-AB96-498E-9FC6-5A2AB545015E}"/>
              </a:ext>
            </a:extLst>
          </p:cNvPr>
          <p:cNvSpPr/>
          <p:nvPr userDrawn="1"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F5A6A-E29E-401A-801A-8FD9CAABA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755" y="1870710"/>
            <a:ext cx="4248150" cy="67437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9118C8-2BD4-4A40-BC58-4FE44DEC7363}"/>
              </a:ext>
            </a:extLst>
          </p:cNvPr>
          <p:cNvSpPr/>
          <p:nvPr userDrawn="1"/>
        </p:nvSpPr>
        <p:spPr>
          <a:xfrm>
            <a:off x="1588771" y="13716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AD9616-1E71-41BB-8C88-7A8B2E678B19}"/>
              </a:ext>
            </a:extLst>
          </p:cNvPr>
          <p:cNvSpPr/>
          <p:nvPr userDrawn="1"/>
        </p:nvSpPr>
        <p:spPr>
          <a:xfrm>
            <a:off x="1588771" y="24003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C0C635-E6DB-4926-AB50-27C9523BA6D9}"/>
              </a:ext>
            </a:extLst>
          </p:cNvPr>
          <p:cNvSpPr/>
          <p:nvPr userDrawn="1"/>
        </p:nvSpPr>
        <p:spPr>
          <a:xfrm>
            <a:off x="1588771" y="27432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C2E78C-B45B-4FC7-8BA2-B26C3B4C1B7B}"/>
              </a:ext>
            </a:extLst>
          </p:cNvPr>
          <p:cNvSpPr/>
          <p:nvPr userDrawn="1"/>
        </p:nvSpPr>
        <p:spPr>
          <a:xfrm>
            <a:off x="1588771" y="30861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27586E-6CC4-43CF-85A4-5F1DEBF538EE}"/>
              </a:ext>
            </a:extLst>
          </p:cNvPr>
          <p:cNvSpPr/>
          <p:nvPr userDrawn="1"/>
        </p:nvSpPr>
        <p:spPr>
          <a:xfrm>
            <a:off x="1588771" y="34290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A87086-44EB-4B15-9068-C89D4316CCC4}"/>
              </a:ext>
            </a:extLst>
          </p:cNvPr>
          <p:cNvSpPr/>
          <p:nvPr userDrawn="1"/>
        </p:nvSpPr>
        <p:spPr>
          <a:xfrm>
            <a:off x="1588771" y="37719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DBA141-4D66-475C-A7A4-24D56F66EA01}"/>
              </a:ext>
            </a:extLst>
          </p:cNvPr>
          <p:cNvSpPr/>
          <p:nvPr userDrawn="1"/>
        </p:nvSpPr>
        <p:spPr>
          <a:xfrm>
            <a:off x="1588771" y="41148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36208B-40F2-466D-94DD-475C48CC33F1}"/>
              </a:ext>
            </a:extLst>
          </p:cNvPr>
          <p:cNvSpPr/>
          <p:nvPr userDrawn="1"/>
        </p:nvSpPr>
        <p:spPr>
          <a:xfrm>
            <a:off x="1588771" y="44577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A7F399-568C-49DE-BEA4-F1693AC34329}"/>
              </a:ext>
            </a:extLst>
          </p:cNvPr>
          <p:cNvSpPr/>
          <p:nvPr userDrawn="1"/>
        </p:nvSpPr>
        <p:spPr>
          <a:xfrm>
            <a:off x="1588771" y="48006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04A9B4-FE61-456D-821E-17BBAF611724}"/>
              </a:ext>
            </a:extLst>
          </p:cNvPr>
          <p:cNvSpPr/>
          <p:nvPr userDrawn="1"/>
        </p:nvSpPr>
        <p:spPr>
          <a:xfrm>
            <a:off x="1588771" y="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9149E0-1DA5-4D13-B672-D5D022B66892}"/>
              </a:ext>
            </a:extLst>
          </p:cNvPr>
          <p:cNvSpPr/>
          <p:nvPr userDrawn="1"/>
        </p:nvSpPr>
        <p:spPr>
          <a:xfrm>
            <a:off x="1588771" y="65151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4998EA-58DB-4394-B448-32D5476A0416}"/>
              </a:ext>
            </a:extLst>
          </p:cNvPr>
          <p:cNvSpPr/>
          <p:nvPr userDrawn="1"/>
        </p:nvSpPr>
        <p:spPr>
          <a:xfrm>
            <a:off x="1588771" y="3429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0B7785-DD94-4481-9BE0-30321A1E5D4F}"/>
              </a:ext>
            </a:extLst>
          </p:cNvPr>
          <p:cNvSpPr/>
          <p:nvPr userDrawn="1"/>
        </p:nvSpPr>
        <p:spPr>
          <a:xfrm>
            <a:off x="1588771" y="51435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CA73DF-3F6B-4A8B-BC96-5F0E8816759D}"/>
              </a:ext>
            </a:extLst>
          </p:cNvPr>
          <p:cNvSpPr/>
          <p:nvPr userDrawn="1"/>
        </p:nvSpPr>
        <p:spPr>
          <a:xfrm>
            <a:off x="1588771" y="54864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56AF0A-DC14-4B8A-B41C-950B659F5248}"/>
              </a:ext>
            </a:extLst>
          </p:cNvPr>
          <p:cNvSpPr/>
          <p:nvPr userDrawn="1"/>
        </p:nvSpPr>
        <p:spPr>
          <a:xfrm>
            <a:off x="1588771" y="58293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35D68D2-7542-4F1E-923A-0C6C255A8566}"/>
              </a:ext>
            </a:extLst>
          </p:cNvPr>
          <p:cNvSpPr/>
          <p:nvPr userDrawn="1"/>
        </p:nvSpPr>
        <p:spPr>
          <a:xfrm>
            <a:off x="1588771" y="61722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DD9ED3-7DCD-4E23-94F2-51C26D610A2B}"/>
              </a:ext>
            </a:extLst>
          </p:cNvPr>
          <p:cNvSpPr/>
          <p:nvPr userDrawn="1"/>
        </p:nvSpPr>
        <p:spPr>
          <a:xfrm>
            <a:off x="1588771" y="6858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ED83BD-EB0D-46BD-A015-91554B991642}"/>
              </a:ext>
            </a:extLst>
          </p:cNvPr>
          <p:cNvSpPr/>
          <p:nvPr userDrawn="1"/>
        </p:nvSpPr>
        <p:spPr>
          <a:xfrm>
            <a:off x="1588771" y="10287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69C2404-050F-4EF9-B5FD-333059A9D6FA}"/>
              </a:ext>
            </a:extLst>
          </p:cNvPr>
          <p:cNvSpPr/>
          <p:nvPr userDrawn="1"/>
        </p:nvSpPr>
        <p:spPr>
          <a:xfrm>
            <a:off x="1588771" y="17145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4710FF2-3868-4BB0-AA0F-85DAD4623984}"/>
              </a:ext>
            </a:extLst>
          </p:cNvPr>
          <p:cNvSpPr/>
          <p:nvPr userDrawn="1"/>
        </p:nvSpPr>
        <p:spPr>
          <a:xfrm>
            <a:off x="1588771" y="20574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638189" y="2931918"/>
            <a:ext cx="6858002" cy="994172"/>
          </a:xfrm>
        </p:spPr>
        <p:txBody>
          <a:bodyPr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A36FAFC0-63E1-4A5C-8C07-50890392F19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9205" y="1178560"/>
            <a:ext cx="857250" cy="67437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3D1D7F95-338B-478D-B221-D4C9EC5472B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373755" y="3506470"/>
            <a:ext cx="4248150" cy="67437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48">
            <a:extLst>
              <a:ext uri="{FF2B5EF4-FFF2-40B4-BE49-F238E27FC236}">
                <a16:creationId xmlns:a16="http://schemas.microsoft.com/office/drawing/2014/main" id="{D5AAA54C-0885-4221-AAAF-831C36B8C05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69205" y="2816860"/>
            <a:ext cx="857250" cy="67437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07D1309E-F6F7-4FFB-BFBE-F2B34D49D2B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373755" y="5157470"/>
            <a:ext cx="4248150" cy="67437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3" name="Text Placeholder 48">
            <a:extLst>
              <a:ext uri="{FF2B5EF4-FFF2-40B4-BE49-F238E27FC236}">
                <a16:creationId xmlns:a16="http://schemas.microsoft.com/office/drawing/2014/main" id="{020F4427-24B5-439F-BAD8-849395F5BD3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69205" y="4467860"/>
            <a:ext cx="857250" cy="67437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57" name="Date Placeholder 3">
            <a:extLst>
              <a:ext uri="{FF2B5EF4-FFF2-40B4-BE49-F238E27FC236}">
                <a16:creationId xmlns:a16="http://schemas.microsoft.com/office/drawing/2014/main" id="{4B58E98B-B927-46C1-8ED3-11D1917EF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4596" y="6356353"/>
            <a:ext cx="2032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6CCE00AF-3769-40CD-9667-5C865AF00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37318" y="6356353"/>
            <a:ext cx="16900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D8C19DE6-07C2-43A2-A5EE-D0967E1F9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961596BB-AB96-498E-9FC6-5A2AB545015E}"/>
              </a:ext>
            </a:extLst>
          </p:cNvPr>
          <p:cNvSpPr/>
          <p:nvPr userDrawn="1"/>
        </p:nvSpPr>
        <p:spPr>
          <a:xfrm>
            <a:off x="0" y="0"/>
            <a:ext cx="1600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9118C8-2BD4-4A40-BC58-4FE44DEC7363}"/>
              </a:ext>
            </a:extLst>
          </p:cNvPr>
          <p:cNvSpPr/>
          <p:nvPr userDrawn="1"/>
        </p:nvSpPr>
        <p:spPr>
          <a:xfrm>
            <a:off x="1588771" y="13716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AD9616-1E71-41BB-8C88-7A8B2E678B19}"/>
              </a:ext>
            </a:extLst>
          </p:cNvPr>
          <p:cNvSpPr/>
          <p:nvPr userDrawn="1"/>
        </p:nvSpPr>
        <p:spPr>
          <a:xfrm>
            <a:off x="1588771" y="24003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C0C635-E6DB-4926-AB50-27C9523BA6D9}"/>
              </a:ext>
            </a:extLst>
          </p:cNvPr>
          <p:cNvSpPr/>
          <p:nvPr userDrawn="1"/>
        </p:nvSpPr>
        <p:spPr>
          <a:xfrm>
            <a:off x="1588771" y="27432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C2E78C-B45B-4FC7-8BA2-B26C3B4C1B7B}"/>
              </a:ext>
            </a:extLst>
          </p:cNvPr>
          <p:cNvSpPr/>
          <p:nvPr userDrawn="1"/>
        </p:nvSpPr>
        <p:spPr>
          <a:xfrm>
            <a:off x="1588771" y="30861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27586E-6CC4-43CF-85A4-5F1DEBF538EE}"/>
              </a:ext>
            </a:extLst>
          </p:cNvPr>
          <p:cNvSpPr/>
          <p:nvPr userDrawn="1"/>
        </p:nvSpPr>
        <p:spPr>
          <a:xfrm>
            <a:off x="1588771" y="34290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EA87086-44EB-4B15-9068-C89D4316CCC4}"/>
              </a:ext>
            </a:extLst>
          </p:cNvPr>
          <p:cNvSpPr/>
          <p:nvPr userDrawn="1"/>
        </p:nvSpPr>
        <p:spPr>
          <a:xfrm>
            <a:off x="1588771" y="37719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DBA141-4D66-475C-A7A4-24D56F66EA01}"/>
              </a:ext>
            </a:extLst>
          </p:cNvPr>
          <p:cNvSpPr/>
          <p:nvPr userDrawn="1"/>
        </p:nvSpPr>
        <p:spPr>
          <a:xfrm>
            <a:off x="1588771" y="41148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236208B-40F2-466D-94DD-475C48CC33F1}"/>
              </a:ext>
            </a:extLst>
          </p:cNvPr>
          <p:cNvSpPr/>
          <p:nvPr userDrawn="1"/>
        </p:nvSpPr>
        <p:spPr>
          <a:xfrm>
            <a:off x="1588771" y="44577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A7F399-568C-49DE-BEA4-F1693AC34329}"/>
              </a:ext>
            </a:extLst>
          </p:cNvPr>
          <p:cNvSpPr/>
          <p:nvPr userDrawn="1"/>
        </p:nvSpPr>
        <p:spPr>
          <a:xfrm>
            <a:off x="1588771" y="48006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004A9B4-FE61-456D-821E-17BBAF611724}"/>
              </a:ext>
            </a:extLst>
          </p:cNvPr>
          <p:cNvSpPr/>
          <p:nvPr userDrawn="1"/>
        </p:nvSpPr>
        <p:spPr>
          <a:xfrm>
            <a:off x="1588771" y="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9149E0-1DA5-4D13-B672-D5D022B66892}"/>
              </a:ext>
            </a:extLst>
          </p:cNvPr>
          <p:cNvSpPr/>
          <p:nvPr userDrawn="1"/>
        </p:nvSpPr>
        <p:spPr>
          <a:xfrm>
            <a:off x="1588771" y="65151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34998EA-58DB-4394-B448-32D5476A0416}"/>
              </a:ext>
            </a:extLst>
          </p:cNvPr>
          <p:cNvSpPr/>
          <p:nvPr userDrawn="1"/>
        </p:nvSpPr>
        <p:spPr>
          <a:xfrm>
            <a:off x="1588771" y="342900"/>
            <a:ext cx="257175" cy="342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D0B7785-DD94-4481-9BE0-30321A1E5D4F}"/>
              </a:ext>
            </a:extLst>
          </p:cNvPr>
          <p:cNvSpPr/>
          <p:nvPr userDrawn="1"/>
        </p:nvSpPr>
        <p:spPr>
          <a:xfrm>
            <a:off x="1588771" y="51435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5CA73DF-3F6B-4A8B-BC96-5F0E8816759D}"/>
              </a:ext>
            </a:extLst>
          </p:cNvPr>
          <p:cNvSpPr/>
          <p:nvPr userDrawn="1"/>
        </p:nvSpPr>
        <p:spPr>
          <a:xfrm>
            <a:off x="1588771" y="54864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256AF0A-DC14-4B8A-B41C-950B659F5248}"/>
              </a:ext>
            </a:extLst>
          </p:cNvPr>
          <p:cNvSpPr/>
          <p:nvPr userDrawn="1"/>
        </p:nvSpPr>
        <p:spPr>
          <a:xfrm>
            <a:off x="1588771" y="58293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35D68D2-7542-4F1E-923A-0C6C255A8566}"/>
              </a:ext>
            </a:extLst>
          </p:cNvPr>
          <p:cNvSpPr/>
          <p:nvPr userDrawn="1"/>
        </p:nvSpPr>
        <p:spPr>
          <a:xfrm>
            <a:off x="1588771" y="6172200"/>
            <a:ext cx="257175" cy="342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DD9ED3-7DCD-4E23-94F2-51C26D610A2B}"/>
              </a:ext>
            </a:extLst>
          </p:cNvPr>
          <p:cNvSpPr/>
          <p:nvPr userDrawn="1"/>
        </p:nvSpPr>
        <p:spPr>
          <a:xfrm>
            <a:off x="1588771" y="6858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7ED83BD-EB0D-46BD-A015-91554B991642}"/>
              </a:ext>
            </a:extLst>
          </p:cNvPr>
          <p:cNvSpPr/>
          <p:nvPr userDrawn="1"/>
        </p:nvSpPr>
        <p:spPr>
          <a:xfrm>
            <a:off x="1588771" y="10287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69C2404-050F-4EF9-B5FD-333059A9D6FA}"/>
              </a:ext>
            </a:extLst>
          </p:cNvPr>
          <p:cNvSpPr/>
          <p:nvPr userDrawn="1"/>
        </p:nvSpPr>
        <p:spPr>
          <a:xfrm>
            <a:off x="1588771" y="1714500"/>
            <a:ext cx="257175" cy="3429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4710FF2-3868-4BB0-AA0F-85DAD4623984}"/>
              </a:ext>
            </a:extLst>
          </p:cNvPr>
          <p:cNvSpPr/>
          <p:nvPr userDrawn="1"/>
        </p:nvSpPr>
        <p:spPr>
          <a:xfrm>
            <a:off x="1588771" y="2057400"/>
            <a:ext cx="257175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638189" y="2931918"/>
            <a:ext cx="6858002" cy="994172"/>
          </a:xfrm>
        </p:spPr>
        <p:txBody>
          <a:bodyPr>
            <a:normAutofit/>
          </a:bodyPr>
          <a:lstStyle>
            <a:lvl1pPr algn="ctr"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Date Placeholder 3">
            <a:extLst>
              <a:ext uri="{FF2B5EF4-FFF2-40B4-BE49-F238E27FC236}">
                <a16:creationId xmlns:a16="http://schemas.microsoft.com/office/drawing/2014/main" id="{4B58E98B-B927-46C1-8ED3-11D1917EF0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4596" y="6356353"/>
            <a:ext cx="2032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8" name="Footer Placeholder 4">
            <a:extLst>
              <a:ext uri="{FF2B5EF4-FFF2-40B4-BE49-F238E27FC236}">
                <a16:creationId xmlns:a16="http://schemas.microsoft.com/office/drawing/2014/main" id="{6CCE00AF-3769-40CD-9667-5C865AF001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37318" y="6356353"/>
            <a:ext cx="16900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9" name="Slide Number Placeholder 5">
            <a:extLst>
              <a:ext uri="{FF2B5EF4-FFF2-40B4-BE49-F238E27FC236}">
                <a16:creationId xmlns:a16="http://schemas.microsoft.com/office/drawing/2014/main" id="{D8C19DE6-07C2-43A2-A5EE-D0967E1F9C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6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1A29850-9B3D-49F0-9198-80F35FD55140}"/>
              </a:ext>
            </a:extLst>
          </p:cNvPr>
          <p:cNvSpPr/>
          <p:nvPr userDrawn="1"/>
        </p:nvSpPr>
        <p:spPr>
          <a:xfrm>
            <a:off x="3917063" y="0"/>
            <a:ext cx="1309877" cy="17556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20672AB-65F9-4533-9452-7872A8E7C3BC}"/>
              </a:ext>
            </a:extLst>
          </p:cNvPr>
          <p:cNvSpPr/>
          <p:nvPr userDrawn="1"/>
        </p:nvSpPr>
        <p:spPr>
          <a:xfrm>
            <a:off x="1305687" y="0"/>
            <a:ext cx="1309878" cy="17556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20BF50-7B12-496A-986A-AF0B9880118F}"/>
              </a:ext>
            </a:extLst>
          </p:cNvPr>
          <p:cNvSpPr/>
          <p:nvPr userDrawn="1"/>
        </p:nvSpPr>
        <p:spPr>
          <a:xfrm>
            <a:off x="0" y="0"/>
            <a:ext cx="1309878" cy="17556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E556028-47A8-47AD-A7ED-1CB2252FBE3D}"/>
              </a:ext>
            </a:extLst>
          </p:cNvPr>
          <p:cNvSpPr/>
          <p:nvPr userDrawn="1"/>
        </p:nvSpPr>
        <p:spPr>
          <a:xfrm>
            <a:off x="7834122" y="0"/>
            <a:ext cx="1309878" cy="17556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7570CE-A79F-452C-A098-5DE30EBBC6FB}"/>
              </a:ext>
            </a:extLst>
          </p:cNvPr>
          <p:cNvSpPr/>
          <p:nvPr userDrawn="1"/>
        </p:nvSpPr>
        <p:spPr>
          <a:xfrm>
            <a:off x="1305687" y="1733044"/>
            <a:ext cx="1309878" cy="175564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D3866FD-426E-414F-B17B-F648AF71EA9B}"/>
              </a:ext>
            </a:extLst>
          </p:cNvPr>
          <p:cNvSpPr/>
          <p:nvPr userDrawn="1"/>
        </p:nvSpPr>
        <p:spPr>
          <a:xfrm>
            <a:off x="0" y="1733044"/>
            <a:ext cx="1309878" cy="17556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B0C63F-EAB3-44FC-B94D-C69BCBD26EBB}"/>
              </a:ext>
            </a:extLst>
          </p:cNvPr>
          <p:cNvSpPr/>
          <p:nvPr userDrawn="1"/>
        </p:nvSpPr>
        <p:spPr>
          <a:xfrm>
            <a:off x="6528435" y="1733044"/>
            <a:ext cx="1309878" cy="17556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chemeClr val="accent4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79B1BFC-C4E4-428C-A63D-1780C528C70E}"/>
              </a:ext>
            </a:extLst>
          </p:cNvPr>
          <p:cNvSpPr/>
          <p:nvPr userDrawn="1"/>
        </p:nvSpPr>
        <p:spPr>
          <a:xfrm>
            <a:off x="3917061" y="1733044"/>
            <a:ext cx="1309878" cy="17556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6506793-EC4D-4DB9-A0A1-CC46BD8565D8}"/>
              </a:ext>
            </a:extLst>
          </p:cNvPr>
          <p:cNvSpPr/>
          <p:nvPr userDrawn="1"/>
        </p:nvSpPr>
        <p:spPr>
          <a:xfrm>
            <a:off x="7838314" y="1733044"/>
            <a:ext cx="1305687" cy="17556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7BD3197-9B69-4E3D-9A01-662F1F8E514B}"/>
              </a:ext>
            </a:extLst>
          </p:cNvPr>
          <p:cNvSpPr/>
          <p:nvPr userDrawn="1"/>
        </p:nvSpPr>
        <p:spPr>
          <a:xfrm>
            <a:off x="2611374" y="1733044"/>
            <a:ext cx="1309878" cy="17556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3D039-0A18-4031-8A63-D83666B06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290" y="3870963"/>
            <a:ext cx="6789420" cy="13636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38815-B9AF-4BA5-B8D6-3311C4949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7290" y="5405758"/>
            <a:ext cx="6789420" cy="47688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B05F6-A3ED-45AB-B103-D5E34BFD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29C1C-740D-4213-96FE-1FAA3072F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E8801-7449-48B4-8D64-BCE20D08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59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0A2F77-6CFB-4347-9224-EFAA0C0EF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61854" y="6356353"/>
            <a:ext cx="587832" cy="365125"/>
          </a:xfrm>
        </p:spPr>
        <p:txBody>
          <a:bodyPr lIns="0"/>
          <a:lstStyle>
            <a:lvl1pPr>
              <a:defRPr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C3D54C-F4F9-4FBF-80F6-F45EFD6A2CFF}"/>
              </a:ext>
            </a:extLst>
          </p:cNvPr>
          <p:cNvSpPr/>
          <p:nvPr userDrawn="1"/>
        </p:nvSpPr>
        <p:spPr>
          <a:xfrm>
            <a:off x="1" y="0"/>
            <a:ext cx="455295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70E28C-9E20-435C-99D0-48CF2909019B}"/>
              </a:ext>
            </a:extLst>
          </p:cNvPr>
          <p:cNvSpPr/>
          <p:nvPr userDrawn="1"/>
        </p:nvSpPr>
        <p:spPr>
          <a:xfrm>
            <a:off x="910043" y="0"/>
            <a:ext cx="455295" cy="607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706EA5A-9289-4E46-9AB8-457FE7AD1491}"/>
              </a:ext>
            </a:extLst>
          </p:cNvPr>
          <p:cNvSpPr/>
          <p:nvPr userDrawn="1"/>
        </p:nvSpPr>
        <p:spPr>
          <a:xfrm>
            <a:off x="1365065" y="0"/>
            <a:ext cx="455295" cy="607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425AF3-AF4E-4334-8EF6-9C9C36BFF6E9}"/>
              </a:ext>
            </a:extLst>
          </p:cNvPr>
          <p:cNvSpPr/>
          <p:nvPr userDrawn="1"/>
        </p:nvSpPr>
        <p:spPr>
          <a:xfrm>
            <a:off x="1820086" y="0"/>
            <a:ext cx="455295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844959B-5FB7-4710-8EB4-C6F2E27C47D4}"/>
              </a:ext>
            </a:extLst>
          </p:cNvPr>
          <p:cNvSpPr/>
          <p:nvPr userDrawn="1"/>
        </p:nvSpPr>
        <p:spPr>
          <a:xfrm>
            <a:off x="2275106" y="0"/>
            <a:ext cx="455295" cy="6070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72CBB0-055F-4C86-A198-4CCA83E0D07C}"/>
              </a:ext>
            </a:extLst>
          </p:cNvPr>
          <p:cNvSpPr/>
          <p:nvPr userDrawn="1"/>
        </p:nvSpPr>
        <p:spPr>
          <a:xfrm>
            <a:off x="2730128" y="0"/>
            <a:ext cx="455295" cy="6070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1507067-9434-4548-88C1-96187DB5A02A}"/>
              </a:ext>
            </a:extLst>
          </p:cNvPr>
          <p:cNvSpPr/>
          <p:nvPr userDrawn="1"/>
        </p:nvSpPr>
        <p:spPr>
          <a:xfrm>
            <a:off x="3185150" y="0"/>
            <a:ext cx="455295" cy="6070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4ACD849-640F-48CE-8342-1AE774134F52}"/>
              </a:ext>
            </a:extLst>
          </p:cNvPr>
          <p:cNvSpPr/>
          <p:nvPr userDrawn="1"/>
        </p:nvSpPr>
        <p:spPr>
          <a:xfrm>
            <a:off x="3640171" y="0"/>
            <a:ext cx="455295" cy="6070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A1A4A50-99ED-4ED2-8288-09A681E55857}"/>
              </a:ext>
            </a:extLst>
          </p:cNvPr>
          <p:cNvSpPr/>
          <p:nvPr userDrawn="1"/>
        </p:nvSpPr>
        <p:spPr>
          <a:xfrm>
            <a:off x="455021" y="0"/>
            <a:ext cx="455295" cy="6070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B5E24E4D-15D7-4BF5-9092-BD4E86DB7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7776" y="3219451"/>
            <a:ext cx="3452813" cy="1343025"/>
          </a:xfrm>
        </p:spPr>
        <p:txBody>
          <a:bodyPr lIns="0" anchor="t">
            <a:normAutofit/>
          </a:bodyPr>
          <a:lstStyle>
            <a:lvl1pPr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27093093-F077-4A1D-A6ED-946369A58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57776" y="4589466"/>
            <a:ext cx="3452813" cy="1500187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F3D699E8-339D-4753-8032-13F328CF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35412" y="6356353"/>
            <a:ext cx="2106386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C24FE381-D866-4C7F-95D5-4CF34B3AD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7522" y="6356353"/>
            <a:ext cx="587828" cy="365125"/>
          </a:xfrm>
        </p:spPr>
        <p:txBody>
          <a:bodyPr/>
          <a:lstStyle>
            <a:lvl1pPr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82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cellaneous conten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C4A94B9-9E00-4DD6-BCD4-604645044CAD}"/>
              </a:ext>
            </a:extLst>
          </p:cNvPr>
          <p:cNvSpPr/>
          <p:nvPr userDrawn="1"/>
        </p:nvSpPr>
        <p:spPr>
          <a:xfrm>
            <a:off x="3762896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39AA0F-90FD-444F-B618-EE6F4C1F122A}"/>
              </a:ext>
            </a:extLst>
          </p:cNvPr>
          <p:cNvSpPr/>
          <p:nvPr userDrawn="1"/>
        </p:nvSpPr>
        <p:spPr>
          <a:xfrm>
            <a:off x="3225339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F35D740-BF58-4DAE-A85B-5EF9B6EE3615}"/>
              </a:ext>
            </a:extLst>
          </p:cNvPr>
          <p:cNvSpPr/>
          <p:nvPr userDrawn="1"/>
        </p:nvSpPr>
        <p:spPr>
          <a:xfrm>
            <a:off x="4031674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7B3B2E1-FF09-40A7-993A-BFF59632C25C}"/>
              </a:ext>
            </a:extLst>
          </p:cNvPr>
          <p:cNvSpPr/>
          <p:nvPr userDrawn="1"/>
        </p:nvSpPr>
        <p:spPr>
          <a:xfrm>
            <a:off x="2687783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9981C2-BC8B-44CC-9A8B-A5B381264380}"/>
              </a:ext>
            </a:extLst>
          </p:cNvPr>
          <p:cNvSpPr/>
          <p:nvPr userDrawn="1"/>
        </p:nvSpPr>
        <p:spPr>
          <a:xfrm>
            <a:off x="2150226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FAAD0A-E8F9-47F8-874E-433E4C9A92AC}"/>
              </a:ext>
            </a:extLst>
          </p:cNvPr>
          <p:cNvSpPr/>
          <p:nvPr userDrawn="1"/>
        </p:nvSpPr>
        <p:spPr>
          <a:xfrm>
            <a:off x="1612670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71ABB2-3607-4850-A2E7-141BF30EA1E4}"/>
              </a:ext>
            </a:extLst>
          </p:cNvPr>
          <p:cNvSpPr/>
          <p:nvPr userDrawn="1"/>
        </p:nvSpPr>
        <p:spPr>
          <a:xfrm>
            <a:off x="2419004" y="0"/>
            <a:ext cx="27432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AFBB6AA-DB66-48A4-BBD2-9B36C02E5371}"/>
              </a:ext>
            </a:extLst>
          </p:cNvPr>
          <p:cNvSpPr/>
          <p:nvPr userDrawn="1"/>
        </p:nvSpPr>
        <p:spPr>
          <a:xfrm>
            <a:off x="1343891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9AC868-5C63-419B-8791-593862E707C6}"/>
              </a:ext>
            </a:extLst>
          </p:cNvPr>
          <p:cNvSpPr/>
          <p:nvPr userDrawn="1"/>
        </p:nvSpPr>
        <p:spPr>
          <a:xfrm>
            <a:off x="1075113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136AF71-D03B-4190-8590-1688288FB9F2}"/>
              </a:ext>
            </a:extLst>
          </p:cNvPr>
          <p:cNvSpPr/>
          <p:nvPr userDrawn="1"/>
        </p:nvSpPr>
        <p:spPr>
          <a:xfrm>
            <a:off x="4569230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DA6CEDE-A238-4C3A-B315-B3D3081EC7CC}"/>
              </a:ext>
            </a:extLst>
          </p:cNvPr>
          <p:cNvSpPr/>
          <p:nvPr userDrawn="1"/>
        </p:nvSpPr>
        <p:spPr>
          <a:xfrm>
            <a:off x="268778" y="0"/>
            <a:ext cx="27432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4ACE100-6140-4208-8CE9-DFE45B35007E}"/>
              </a:ext>
            </a:extLst>
          </p:cNvPr>
          <p:cNvSpPr/>
          <p:nvPr userDrawn="1"/>
        </p:nvSpPr>
        <p:spPr>
          <a:xfrm>
            <a:off x="3494117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675F84B-6DC9-4492-A492-95E4ABEF1B78}"/>
              </a:ext>
            </a:extLst>
          </p:cNvPr>
          <p:cNvSpPr/>
          <p:nvPr userDrawn="1"/>
        </p:nvSpPr>
        <p:spPr>
          <a:xfrm>
            <a:off x="806335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A788D4C-E960-45E8-ABC4-72FC2128647B}"/>
              </a:ext>
            </a:extLst>
          </p:cNvPr>
          <p:cNvSpPr/>
          <p:nvPr userDrawn="1"/>
        </p:nvSpPr>
        <p:spPr>
          <a:xfrm>
            <a:off x="1881448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28D71AB-A26E-43A9-B413-A59CFBCDD9B1}"/>
              </a:ext>
            </a:extLst>
          </p:cNvPr>
          <p:cNvSpPr/>
          <p:nvPr userDrawn="1"/>
        </p:nvSpPr>
        <p:spPr>
          <a:xfrm>
            <a:off x="537557" y="0"/>
            <a:ext cx="27432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71E9C91-A1C1-432A-9523-A511B304162F}"/>
              </a:ext>
            </a:extLst>
          </p:cNvPr>
          <p:cNvSpPr/>
          <p:nvPr userDrawn="1"/>
        </p:nvSpPr>
        <p:spPr>
          <a:xfrm>
            <a:off x="0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1D3C8E1-8F58-4916-9097-718454DAC9FC}"/>
              </a:ext>
            </a:extLst>
          </p:cNvPr>
          <p:cNvSpPr/>
          <p:nvPr userDrawn="1"/>
        </p:nvSpPr>
        <p:spPr>
          <a:xfrm>
            <a:off x="4300452" y="0"/>
            <a:ext cx="27432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1465436-7CD8-4713-84B2-BE392283D713}"/>
              </a:ext>
            </a:extLst>
          </p:cNvPr>
          <p:cNvSpPr/>
          <p:nvPr userDrawn="1"/>
        </p:nvSpPr>
        <p:spPr>
          <a:xfrm>
            <a:off x="2956561" y="0"/>
            <a:ext cx="274320" cy="365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54BFDB3-CC2F-4666-9557-90812A8E5147}"/>
              </a:ext>
            </a:extLst>
          </p:cNvPr>
          <p:cNvSpPr/>
          <p:nvPr userDrawn="1"/>
        </p:nvSpPr>
        <p:spPr>
          <a:xfrm>
            <a:off x="8600904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DD356C3-53D1-4AF1-B3FD-AEEFF75FDB5C}"/>
              </a:ext>
            </a:extLst>
          </p:cNvPr>
          <p:cNvSpPr/>
          <p:nvPr userDrawn="1"/>
        </p:nvSpPr>
        <p:spPr>
          <a:xfrm>
            <a:off x="8063348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8C89E7C-AF7A-4E82-B01B-1A945C7BBF79}"/>
              </a:ext>
            </a:extLst>
          </p:cNvPr>
          <p:cNvSpPr/>
          <p:nvPr userDrawn="1"/>
        </p:nvSpPr>
        <p:spPr>
          <a:xfrm>
            <a:off x="8869680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605B19F-DE4A-4705-A964-0579015AED0E}"/>
              </a:ext>
            </a:extLst>
          </p:cNvPr>
          <p:cNvSpPr/>
          <p:nvPr userDrawn="1"/>
        </p:nvSpPr>
        <p:spPr>
          <a:xfrm>
            <a:off x="7525791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D299157-3482-4535-BECD-566EFFF308AD}"/>
              </a:ext>
            </a:extLst>
          </p:cNvPr>
          <p:cNvSpPr/>
          <p:nvPr userDrawn="1"/>
        </p:nvSpPr>
        <p:spPr>
          <a:xfrm>
            <a:off x="6988235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C8CCBF5-CCDC-43C9-B57D-B9DAE23B58BE}"/>
              </a:ext>
            </a:extLst>
          </p:cNvPr>
          <p:cNvSpPr/>
          <p:nvPr userDrawn="1"/>
        </p:nvSpPr>
        <p:spPr>
          <a:xfrm>
            <a:off x="6450678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412D896-790A-420A-BBFB-AFDB7BD9B603}"/>
              </a:ext>
            </a:extLst>
          </p:cNvPr>
          <p:cNvSpPr/>
          <p:nvPr userDrawn="1"/>
        </p:nvSpPr>
        <p:spPr>
          <a:xfrm>
            <a:off x="7257013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5941E70-EE67-4F80-B753-2F6426D0A9DA}"/>
              </a:ext>
            </a:extLst>
          </p:cNvPr>
          <p:cNvSpPr/>
          <p:nvPr userDrawn="1"/>
        </p:nvSpPr>
        <p:spPr>
          <a:xfrm>
            <a:off x="6181900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6751E552-2222-4200-8E39-4DF2BEB677FD}"/>
              </a:ext>
            </a:extLst>
          </p:cNvPr>
          <p:cNvSpPr/>
          <p:nvPr userDrawn="1"/>
        </p:nvSpPr>
        <p:spPr>
          <a:xfrm>
            <a:off x="5913122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3002CA-9883-43A9-B000-00F9F7A14D27}"/>
              </a:ext>
            </a:extLst>
          </p:cNvPr>
          <p:cNvSpPr/>
          <p:nvPr userDrawn="1"/>
        </p:nvSpPr>
        <p:spPr>
          <a:xfrm>
            <a:off x="5106787" y="0"/>
            <a:ext cx="27432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61A1E0B-5D8C-42BB-8493-4A6E267A7C73}"/>
              </a:ext>
            </a:extLst>
          </p:cNvPr>
          <p:cNvSpPr/>
          <p:nvPr userDrawn="1"/>
        </p:nvSpPr>
        <p:spPr>
          <a:xfrm>
            <a:off x="8332126" y="0"/>
            <a:ext cx="274320" cy="3657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51E86EA3-C77E-4F5B-B2D8-06ACD07DECA4}"/>
              </a:ext>
            </a:extLst>
          </p:cNvPr>
          <p:cNvSpPr/>
          <p:nvPr userDrawn="1"/>
        </p:nvSpPr>
        <p:spPr>
          <a:xfrm>
            <a:off x="5644343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DD0E5EA-DA68-48FA-984B-26F2185EF431}"/>
              </a:ext>
            </a:extLst>
          </p:cNvPr>
          <p:cNvSpPr/>
          <p:nvPr userDrawn="1"/>
        </p:nvSpPr>
        <p:spPr>
          <a:xfrm>
            <a:off x="6719456" y="0"/>
            <a:ext cx="27432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B1E5F851-80EC-44A1-B97A-D40F00A63A11}"/>
              </a:ext>
            </a:extLst>
          </p:cNvPr>
          <p:cNvSpPr/>
          <p:nvPr userDrawn="1"/>
        </p:nvSpPr>
        <p:spPr>
          <a:xfrm>
            <a:off x="5375565" y="0"/>
            <a:ext cx="274320" cy="36576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06D6FCB-D2DE-4100-B034-4F158AA21763}"/>
              </a:ext>
            </a:extLst>
          </p:cNvPr>
          <p:cNvSpPr/>
          <p:nvPr userDrawn="1"/>
        </p:nvSpPr>
        <p:spPr>
          <a:xfrm>
            <a:off x="4838009" y="0"/>
            <a:ext cx="274320" cy="36576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93C2CDE-BD78-4521-A433-7332BF3D57FA}"/>
              </a:ext>
            </a:extLst>
          </p:cNvPr>
          <p:cNvSpPr/>
          <p:nvPr userDrawn="1"/>
        </p:nvSpPr>
        <p:spPr>
          <a:xfrm>
            <a:off x="7794569" y="0"/>
            <a:ext cx="27432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4BBE4B76-BA2D-4EA4-A178-30F57AC1DFD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8651" y="4398416"/>
            <a:ext cx="1748045" cy="804859"/>
          </a:xfrm>
        </p:spPr>
        <p:txBody>
          <a:bodyPr lIns="0" rIns="0" anchor="b">
            <a:noAutofit/>
          </a:bodyPr>
          <a:lstStyle>
            <a:lvl1pPr marL="0" indent="0" algn="ctr">
              <a:buNone/>
              <a:defRPr lang="en-US" sz="28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78" name="Text Placeholder 4">
            <a:extLst>
              <a:ext uri="{FF2B5EF4-FFF2-40B4-BE49-F238E27FC236}">
                <a16:creationId xmlns:a16="http://schemas.microsoft.com/office/drawing/2014/main" id="{045FF175-F59F-4A69-B296-E046C778424F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672000" y="4398416"/>
            <a:ext cx="1756654" cy="804859"/>
          </a:xfrm>
        </p:spPr>
        <p:txBody>
          <a:bodyPr lIns="0" rIns="0" anchor="b">
            <a:noAutofit/>
          </a:bodyPr>
          <a:lstStyle>
            <a:lvl1pPr marL="0" indent="0" algn="ctr">
              <a:buNone/>
              <a:defRPr lang="en-US" sz="28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FBAA7D2D-B5F0-416A-A89F-1DC3E6A877E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723958" y="4398416"/>
            <a:ext cx="1748045" cy="804859"/>
          </a:xfrm>
        </p:spPr>
        <p:txBody>
          <a:bodyPr lIns="0" rIns="0" anchor="b">
            <a:noAutofit/>
          </a:bodyPr>
          <a:lstStyle>
            <a:lvl1pPr marL="0" indent="0" algn="ctr">
              <a:buNone/>
              <a:defRPr lang="en-US" sz="28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01187116-E25F-47A2-9BC5-532F3F42D31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767306" y="4398060"/>
            <a:ext cx="1748045" cy="804859"/>
          </a:xfrm>
        </p:spPr>
        <p:txBody>
          <a:bodyPr lIns="0" rIns="0" anchor="b">
            <a:noAutofit/>
          </a:bodyPr>
          <a:lstStyle>
            <a:lvl1pPr marL="0" indent="0" algn="ctr">
              <a:buNone/>
              <a:defRPr lang="en-US" sz="28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B69B6CD5-B022-423C-A017-AD2D8FFA0665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628651" y="5226813"/>
            <a:ext cx="1748045" cy="438505"/>
          </a:xfrm>
        </p:spPr>
        <p:txBody>
          <a:bodyPr lIns="0" rIns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20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6" name="Text Placeholder 2">
            <a:extLst>
              <a:ext uri="{FF2B5EF4-FFF2-40B4-BE49-F238E27FC236}">
                <a16:creationId xmlns:a16="http://schemas.microsoft.com/office/drawing/2014/main" id="{06A7180A-5FBF-4DE7-A668-E24E022DFA9E}"/>
              </a:ext>
            </a:extLst>
          </p:cNvPr>
          <p:cNvSpPr>
            <a:spLocks noGrp="1"/>
          </p:cNvSpPr>
          <p:nvPr>
            <p:ph type="body" idx="19"/>
          </p:nvPr>
        </p:nvSpPr>
        <p:spPr>
          <a:xfrm>
            <a:off x="4723958" y="5226813"/>
            <a:ext cx="1748045" cy="438505"/>
          </a:xfrm>
        </p:spPr>
        <p:txBody>
          <a:bodyPr lIns="0" rIns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20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7" name="Text Placeholder 2">
            <a:extLst>
              <a:ext uri="{FF2B5EF4-FFF2-40B4-BE49-F238E27FC236}">
                <a16:creationId xmlns:a16="http://schemas.microsoft.com/office/drawing/2014/main" id="{2EFABF40-7E40-4F8A-80D3-DB5903EEBDF1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6767306" y="5226457"/>
            <a:ext cx="1748045" cy="438505"/>
          </a:xfrm>
        </p:spPr>
        <p:txBody>
          <a:bodyPr lIns="0" rIns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20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8" name="Text Placeholder 2">
            <a:extLst>
              <a:ext uri="{FF2B5EF4-FFF2-40B4-BE49-F238E27FC236}">
                <a16:creationId xmlns:a16="http://schemas.microsoft.com/office/drawing/2014/main" id="{FFD10C91-B253-496D-889A-D48B1A0AA556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2672000" y="5226457"/>
            <a:ext cx="1748045" cy="438505"/>
          </a:xfrm>
        </p:spPr>
        <p:txBody>
          <a:bodyPr lIns="0" rIns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lang="en-US" sz="2000" kern="1200" spc="0" baseline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9" name="Title 1">
            <a:extLst>
              <a:ext uri="{FF2B5EF4-FFF2-40B4-BE49-F238E27FC236}">
                <a16:creationId xmlns:a16="http://schemas.microsoft.com/office/drawing/2014/main" id="{9FDBCD91-EE94-4107-8814-059FE0E8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57" y="629619"/>
            <a:ext cx="7028286" cy="1325563"/>
          </a:xfrm>
        </p:spPr>
        <p:txBody>
          <a:bodyPr anchor="ctr">
            <a:normAutofit/>
          </a:bodyPr>
          <a:lstStyle>
            <a:lvl1pPr marL="0"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3" name="Date Placeholder 3">
            <a:extLst>
              <a:ext uri="{FF2B5EF4-FFF2-40B4-BE49-F238E27FC236}">
                <a16:creationId xmlns:a16="http://schemas.microsoft.com/office/drawing/2014/main" id="{3EDC5EF0-E937-47AD-8F93-11A7E0319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4" name="Footer Placeholder 4">
            <a:extLst>
              <a:ext uri="{FF2B5EF4-FFF2-40B4-BE49-F238E27FC236}">
                <a16:creationId xmlns:a16="http://schemas.microsoft.com/office/drawing/2014/main" id="{4CB9AE8E-EB22-4097-951C-4A6E38B2D472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5" name="Slide Number Placeholder 5">
            <a:extLst>
              <a:ext uri="{FF2B5EF4-FFF2-40B4-BE49-F238E27FC236}">
                <a16:creationId xmlns:a16="http://schemas.microsoft.com/office/drawing/2014/main" id="{D89D10F4-442B-4B78-B541-92469482E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17CC-671D-47EA-B065-51E87EC27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75" r:id="rId3"/>
    <p:sldLayoutId id="2147483676" r:id="rId4"/>
    <p:sldLayoutId id="2147483650" r:id="rId5"/>
    <p:sldLayoutId id="2147483682" r:id="rId6"/>
    <p:sldLayoutId id="2147483667" r:id="rId7"/>
    <p:sldLayoutId id="2147483668" r:id="rId8"/>
    <p:sldLayoutId id="2147483656" r:id="rId9"/>
    <p:sldLayoutId id="2147483677" r:id="rId10"/>
    <p:sldLayoutId id="2147483664" r:id="rId11"/>
    <p:sldLayoutId id="2147483678" r:id="rId12"/>
    <p:sldLayoutId id="2147483679" r:id="rId13"/>
    <p:sldLayoutId id="2147483680" r:id="rId14"/>
    <p:sldLayoutId id="2147483673" r:id="rId15"/>
    <p:sldLayoutId id="2147483681" r:id="rId16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815C6-3AD0-46E6-A74A-1967BD91A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49518" y="1895478"/>
            <a:ext cx="4259716" cy="2413965"/>
          </a:xfrm>
        </p:spPr>
        <p:txBody>
          <a:bodyPr>
            <a:normAutofit/>
          </a:bodyPr>
          <a:lstStyle/>
          <a:p>
            <a:r>
              <a:rPr lang="en-US" dirty="0"/>
              <a:t>Candidate Filing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1B20D-4C28-4DA3-ABBD-718C22A5E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9518" y="5597134"/>
            <a:ext cx="3788228" cy="472073"/>
          </a:xfrm>
        </p:spPr>
        <p:txBody>
          <a:bodyPr>
            <a:normAutofit/>
          </a:bodyPr>
          <a:lstStyle/>
          <a:p>
            <a:r>
              <a:rPr lang="en-US" dirty="0"/>
              <a:t>Angie Nussmeyer, IED Co-Director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801DCC8-3AD5-4A76-8E21-3CCFD337062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49515" y="5954904"/>
            <a:ext cx="3686469" cy="569912"/>
          </a:xfrm>
        </p:spPr>
        <p:txBody>
          <a:bodyPr>
            <a:normAutofit/>
          </a:bodyPr>
          <a:lstStyle/>
          <a:p>
            <a:r>
              <a:rPr lang="en-US" dirty="0"/>
              <a:t>2024 Election Administrator’s Conference</a:t>
            </a:r>
          </a:p>
        </p:txBody>
      </p:sp>
      <p:pic>
        <p:nvPicPr>
          <p:cNvPr id="9" name="Picture Placeholder 13" descr="person wearing striped shirt against blue background">
            <a:extLst>
              <a:ext uri="{FF2B5EF4-FFF2-40B4-BE49-F238E27FC236}">
                <a16:creationId xmlns:a16="http://schemas.microsoft.com/office/drawing/2014/main" id="{7A2DA791-171B-2DE8-3ED1-0052C08920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3770" y="1695956"/>
            <a:ext cx="1317072" cy="17330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FC500AC-339A-4C5B-8807-11EC5140CCDD}"/>
              </a:ext>
            </a:extLst>
          </p:cNvPr>
          <p:cNvSpPr txBox="1"/>
          <p:nvPr/>
        </p:nvSpPr>
        <p:spPr>
          <a:xfrm rot="16200000">
            <a:off x="-335310" y="5969179"/>
            <a:ext cx="128078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" dirty="0"/>
              <a:t>Images by </a:t>
            </a:r>
            <a:r>
              <a:rPr lang="en-US" sz="700" dirty="0" err="1"/>
              <a:t>Freepik</a:t>
            </a:r>
            <a:endParaRPr lang="en-US" sz="7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F1A3B1F-A270-3A72-8637-20881D04FC9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61427" y="5124957"/>
            <a:ext cx="1296713" cy="171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42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EE93-8585-46D4-A7EC-F184E317C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6228" y="2074090"/>
            <a:ext cx="4395831" cy="1492476"/>
          </a:xfrm>
        </p:spPr>
        <p:txBody>
          <a:bodyPr>
            <a:normAutofit/>
          </a:bodyPr>
          <a:lstStyle/>
          <a:p>
            <a:r>
              <a:rPr lang="en-US" dirty="0"/>
              <a:t>Questions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ADE196-D9E3-43FA-AE5E-8A67A4DFD4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228" y="3865635"/>
            <a:ext cx="4397549" cy="19473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Angie Nussmeyer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(317) 232-3940 | anussmeyer@iec.in.gov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General Office Questions: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elections@iec.in.gov</a:t>
            </a:r>
          </a:p>
          <a:p>
            <a:endParaRPr lang="en-US" dirty="0"/>
          </a:p>
        </p:txBody>
      </p:sp>
      <p:sp>
        <p:nvSpPr>
          <p:cNvPr id="21" name="Date Placeholder 20">
            <a:extLst>
              <a:ext uri="{FF2B5EF4-FFF2-40B4-BE49-F238E27FC236}">
                <a16:creationId xmlns:a16="http://schemas.microsoft.com/office/drawing/2014/main" id="{7A631220-802A-4BE4-B6EF-C2CDA62E7C8D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-688975" y="6356352"/>
            <a:ext cx="806416" cy="365125"/>
          </a:xfrm>
        </p:spPr>
        <p:txBody>
          <a:bodyPr/>
          <a:lstStyle/>
          <a:p>
            <a:r>
              <a:rPr lang="en-US" dirty="0"/>
              <a:t>7/13/20XX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82F04BB-2151-48C9-B2F9-0353C8536DF5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257613" y="6356351"/>
            <a:ext cx="809507" cy="365125"/>
          </a:xfrm>
        </p:spPr>
        <p:txBody>
          <a:bodyPr/>
          <a:lstStyle/>
          <a:p>
            <a:pPr algn="l"/>
            <a:fld id="{B5CEABB6-07DC-46E8-9B57-56EC44A396E5}" type="slidenum">
              <a:rPr lang="en-US" smtClean="0"/>
              <a:pPr algn="l"/>
              <a:t>10</a:t>
            </a:fld>
            <a:endParaRPr lang="en-US" dirty="0"/>
          </a:p>
        </p:txBody>
      </p:sp>
      <p:pic>
        <p:nvPicPr>
          <p:cNvPr id="16" name="Picture Placeholder 15" descr="person with green glasses and pink shirt against blue background">
            <a:extLst>
              <a:ext uri="{FF2B5EF4-FFF2-40B4-BE49-F238E27FC236}">
                <a16:creationId xmlns:a16="http://schemas.microsoft.com/office/drawing/2014/main" id="{7CE006F8-BA8F-404B-9E8B-7BE858DD6C2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7254" y="1711169"/>
            <a:ext cx="1285640" cy="1711984"/>
          </a:xfrm>
        </p:spPr>
      </p:pic>
      <p:pic>
        <p:nvPicPr>
          <p:cNvPr id="14" name="Picture Placeholder 13" descr="person with pink shirt against yellow background">
            <a:extLst>
              <a:ext uri="{FF2B5EF4-FFF2-40B4-BE49-F238E27FC236}">
                <a16:creationId xmlns:a16="http://schemas.microsoft.com/office/drawing/2014/main" id="{C1ED1EAB-99F9-49E1-AE0D-147B02AB8DBC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8360" y="0"/>
            <a:ext cx="1285640" cy="1711167"/>
          </a:xfrm>
        </p:spPr>
      </p:pic>
      <p:pic>
        <p:nvPicPr>
          <p:cNvPr id="18" name="Picture Placeholder 17" descr="person with red hair in front of pink background">
            <a:extLst>
              <a:ext uri="{FF2B5EF4-FFF2-40B4-BE49-F238E27FC236}">
                <a16:creationId xmlns:a16="http://schemas.microsoft.com/office/drawing/2014/main" id="{01883369-FE50-4F8D-AB68-2B4C2353268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58360" y="5138928"/>
            <a:ext cx="1285640" cy="1719072"/>
          </a:xfrm>
        </p:spPr>
      </p:pic>
    </p:spTree>
    <p:extLst>
      <p:ext uri="{BB962C8B-B14F-4D97-AF65-F5344CB8AC3E}">
        <p14:creationId xmlns:p14="http://schemas.microsoft.com/office/powerpoint/2010/main" val="2462123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5AF3-C191-0925-6533-AB2EE19C2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974" y="212735"/>
            <a:ext cx="8162051" cy="895324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C4432-2DFA-1689-3B95-DD1D4CDAC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991" y="1421037"/>
            <a:ext cx="8508840" cy="510559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CAN = Candidate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CAN-12= Statement of Economic Interests for Local Offices (NOT used by candidates for judge or prosecuting attorney)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CEB = County Election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D/R = Democratic and Republican Parties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 = Libertarian Party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Party Office = Precinct Committeeman or State Convention Delegate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PC = precinct committeeman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This slide deck is NOT a comprehensive list of all filing deadlines!</a:t>
            </a:r>
            <a:endParaRPr lang="en-US" sz="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sz="6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2024 Candidate Guide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&amp;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2024 Indiana Election Calendar: Election Administrator’s Edition </a:t>
            </a:r>
            <a:r>
              <a:rPr lang="en-US" sz="1800" i="1" dirty="0">
                <a:latin typeface="Calibri" panose="020F0502020204030204" pitchFamily="34" charset="0"/>
                <a:cs typeface="Calibri" panose="020F0502020204030204" pitchFamily="34" charset="0"/>
              </a:rPr>
              <a:t>are good resources for county election officials and candidates.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57934-6A7F-AF9C-FEB4-4BD437380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7AF70D-55F6-1526-A9D8-507F766C0343}"/>
              </a:ext>
            </a:extLst>
          </p:cNvPr>
          <p:cNvSpPr/>
          <p:nvPr/>
        </p:nvSpPr>
        <p:spPr>
          <a:xfrm>
            <a:off x="458991" y="5495687"/>
            <a:ext cx="8341060" cy="4571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38277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C48D-8FE7-491A-A6C7-72647C2A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078" y="389161"/>
            <a:ext cx="6673676" cy="928688"/>
          </a:xfrm>
        </p:spPr>
        <p:txBody>
          <a:bodyPr>
            <a:normAutofit fontScale="90000"/>
          </a:bodyPr>
          <a:lstStyle/>
          <a:p>
            <a:r>
              <a:rPr lang="en-US" dirty="0"/>
              <a:t>D/R Primary Election </a:t>
            </a:r>
            <a:br>
              <a:rPr lang="en-US" dirty="0"/>
            </a:br>
            <a:r>
              <a:rPr lang="en-US" dirty="0"/>
              <a:t>Candidate Filing Timeline </a:t>
            </a:r>
          </a:p>
        </p:txBody>
      </p:sp>
      <p:pic>
        <p:nvPicPr>
          <p:cNvPr id="9" name="Picture Placeholder 8" descr="person with yellow sweater and black hat against a blue background">
            <a:extLst>
              <a:ext uri="{FF2B5EF4-FFF2-40B4-BE49-F238E27FC236}">
                <a16:creationId xmlns:a16="http://schemas.microsoft.com/office/drawing/2014/main" id="{E6F7333E-8622-47C0-9AC8-B9C46E172E7D}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9"/>
          <a:stretch/>
        </p:blipFill>
        <p:spPr>
          <a:xfrm>
            <a:off x="1029189" y="3414025"/>
            <a:ext cx="1013911" cy="3452855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D4FE-F554-41E3-B768-8EE98FC1E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782" y="1451295"/>
            <a:ext cx="6552267" cy="5192786"/>
          </a:xfrm>
        </p:spPr>
        <p:txBody>
          <a:bodyPr vert="horz" lIns="0" tIns="45720" rIns="91440" bIns="45720" numCol="1" rtlCol="0" anchor="t">
            <a:normAutofit fontScale="92500" lnSpcReduction="20000"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January 10, 2024: Filing Opens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January 30, 2024 (NOON): Deadline for CAN-8 petitions for US President to be filed with </a:t>
            </a: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county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VR for certification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February 6, 2024 (NOON): Deadline for CAN-4 petitions for US Senate &amp; CAN-25 petition for Governor to be filed with </a:t>
            </a: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county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VR for certification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February 9, 2024 (NOON): Deadline for D/R candidates, including party offices, to file for May primary election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February 16, 2024 (NOON): Deadline for D/R candidates to withdraw using CAN-10 from May primary election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February 16, 2024 (NOON): Deadline for county chair or voter of the election district to file CAN-1 challenge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February 22, 2024 (NOON): Deadline for candidate for </a:t>
            </a: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US President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to withdraw from primary election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February 29, 2024: Deadline for CEB to resolve CAN-1 challenge</a:t>
            </a:r>
          </a:p>
          <a:p>
            <a:pPr algn="ctr"/>
            <a:endParaRPr lang="en-US" sz="5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D/R Parties can fill ballot vacancies where no one ran in the primary election on or after May 8, 2024, through noon, July 3,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D/R Parties may fill other early or late ballot vacancies, if a candidate withdraws for example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3DF7213-3C72-4451-B46A-78DA6524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7545" y="6356352"/>
            <a:ext cx="642257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62D728-D94D-6302-D571-6D462C1B8091}"/>
              </a:ext>
            </a:extLst>
          </p:cNvPr>
          <p:cNvSpPr/>
          <p:nvPr/>
        </p:nvSpPr>
        <p:spPr>
          <a:xfrm>
            <a:off x="4100511" y="5385733"/>
            <a:ext cx="2795707" cy="7130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48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Date Placeholder 163">
            <a:extLst>
              <a:ext uri="{FF2B5EF4-FFF2-40B4-BE49-F238E27FC236}">
                <a16:creationId xmlns:a16="http://schemas.microsoft.com/office/drawing/2014/main" id="{C7573560-D46A-4496-A5E1-CD9E2CF36AE3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-688975" y="6356352"/>
            <a:ext cx="806416" cy="365125"/>
          </a:xfrm>
        </p:spPr>
        <p:txBody>
          <a:bodyPr/>
          <a:lstStyle/>
          <a:p>
            <a:r>
              <a:rPr lang="en-US" dirty="0"/>
              <a:t>7/13/20XX</a:t>
            </a:r>
          </a:p>
        </p:txBody>
      </p:sp>
      <p:sp>
        <p:nvSpPr>
          <p:cNvPr id="166" name="Slide Number Placeholder 165">
            <a:extLst>
              <a:ext uri="{FF2B5EF4-FFF2-40B4-BE49-F238E27FC236}">
                <a16:creationId xmlns:a16="http://schemas.microsoft.com/office/drawing/2014/main" id="{C6322F0B-DD10-4131-BAF2-2C4B6470F0B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317336" y="6353849"/>
            <a:ext cx="809507" cy="365125"/>
          </a:xfrm>
        </p:spPr>
        <p:txBody>
          <a:bodyPr/>
          <a:lstStyle/>
          <a:p>
            <a:pPr algn="l"/>
            <a:fld id="{B5CEABB6-07DC-46E8-9B57-56EC44A396E5}" type="slidenum">
              <a:rPr lang="en-US" smtClean="0"/>
              <a:pPr algn="l"/>
              <a:t>4</a:t>
            </a:fld>
            <a:endParaRPr lang="en-US" dirty="0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0C3FA936-F264-51C4-0AFA-961CD4C0CABD}"/>
              </a:ext>
            </a:extLst>
          </p:cNvPr>
          <p:cNvSpPr txBox="1">
            <a:spLocks/>
          </p:cNvSpPr>
          <p:nvPr/>
        </p:nvSpPr>
        <p:spPr>
          <a:xfrm>
            <a:off x="553206" y="632462"/>
            <a:ext cx="6673676" cy="928688"/>
          </a:xfrm>
          <a:prstGeom prst="rect">
            <a:avLst/>
          </a:prstGeom>
        </p:spPr>
        <p:txBody>
          <a:bodyPr vert="horz" lIns="0" tIns="45720" rIns="91440" bIns="45720" rtlCol="0" anchor="t">
            <a:normAutofit fontScale="90000" lnSpcReduction="2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Libertarian Party</a:t>
            </a:r>
            <a:br>
              <a:rPr lang="en-US" dirty="0"/>
            </a:br>
            <a:r>
              <a:rPr lang="en-US" dirty="0"/>
              <a:t>Candidate Filing Timeline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A0834156-205B-2597-EF3A-74A7B162F55C}"/>
              </a:ext>
            </a:extLst>
          </p:cNvPr>
          <p:cNvSpPr txBox="1">
            <a:spLocks/>
          </p:cNvSpPr>
          <p:nvPr/>
        </p:nvSpPr>
        <p:spPr>
          <a:xfrm>
            <a:off x="553206" y="1889604"/>
            <a:ext cx="7984806" cy="4318045"/>
          </a:xfrm>
          <a:prstGeom prst="rect">
            <a:avLst/>
          </a:prstGeom>
        </p:spPr>
        <p:txBody>
          <a:bodyPr vert="horz" lIns="0" tIns="45720" rIns="91440" bIns="45720" numCol="1" rtlCol="0" anchor="t">
            <a:normAutofit lnSpcReduction="10000"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Bona Fide Political Party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Ballot access for the November general election is by a convention process, not a primary election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Candidate filing is generally handled through the party until after the convention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CAN-23 certification of nomination &amp; SEI are filed not later than noon, July 15 for federal, state, state legislative, and judicial candidate nominated at party convention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CAN-22 certification of nomination &amp; CAN-12 are filed not later than noon, July 3 for local candidate nominated at party convention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Libertarian Party CAN fill ballot vacancies post convention!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Party must give at least ten days’ notice of their intent to fill</a:t>
            </a:r>
          </a:p>
          <a:p>
            <a:pPr marL="971533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 state form; signed written notice is sufficient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deadline to fill the vacancies AND file CAN-32 &amp; CAN-12 for local offices is noon, July 3, 2024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221A7C3-6184-0F72-184E-33F35E66EC1A}"/>
              </a:ext>
            </a:extLst>
          </p:cNvPr>
          <p:cNvSpPr/>
          <p:nvPr/>
        </p:nvSpPr>
        <p:spPr>
          <a:xfrm>
            <a:off x="1126843" y="1561150"/>
            <a:ext cx="471488" cy="18225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E121E4-91A6-45F8-9DE7-71C915F05AAE}"/>
              </a:ext>
            </a:extLst>
          </p:cNvPr>
          <p:cNvSpPr txBox="1"/>
          <p:nvPr/>
        </p:nvSpPr>
        <p:spPr>
          <a:xfrm>
            <a:off x="627483" y="6412992"/>
            <a:ext cx="3918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IC 3-10-2-15 | IC 3-8-7-8 | IC 3-13-1-20</a:t>
            </a:r>
          </a:p>
        </p:txBody>
      </p:sp>
    </p:spTree>
    <p:extLst>
      <p:ext uri="{BB962C8B-B14F-4D97-AF65-F5344CB8AC3E}">
        <p14:creationId xmlns:p14="http://schemas.microsoft.com/office/powerpoint/2010/main" val="2407916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C48D-8FE7-491A-A6C7-72647C2A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781" y="271984"/>
            <a:ext cx="6673676" cy="928688"/>
          </a:xfrm>
        </p:spPr>
        <p:txBody>
          <a:bodyPr>
            <a:normAutofit fontScale="90000"/>
          </a:bodyPr>
          <a:lstStyle/>
          <a:p>
            <a:r>
              <a:rPr lang="en-US" dirty="0"/>
              <a:t>Minor Party/Independent Candidate Filing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3D4FE-F554-41E3-B768-8EE98FC1E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7781" y="1261945"/>
            <a:ext cx="6552267" cy="2910603"/>
          </a:xfrm>
        </p:spPr>
        <p:txBody>
          <a:bodyPr vert="horz" lIns="0" tIns="45720" rIns="91440" bIns="45720" numCol="1" rtlCol="0" anchor="t">
            <a:normAutofit lnSpcReduction="10000"/>
          </a:bodyPr>
          <a:lstStyle/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January 10, 2024: Filing Opens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July 1, 2024 (NOON): Deadline to file CAN-21 petitions with county VR for certification, if minor party/independent candidate wants name printed on ballot for a </a:t>
            </a: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local office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July 3, 2024 (NOON): Deadline to file CAN-3 declared write-in form, if minor party/independent candidates does NOT want name printed on ballot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July 15, 2024 (NOON): Deadline to file certified CAN-21 petitions &amp; CAN-20 consent form to run for </a:t>
            </a: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office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3DF7213-3C72-4451-B46A-78DA6524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7545" y="6356352"/>
            <a:ext cx="642257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861216-68ED-1B8E-37E7-B9FCA4F2010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4617" y="3433763"/>
            <a:ext cx="1602297" cy="3433998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CFD9C45-AB2E-C875-7926-19BD67636000}"/>
              </a:ext>
            </a:extLst>
          </p:cNvPr>
          <p:cNvSpPr txBox="1">
            <a:spLocks/>
          </p:cNvSpPr>
          <p:nvPr/>
        </p:nvSpPr>
        <p:spPr>
          <a:xfrm>
            <a:off x="2280391" y="4379790"/>
            <a:ext cx="6673676" cy="928688"/>
          </a:xfrm>
          <a:prstGeom prst="rect">
            <a:avLst/>
          </a:prstGeom>
        </p:spPr>
        <p:txBody>
          <a:bodyPr vert="horz" lIns="0" tIns="45720" rIns="91440" bIns="45720" rtlCol="0" anchor="t">
            <a:normAutofit fontScale="90000" lnSpcReduction="20000"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School Board </a:t>
            </a:r>
            <a:br>
              <a:rPr lang="en-US" dirty="0"/>
            </a:br>
            <a:r>
              <a:rPr lang="en-US" dirty="0"/>
              <a:t>Candidate Filing Timeline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7BF0DC8-3ADF-129F-5FF5-75853C9B03AB}"/>
              </a:ext>
            </a:extLst>
          </p:cNvPr>
          <p:cNvSpPr txBox="1">
            <a:spLocks/>
          </p:cNvSpPr>
          <p:nvPr/>
        </p:nvSpPr>
        <p:spPr>
          <a:xfrm>
            <a:off x="2308485" y="5256222"/>
            <a:ext cx="6552267" cy="1421557"/>
          </a:xfrm>
          <a:prstGeom prst="rect">
            <a:avLst/>
          </a:prstGeom>
        </p:spPr>
        <p:txBody>
          <a:bodyPr vert="horz" lIns="0" tIns="45720" rIns="91440" bIns="45720" numCol="1" rtlCol="0" anchor="t">
            <a:norm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May 21, 2024: Filing Opens for CAN-34 petition &amp; consent + CAN-12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June 20, 2024 (NOON): Deadline to file CAN-34 &amp; CAN-12 forms</a:t>
            </a:r>
          </a:p>
          <a:p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Note: School Board write-in candidates have different filing period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697EC4-0333-F867-7F2D-3F607E9BE7DA}"/>
              </a:ext>
            </a:extLst>
          </p:cNvPr>
          <p:cNvSpPr/>
          <p:nvPr/>
        </p:nvSpPr>
        <p:spPr>
          <a:xfrm>
            <a:off x="2247781" y="4047463"/>
            <a:ext cx="2795707" cy="1250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29A16D-B2F5-115C-5327-9B3B7C3A397A}"/>
              </a:ext>
            </a:extLst>
          </p:cNvPr>
          <p:cNvSpPr txBox="1"/>
          <p:nvPr/>
        </p:nvSpPr>
        <p:spPr>
          <a:xfrm>
            <a:off x="4927404" y="6462905"/>
            <a:ext cx="3918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IC 3-8-6-10 | IC 3-8-2.5-4</a:t>
            </a:r>
          </a:p>
        </p:txBody>
      </p:sp>
    </p:spTree>
    <p:extLst>
      <p:ext uri="{BB962C8B-B14F-4D97-AF65-F5344CB8AC3E}">
        <p14:creationId xmlns:p14="http://schemas.microsoft.com/office/powerpoint/2010/main" val="3174826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D9D7223C-05DC-44D0-899D-45F20365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6030" y="6356352"/>
            <a:ext cx="783771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30DD06-E260-CD9E-A506-E847CE217E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612395"/>
            <a:ext cx="4085439" cy="624560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EF9EB8-55A3-F0F9-09F3-A72CC55E6364}"/>
              </a:ext>
            </a:extLst>
          </p:cNvPr>
          <p:cNvSpPr txBox="1">
            <a:spLocks/>
          </p:cNvSpPr>
          <p:nvPr/>
        </p:nvSpPr>
        <p:spPr>
          <a:xfrm>
            <a:off x="402894" y="4837010"/>
            <a:ext cx="3279648" cy="653589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NOT CANDIDATE POLICE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B3FA624-0ED1-8AEC-7A3E-7C682477C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3260" y="475872"/>
            <a:ext cx="4764947" cy="6245605"/>
          </a:xfr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MUST REJECT CANDIDATE FILINGS IF: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Presented AFTER deadline for filing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Missing CAN-12 (or statement of economic interests) from declaration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Filed on old version of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Filed in wrong office (ex: form filed with IED that should be filed with CEB)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ballot vacancies, call to caucus (CAN-30) or candidate declaration (CAN-31) was not timely filed before the candidate selection form (CAN-29)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Petition carrier on the petition of nomination is not completed before petition filing deadline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Not enough valid petition signatures are gathered for minor party/independent candidates or school board candidates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F23601-DF53-AE87-9BCB-DD39F81241A0}"/>
              </a:ext>
            </a:extLst>
          </p:cNvPr>
          <p:cNvSpPr txBox="1"/>
          <p:nvPr/>
        </p:nvSpPr>
        <p:spPr>
          <a:xfrm>
            <a:off x="3805757" y="6245605"/>
            <a:ext cx="5142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IC 3-5-4-1.9 | IC 3-8-9-6 | IC 3-5-4-8 | IC 3-5-4-1.2 | IC 3-13-1-21 | </a:t>
            </a:r>
            <a:br>
              <a:rPr lang="en-US" sz="1000" dirty="0">
                <a:solidFill>
                  <a:schemeClr val="bg1"/>
                </a:solidFill>
              </a:rPr>
            </a:br>
            <a:r>
              <a:rPr lang="en-US" sz="1000" dirty="0">
                <a:solidFill>
                  <a:schemeClr val="bg1"/>
                </a:solidFill>
              </a:rPr>
              <a:t>IC 3-6-12-8 | IC 3-8-6-12(d)</a:t>
            </a:r>
          </a:p>
        </p:txBody>
      </p:sp>
    </p:spTree>
    <p:extLst>
      <p:ext uri="{BB962C8B-B14F-4D97-AF65-F5344CB8AC3E}">
        <p14:creationId xmlns:p14="http://schemas.microsoft.com/office/powerpoint/2010/main" val="78789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D9D7223C-05DC-44D0-899D-45F203655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6030" y="6356352"/>
            <a:ext cx="783771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B3FA624-0ED1-8AEC-7A3E-7C682477C0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4284" y="1066961"/>
            <a:ext cx="8275432" cy="4981501"/>
          </a:xfrm>
        </p:spPr>
        <p:txBody>
          <a:bodyPr vert="horz" lIns="0" tIns="45720" rIns="91440" bIns="45720" rtlCol="0" anchor="t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Questions? Direct candidates to </a:t>
            </a:r>
            <a:r>
              <a:rPr lang="en-US" sz="2900" i="1" dirty="0">
                <a:latin typeface="Calibri" panose="020F0502020204030204" pitchFamily="34" charset="0"/>
                <a:cs typeface="Calibri" panose="020F0502020204030204" pitchFamily="34" charset="0"/>
              </a:rPr>
              <a:t>2024 Candidate Guide</a:t>
            </a:r>
            <a:endParaRPr lang="en-US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Details requirements for candidates to run for a specific office, including forms and filing dates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MOST, but not all, candidates must be registered to vote in the election district before filing ends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Registration status should not be in pending or cancelled status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Do NOT reject filing for lack of registration! Instead, candidate can be challenged</a:t>
            </a:r>
          </a:p>
          <a:p>
            <a:pPr marL="742939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Enter in SVRS using “add candidate filing” feature that does not associate to registration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For MAY PRIMARY ELECTION ONLY, D/R candidates MUST meet vote history requirement</a:t>
            </a:r>
            <a:r>
              <a:rPr lang="en-US" sz="2900" dirty="0">
                <a:solidFill>
                  <a:schemeClr val="tx1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**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Last </a:t>
            </a: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TWO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primary elections </a:t>
            </a:r>
            <a:r>
              <a:rPr lang="en-US" sz="2000" u="sng" dirty="0">
                <a:latin typeface="Calibri" panose="020F0502020204030204" pitchFamily="34" charset="0"/>
                <a:cs typeface="Calibri" panose="020F0502020204030204" pitchFamily="34" charset="0"/>
              </a:rPr>
              <a:t>in Indiana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which the candidate voted must align with the same party the candidate seeks to run for the party’s nomination</a:t>
            </a:r>
          </a:p>
          <a:p>
            <a:pPr marL="742939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last two years; last TWO times person pulled a D or R ballot based on their primary voting history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D/R candidates without proper vote history can seek certification of county chair where candidate resides</a:t>
            </a:r>
          </a:p>
          <a:p>
            <a:pPr marL="742939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be attached to candidate’s declaration/consent form</a:t>
            </a:r>
          </a:p>
          <a:p>
            <a:pPr marL="742939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reject if missing; instead, candidate can be challenged</a:t>
            </a:r>
          </a:p>
          <a:p>
            <a:pPr marL="742939" lvl="1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900" dirty="0">
                <a:latin typeface="Calibri" panose="020F0502020204030204" pitchFamily="34" charset="0"/>
                <a:cs typeface="Calibri" panose="020F0502020204030204" pitchFamily="34" charset="0"/>
              </a:rPr>
              <a:t>D/R State Party Rules establish qualifications for party offices (PC, delegate)</a:t>
            </a:r>
          </a:p>
          <a:p>
            <a:pPr marL="285750" indent="-2857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Questions should go to county/district/state party for clarification</a:t>
            </a:r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C5177B74-7EB1-5DDC-00E3-298A1CE58CED}"/>
              </a:ext>
            </a:extLst>
          </p:cNvPr>
          <p:cNvSpPr txBox="1">
            <a:spLocks/>
          </p:cNvSpPr>
          <p:nvPr/>
        </p:nvSpPr>
        <p:spPr>
          <a:xfrm>
            <a:off x="2546366" y="501647"/>
            <a:ext cx="6102684" cy="674371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CANDIDATE QUALIFICATIONS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6F06D4-075B-24EC-BEE3-7E404DD750D7}"/>
              </a:ext>
            </a:extLst>
          </p:cNvPr>
          <p:cNvSpPr txBox="1"/>
          <p:nvPr/>
        </p:nvSpPr>
        <p:spPr>
          <a:xfrm>
            <a:off x="5127904" y="6475256"/>
            <a:ext cx="39181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IC 3-8-1-1 | IC 3-8-2-7(a)(4) | IC 3-8-1-32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D6EAB7-7EEE-BF47-3EB2-B8A3B092E79A}"/>
              </a:ext>
            </a:extLst>
          </p:cNvPr>
          <p:cNvSpPr txBox="1"/>
          <p:nvPr/>
        </p:nvSpPr>
        <p:spPr>
          <a:xfrm>
            <a:off x="434284" y="6077249"/>
            <a:ext cx="8149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</a:rPr>
              <a:t>**On December 7, 2023, a Marion County Judge found this statute to be unconstitutional. However, t</a:t>
            </a:r>
            <a:r>
              <a:rPr lang="en-US" sz="1200" i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his ruling was appealed to the Indiana Supreme Court for a final decision. We will advise of any updates.</a:t>
            </a:r>
            <a:r>
              <a:rPr lang="en-US" sz="1200" i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1200" i="1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650618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1C88-627C-4655-A4FB-0BB02EDB0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640236" y="2766221"/>
            <a:ext cx="6858002" cy="1325563"/>
          </a:xfrm>
        </p:spPr>
        <p:txBody>
          <a:bodyPr>
            <a:normAutofit/>
          </a:bodyPr>
          <a:lstStyle/>
          <a:p>
            <a:r>
              <a:rPr lang="en-US" sz="3200" dirty="0"/>
              <a:t>Candidate Name Designations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6229164-7E26-4228-8078-D25BF57BBE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19819" y="170801"/>
            <a:ext cx="3313652" cy="674371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/>
              <a:t>1 First Designation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634FE-ADF0-4BC3-A0A9-447EA9DD0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5321" y="698637"/>
            <a:ext cx="6836818" cy="86861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ZA" dirty="0">
                <a:latin typeface="Calibri" panose="020F0502020204030204" pitchFamily="34" charset="0"/>
                <a:cs typeface="Calibri" panose="020F0502020204030204" pitchFamily="34" charset="0"/>
              </a:rPr>
              <a:t>Candidate’s legal given name OR initial of candidate’s legal given name OR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ZA" dirty="0">
                <a:latin typeface="Calibri" panose="020F0502020204030204" pitchFamily="34" charset="0"/>
                <a:cs typeface="Calibri" panose="020F0502020204030204" pitchFamily="34" charset="0"/>
              </a:rPr>
              <a:t>Candidate’s legal middle name OR initial of candidate’s legal given name OR 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en-ZA" dirty="0">
                <a:latin typeface="Calibri" panose="020F0502020204030204" pitchFamily="34" charset="0"/>
                <a:cs typeface="Calibri" panose="020F0502020204030204" pitchFamily="34" charset="0"/>
              </a:rPr>
              <a:t>Candidate’s nickname</a:t>
            </a:r>
          </a:p>
          <a:p>
            <a:pPr lvl="0" algn="l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7E8B114-078A-441B-B423-7E655A5F3F7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95321" y="1517711"/>
            <a:ext cx="4618749" cy="674371"/>
          </a:xfrm>
        </p:spPr>
        <p:txBody>
          <a:bodyPr/>
          <a:lstStyle/>
          <a:p>
            <a:pPr algn="l"/>
            <a:r>
              <a:rPr lang="en-US" dirty="0"/>
              <a:t>2 Second Designation</a:t>
            </a:r>
          </a:p>
        </p:txBody>
      </p:sp>
      <p:sp>
        <p:nvSpPr>
          <p:cNvPr id="66" name="Slide Number Placeholder 65">
            <a:extLst>
              <a:ext uri="{FF2B5EF4-FFF2-40B4-BE49-F238E27FC236}">
                <a16:creationId xmlns:a16="http://schemas.microsoft.com/office/drawing/2014/main" id="{86A68C5A-097F-4E40-B09F-300C3632E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86600" y="6356352"/>
            <a:ext cx="2743200" cy="365125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5A6A97F-83B0-2598-D75E-9D36DE9B5436}"/>
              </a:ext>
            </a:extLst>
          </p:cNvPr>
          <p:cNvSpPr txBox="1">
            <a:spLocks/>
          </p:cNvSpPr>
          <p:nvPr/>
        </p:nvSpPr>
        <p:spPr>
          <a:xfrm>
            <a:off x="2095321" y="1987493"/>
            <a:ext cx="6836818" cy="13725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2971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160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349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If not used in the first designation….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Candidate’s legal middle name OR initial of candidate’s legal given name OR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Candidate’s nickname OR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Candidate’s surname</a:t>
            </a:r>
          </a:p>
          <a:p>
            <a:pPr algn="l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0B626F48-4EA8-1624-9B6F-589DB2F4003E}"/>
              </a:ext>
            </a:extLst>
          </p:cNvPr>
          <p:cNvSpPr txBox="1">
            <a:spLocks/>
          </p:cNvSpPr>
          <p:nvPr/>
        </p:nvSpPr>
        <p:spPr>
          <a:xfrm>
            <a:off x="2019819" y="3231529"/>
            <a:ext cx="4618749" cy="674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3 Third Designation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A12713B-BCDB-9969-B95F-43BFEB42C105}"/>
              </a:ext>
            </a:extLst>
          </p:cNvPr>
          <p:cNvSpPr txBox="1">
            <a:spLocks/>
          </p:cNvSpPr>
          <p:nvPr/>
        </p:nvSpPr>
        <p:spPr>
          <a:xfrm>
            <a:off x="2095321" y="3778640"/>
            <a:ext cx="6836818" cy="86861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2971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160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349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not used in the first or second designation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Candidate’s nickname OR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Candidate’s legal surname</a:t>
            </a:r>
          </a:p>
          <a:p>
            <a:pPr algn="l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Placeholder 11">
            <a:extLst>
              <a:ext uri="{FF2B5EF4-FFF2-40B4-BE49-F238E27FC236}">
                <a16:creationId xmlns:a16="http://schemas.microsoft.com/office/drawing/2014/main" id="{E222C6EF-3E81-1235-0786-A543A292F354}"/>
              </a:ext>
            </a:extLst>
          </p:cNvPr>
          <p:cNvSpPr txBox="1">
            <a:spLocks/>
          </p:cNvSpPr>
          <p:nvPr/>
        </p:nvSpPr>
        <p:spPr>
          <a:xfrm>
            <a:off x="2019819" y="4559640"/>
            <a:ext cx="4618749" cy="666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4 Fourth Designation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5A774E9-AC88-99AD-95CE-D73C32275917}"/>
              </a:ext>
            </a:extLst>
          </p:cNvPr>
          <p:cNvSpPr txBox="1">
            <a:spLocks/>
          </p:cNvSpPr>
          <p:nvPr/>
        </p:nvSpPr>
        <p:spPr>
          <a:xfrm>
            <a:off x="2095321" y="5105141"/>
            <a:ext cx="6836818" cy="86861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2971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160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349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not used in the first or second or third designation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Candidate’s nickname OR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Candidate’s legal surname</a:t>
            </a:r>
          </a:p>
          <a:p>
            <a:pPr algn="l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F7554A18-0D76-BF97-5479-77540D11A45E}"/>
              </a:ext>
            </a:extLst>
          </p:cNvPr>
          <p:cNvSpPr txBox="1">
            <a:spLocks/>
          </p:cNvSpPr>
          <p:nvPr/>
        </p:nvSpPr>
        <p:spPr>
          <a:xfrm>
            <a:off x="2019820" y="5848017"/>
            <a:ext cx="4618749" cy="674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5 Fifth Designation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F7C13DF9-50FC-7695-57A0-16B3BC86D98F}"/>
              </a:ext>
            </a:extLst>
          </p:cNvPr>
          <p:cNvSpPr txBox="1">
            <a:spLocks/>
          </p:cNvSpPr>
          <p:nvPr/>
        </p:nvSpPr>
        <p:spPr>
          <a:xfrm>
            <a:off x="2095321" y="6321761"/>
            <a:ext cx="6836818" cy="4343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2971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160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349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Suffix</a:t>
            </a:r>
          </a:p>
          <a:p>
            <a:pPr algn="l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821962-0C7A-4D51-ACE9-18FF721271B1}"/>
              </a:ext>
            </a:extLst>
          </p:cNvPr>
          <p:cNvSpPr txBox="1"/>
          <p:nvPr/>
        </p:nvSpPr>
        <p:spPr>
          <a:xfrm>
            <a:off x="6370122" y="6349016"/>
            <a:ext cx="24299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/>
                </a:solidFill>
              </a:rPr>
              <a:t>IC 3-5-7-5</a:t>
            </a:r>
          </a:p>
        </p:txBody>
      </p:sp>
    </p:spTree>
    <p:extLst>
      <p:ext uri="{BB962C8B-B14F-4D97-AF65-F5344CB8AC3E}">
        <p14:creationId xmlns:p14="http://schemas.microsoft.com/office/powerpoint/2010/main" val="1346372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F1BC2-4D56-E08B-2A67-CF3F6C876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DDDC00E-50FC-DE3B-9FC7-68281851839F}"/>
              </a:ext>
            </a:extLst>
          </p:cNvPr>
          <p:cNvSpPr txBox="1">
            <a:spLocks/>
          </p:cNvSpPr>
          <p:nvPr/>
        </p:nvSpPr>
        <p:spPr>
          <a:xfrm>
            <a:off x="1958827" y="136523"/>
            <a:ext cx="6858002" cy="9959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Candidate Name Designations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D41187F-93E4-0571-FF49-AE43CDA1F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" y="928470"/>
            <a:ext cx="8172450" cy="223837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3277D35-7996-92F6-F0FC-756A267F652E}"/>
              </a:ext>
            </a:extLst>
          </p:cNvPr>
          <p:cNvSpPr txBox="1">
            <a:spLocks/>
          </p:cNvSpPr>
          <p:nvPr/>
        </p:nvSpPr>
        <p:spPr>
          <a:xfrm>
            <a:off x="2013567" y="3229762"/>
            <a:ext cx="6836818" cy="312659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ctr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783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2971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160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349" indent="-228594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Primary Ballot Candidate Order: </a:t>
            </a:r>
            <a:b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Listed ALPHABETICALLY BY SURNAME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Form design requires candidates to list their designation to take guess work out for county officials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All NICKNAMES must go in (PARENTHESES)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Parentheses not required when nickname is used in first designation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Must be a nickname candidate is commonly known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Limited to 20 characters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Cannot use Title or Degree</a:t>
            </a:r>
          </a:p>
          <a:p>
            <a:pPr marL="342900" indent="-34290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en-US" sz="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Candidate Name does NOT have to match registration</a:t>
            </a:r>
          </a:p>
          <a:p>
            <a:pPr marL="285750" indent="-285750" algn="l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Instead, registration updated to reflect candidate name</a:t>
            </a:r>
          </a:p>
          <a:p>
            <a:pPr algn="l">
              <a:lnSpc>
                <a:spcPct val="120000"/>
              </a:lnSpc>
              <a:spcBef>
                <a:spcPts val="600"/>
              </a:spcBef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89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1353C"/>
      </a:accent1>
      <a:accent2>
        <a:srgbClr val="DB8802"/>
      </a:accent2>
      <a:accent3>
        <a:srgbClr val="D91D62"/>
      </a:accent3>
      <a:accent4>
        <a:srgbClr val="42529B"/>
      </a:accent4>
      <a:accent5>
        <a:srgbClr val="CBDA00"/>
      </a:accent5>
      <a:accent6>
        <a:srgbClr val="76DCFD"/>
      </a:accent6>
      <a:hlink>
        <a:srgbClr val="0563C1"/>
      </a:hlink>
      <a:folHlink>
        <a:srgbClr val="954F72"/>
      </a:folHlink>
    </a:clrScheme>
    <a:fontScheme name="Custom 61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orful Conference_tm78298634_Win32_LW_v2.potx" id="{0F3F6A9A-0696-4F7F-9D02-7A660C5098B9}" vid="{73EB71B4-2D8A-48D2-AA1A-AE8FAA16FC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C87C8F-F87B-4D7A-AA05-EBC7DA9C67ED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81D31630-1B84-4A08-99C6-CB51F30BB3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3269CC-2AC8-48AE-8176-E481F45EB1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Colorful conference presentation</Template>
  <TotalTime>491</TotalTime>
  <Words>1236</Words>
  <Application>Microsoft Office PowerPoint</Application>
  <PresentationFormat>On-screen Show (4:3)</PresentationFormat>
  <Paragraphs>131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Nova</vt:lpstr>
      <vt:lpstr>Office Theme</vt:lpstr>
      <vt:lpstr>Candidate Filing 2024</vt:lpstr>
      <vt:lpstr>Acronyms</vt:lpstr>
      <vt:lpstr>D/R Primary Election  Candidate Filing Timeline </vt:lpstr>
      <vt:lpstr>PowerPoint Presentation</vt:lpstr>
      <vt:lpstr>Minor Party/Independent Candidate Filing Timeline</vt:lpstr>
      <vt:lpstr>PowerPoint Presentation</vt:lpstr>
      <vt:lpstr>PowerPoint Presentation</vt:lpstr>
      <vt:lpstr>Candidate Name Designations</vt:lpstr>
      <vt:lpstr>PowerPoint Presentation</vt:lpstr>
      <vt:lpstr>Questions</vt:lpstr>
    </vt:vector>
  </TitlesOfParts>
  <Company>Indiana Office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Candidate Filing 2024</dc:title>
  <dc:creator>Nussmeyer, Angela M</dc:creator>
  <cp:lastModifiedBy>Nussmeyer, Angela M</cp:lastModifiedBy>
  <cp:revision>6</cp:revision>
  <dcterms:created xsi:type="dcterms:W3CDTF">2023-11-20T17:35:04Z</dcterms:created>
  <dcterms:modified xsi:type="dcterms:W3CDTF">2023-12-11T15:03:09Z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