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776" r:id="rId4"/>
    <p:sldMasterId id="2147483748" r:id="rId5"/>
  </p:sldMasterIdLst>
  <p:notesMasterIdLst>
    <p:notesMasterId r:id="rId17"/>
  </p:notesMasterIdLst>
  <p:handoutMasterIdLst>
    <p:handoutMasterId r:id="rId18"/>
  </p:handoutMasterIdLst>
  <p:sldIdLst>
    <p:sldId id="313" r:id="rId6"/>
    <p:sldId id="411" r:id="rId7"/>
    <p:sldId id="424" r:id="rId8"/>
    <p:sldId id="420" r:id="rId9"/>
    <p:sldId id="422" r:id="rId10"/>
    <p:sldId id="414" r:id="rId11"/>
    <p:sldId id="416" r:id="rId12"/>
    <p:sldId id="423" r:id="rId13"/>
    <p:sldId id="425" r:id="rId14"/>
    <p:sldId id="413" r:id="rId15"/>
    <p:sldId id="398" r:id="rId16"/>
  </p:sldIdLst>
  <p:sldSz cx="12192000" cy="6858000"/>
  <p:notesSz cx="9144000" cy="6858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ambria" panose="02040503050406030204" pitchFamily="18"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Karla" pitchFamily="2"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6B9A0D-197A-C65A-98F1-DCF8C325AB1A}" name="Anola Gallion" initials="AG" userId="S::agallion@gocivix.com::fce016d2-376b-459e-bccc-12d71a2731cc" providerId="AD"/>
  <p188:author id="{A3EDE87F-CCCD-A553-4D25-484994E8AE24}" name="Davidsen, Stephanie" initials="SD" userId="S::SDavidsen@iec.IN.gov::aa35c720-435c-4317-95b6-5e949be7229a" providerId="AD"/>
  <p188:author id="{002152AF-48FD-D524-54F8-BADD41AA691F}" name="Nussmeyer, Angela M" initials="AN" userId="S::ANussmeyer@iec.IN.gov::5a646ca7-df61-42b4-9ef6-f4b1d49aa9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linda Kelley" initials="MK" lastIdx="2" clrIdx="0">
    <p:extLst>
      <p:ext uri="{19B8F6BF-5375-455C-9EA6-DF929625EA0E}">
        <p15:presenceInfo xmlns:p15="http://schemas.microsoft.com/office/powerpoint/2012/main" userId="Malinda Kel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45"/>
    <a:srgbClr val="001D9A"/>
    <a:srgbClr val="0432FF"/>
    <a:srgbClr val="3397D7"/>
    <a:srgbClr val="F14B22"/>
    <a:srgbClr val="171720"/>
    <a:srgbClr val="1D1D28"/>
    <a:srgbClr val="203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26"/>
    <p:restoredTop sz="72247" autoAdjust="0"/>
  </p:normalViewPr>
  <p:slideViewPr>
    <p:cSldViewPr snapToGrid="0" snapToObjects="1">
      <p:cViewPr varScale="1">
        <p:scale>
          <a:sx n="114" d="100"/>
          <a:sy n="114" d="100"/>
        </p:scale>
        <p:origin x="918" y="102"/>
      </p:cViewPr>
      <p:guideLst/>
    </p:cSldViewPr>
  </p:slideViewPr>
  <p:notesTextViewPr>
    <p:cViewPr>
      <p:scale>
        <a:sx n="3" d="2"/>
        <a:sy n="3" d="2"/>
      </p:scale>
      <p:origin x="0" y="0"/>
    </p:cViewPr>
  </p:notesTextViewPr>
  <p:notesViewPr>
    <p:cSldViewPr snapToGrid="0" snapToObjects="1">
      <p:cViewPr>
        <p:scale>
          <a:sx n="93" d="100"/>
          <a:sy n="93" d="100"/>
        </p:scale>
        <p:origin x="3760" y="9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viewProps" Target="viewProps.xml"/><Relationship Id="rId21" Type="http://schemas.openxmlformats.org/officeDocument/2006/relationships/font" Target="fonts/font3.fntdata"/><Relationship Id="rId34" Type="http://schemas.openxmlformats.org/officeDocument/2006/relationships/font" Target="fonts/font16.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ola Gallion" userId="fce016d2-376b-459e-bccc-12d71a2731cc" providerId="ADAL" clId="{2FD721DD-3A68-4408-B846-42E76205E6B0}"/>
    <pc:docChg chg="modSld">
      <pc:chgData name="Anola Gallion" userId="fce016d2-376b-459e-bccc-12d71a2731cc" providerId="ADAL" clId="{2FD721DD-3A68-4408-B846-42E76205E6B0}" dt="2023-12-07T13:32:24.881" v="1" actId="207"/>
      <pc:docMkLst>
        <pc:docMk/>
      </pc:docMkLst>
      <pc:sldChg chg="delCm">
        <pc:chgData name="Anola Gallion" userId="fce016d2-376b-459e-bccc-12d71a2731cc" providerId="ADAL" clId="{2FD721DD-3A68-4408-B846-42E76205E6B0}" dt="2023-12-07T13:31:35.262" v="0"/>
        <pc:sldMkLst>
          <pc:docMk/>
          <pc:sldMk cId="784413785" sldId="420"/>
        </pc:sldMkLst>
      </pc:sldChg>
      <pc:sldChg chg="modSp mod">
        <pc:chgData name="Anola Gallion" userId="fce016d2-376b-459e-bccc-12d71a2731cc" providerId="ADAL" clId="{2FD721DD-3A68-4408-B846-42E76205E6B0}" dt="2023-12-07T13:32:24.881" v="1" actId="207"/>
        <pc:sldMkLst>
          <pc:docMk/>
          <pc:sldMk cId="3476219258" sldId="424"/>
        </pc:sldMkLst>
        <pc:spChg chg="mod">
          <ac:chgData name="Anola Gallion" userId="fce016d2-376b-459e-bccc-12d71a2731cc" providerId="ADAL" clId="{2FD721DD-3A68-4408-B846-42E76205E6B0}" dt="2023-12-07T13:32:24.881" v="1" actId="207"/>
          <ac:spMkLst>
            <pc:docMk/>
            <pc:sldMk cId="3476219258" sldId="424"/>
            <ac:spMk id="3" creationId="{76457673-E68D-AB0B-863D-563889DE4E8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65909C-D94A-7E46-BBB0-7029316F113C}"/>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31D592-C593-A341-AEC5-E4221CD0B7DF}"/>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08487C2-2BDC-624A-AF33-3BF8313DF1AC}" type="datetimeFigureOut">
              <a:rPr lang="en-US" smtClean="0"/>
              <a:t>12/7/2023</a:t>
            </a:fld>
            <a:endParaRPr lang="en-US"/>
          </a:p>
        </p:txBody>
      </p:sp>
      <p:sp>
        <p:nvSpPr>
          <p:cNvPr id="4" name="Footer Placeholder 3">
            <a:extLst>
              <a:ext uri="{FF2B5EF4-FFF2-40B4-BE49-F238E27FC236}">
                <a16:creationId xmlns:a16="http://schemas.microsoft.com/office/drawing/2014/main" id="{B861DFA0-9730-E14E-BB38-E05C1BA5755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0D69C5-81A2-7845-8AB7-7555FFCBF13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CD40CB8-6962-1C41-9158-F75724DC0F37}" type="slidenum">
              <a:rPr lang="en-US" smtClean="0"/>
              <a:t>‹#›</a:t>
            </a:fld>
            <a:endParaRPr lang="en-US"/>
          </a:p>
        </p:txBody>
      </p:sp>
    </p:spTree>
    <p:extLst>
      <p:ext uri="{BB962C8B-B14F-4D97-AF65-F5344CB8AC3E}">
        <p14:creationId xmlns:p14="http://schemas.microsoft.com/office/powerpoint/2010/main" val="13622409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26CEBE8-AF3B-CE41-9A9C-67A34E4650CD}" type="datetimeFigureOut">
              <a:rPr lang="en-US" smtClean="0"/>
              <a:t>12/7/2023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40650F5-EDE1-9846-A74F-FA46A6F11CC2}" type="slidenum">
              <a:rPr lang="en-US" smtClean="0"/>
              <a:t>‹#›</a:t>
            </a:fld>
            <a:endParaRPr lang="en-US"/>
          </a:p>
        </p:txBody>
      </p:sp>
    </p:spTree>
    <p:extLst>
      <p:ext uri="{BB962C8B-B14F-4D97-AF65-F5344CB8AC3E}">
        <p14:creationId xmlns:p14="http://schemas.microsoft.com/office/powerpoint/2010/main" val="28829625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0998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2454143"/>
            <a:ext cx="6821522" cy="1994474"/>
          </a:xfrm>
        </p:spPr>
        <p:txBody>
          <a:bodyPr anchor="b">
            <a:noAutofit/>
          </a:bodyPr>
          <a:lstStyle>
            <a:lvl1pPr algn="l">
              <a:defRPr sz="6600" b="1" i="0">
                <a:solidFill>
                  <a:schemeClr val="bg1"/>
                </a:solidFill>
                <a:latin typeface="Georgia" panose="02040502050405020303" pitchFamily="18" charset="0"/>
              </a:defRPr>
            </a:lvl1pPr>
          </a:lstStyle>
          <a:p>
            <a:r>
              <a:rPr lang="en-US" dirty="0"/>
              <a:t>Presentation Cover Slide</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554036"/>
            <a:ext cx="5725638" cy="913691"/>
          </a:xfrm>
        </p:spPr>
        <p:txBody>
          <a:bodyPr/>
          <a:lstStyle>
            <a:lvl1pPr marL="0" indent="0" algn="l">
              <a:buNone/>
              <a:defRPr sz="2400" spc="100" baseline="0">
                <a:solidFill>
                  <a:srgbClr val="F14B22"/>
                </a:solidFill>
                <a:latin typeface="Karla" pitchFamily="2" charset="0"/>
                <a:ea typeface="Karl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SHORT SUBHEADING CAN GO HERE </a:t>
            </a:r>
          </a:p>
        </p:txBody>
      </p:sp>
      <p:pic>
        <p:nvPicPr>
          <p:cNvPr id="13" name="Picture 12">
            <a:extLst>
              <a:ext uri="{FF2B5EF4-FFF2-40B4-BE49-F238E27FC236}">
                <a16:creationId xmlns:a16="http://schemas.microsoft.com/office/drawing/2014/main" id="{4B29D559-B43D-2F40-81F1-463A7A7671E6}"/>
              </a:ext>
            </a:extLst>
          </p:cNvPr>
          <p:cNvPicPr>
            <a:picLocks noChangeAspect="1"/>
          </p:cNvPicPr>
          <p:nvPr userDrawn="1"/>
        </p:nvPicPr>
        <p:blipFill>
          <a:blip r:embed="rId3"/>
          <a:stretch>
            <a:fillRect/>
          </a:stretch>
        </p:blipFill>
        <p:spPr>
          <a:xfrm>
            <a:off x="1384713" y="1646723"/>
            <a:ext cx="1704536" cy="465738"/>
          </a:xfrm>
          <a:prstGeom prst="rect">
            <a:avLst/>
          </a:prstGeom>
        </p:spPr>
      </p:pic>
      <p:sp>
        <p:nvSpPr>
          <p:cNvPr id="9" name="TextBox 8">
            <a:extLst>
              <a:ext uri="{FF2B5EF4-FFF2-40B4-BE49-F238E27FC236}">
                <a16:creationId xmlns:a16="http://schemas.microsoft.com/office/drawing/2014/main" id="{762634DF-3B14-E649-83FA-AC963BCAFA17}"/>
              </a:ext>
            </a:extLst>
          </p:cNvPr>
          <p:cNvSpPr txBox="1"/>
          <p:nvPr userDrawn="1"/>
        </p:nvSpPr>
        <p:spPr>
          <a:xfrm>
            <a:off x="9294724" y="170822"/>
            <a:ext cx="2723104" cy="230832"/>
          </a:xfrm>
          <a:prstGeom prst="rect">
            <a:avLst/>
          </a:prstGeom>
          <a:noFill/>
        </p:spPr>
        <p:txBody>
          <a:bodyPr wrap="square" rtlCol="0">
            <a:spAutoFit/>
          </a:bodyPr>
          <a:lstStyle/>
          <a:p>
            <a:pPr algn="r"/>
            <a:fld id="{FD6ADF75-4D70-8141-ACA1-808CA8C7268E}" type="datetime4">
              <a:rPr lang="en-US" sz="900" b="0" i="0" kern="1200" spc="100" baseline="0" smtClean="0">
                <a:solidFill>
                  <a:srgbClr val="F14B22"/>
                </a:solidFill>
                <a:latin typeface="Karla" pitchFamily="2" charset="0"/>
                <a:ea typeface="Karla" pitchFamily="2" charset="0"/>
                <a:cs typeface="+mn-cs"/>
              </a:rPr>
              <a:t>December 7, 2023</a:t>
            </a:fld>
            <a:endParaRPr lang="en-US" sz="900" b="0" i="0" kern="1200" spc="100" baseline="0" dirty="0">
              <a:solidFill>
                <a:srgbClr val="F14B22"/>
              </a:solidFill>
              <a:latin typeface="Karla" pitchFamily="2" charset="0"/>
              <a:ea typeface="Karla" pitchFamily="2" charset="0"/>
              <a:cs typeface="+mn-cs"/>
            </a:endParaRPr>
          </a:p>
        </p:txBody>
      </p:sp>
    </p:spTree>
    <p:extLst>
      <p:ext uri="{BB962C8B-B14F-4D97-AF65-F5344CB8AC3E}">
        <p14:creationId xmlns:p14="http://schemas.microsoft.com/office/powerpoint/2010/main" val="156827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2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056313" y="0"/>
            <a:ext cx="6135687" cy="6723529"/>
          </a:xfrm>
        </p:spPr>
        <p:txBody>
          <a:bodyPr/>
          <a:lstStyle/>
          <a:p>
            <a:endParaRPr lang="en-US" dirty="0"/>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920007" y="3141102"/>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924198" y="2454603"/>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SUBHEADING</a:t>
            </a:r>
          </a:p>
        </p:txBody>
      </p:sp>
      <p:sp>
        <p:nvSpPr>
          <p:cNvPr id="8" name="Title 1">
            <a:extLst>
              <a:ext uri="{FF2B5EF4-FFF2-40B4-BE49-F238E27FC236}">
                <a16:creationId xmlns:a16="http://schemas.microsoft.com/office/drawing/2014/main" id="{2A1DF940-809A-0A4F-8F4F-E7B600977279}"/>
              </a:ext>
            </a:extLst>
          </p:cNvPr>
          <p:cNvSpPr>
            <a:spLocks noGrp="1"/>
          </p:cNvSpPr>
          <p:nvPr>
            <p:ph type="title" hasCustomPrompt="1"/>
          </p:nvPr>
        </p:nvSpPr>
        <p:spPr>
          <a:xfrm>
            <a:off x="924801"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dirty="0"/>
              <a:t>Photo Slide 2b</a:t>
            </a:r>
          </a:p>
        </p:txBody>
      </p:sp>
    </p:spTree>
    <p:extLst>
      <p:ext uri="{BB962C8B-B14F-4D97-AF65-F5344CB8AC3E}">
        <p14:creationId xmlns:p14="http://schemas.microsoft.com/office/powerpoint/2010/main" val="24228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3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478B34CE-A362-6B45-BEF1-462234232F98}"/>
              </a:ext>
            </a:extLst>
          </p:cNvPr>
          <p:cNvSpPr>
            <a:spLocks noGrp="1"/>
          </p:cNvSpPr>
          <p:nvPr>
            <p:ph type="pic" sz="quarter" idx="13"/>
          </p:nvPr>
        </p:nvSpPr>
        <p:spPr>
          <a:xfrm>
            <a:off x="672999" y="737006"/>
            <a:ext cx="5376672" cy="5383988"/>
          </a:xfrm>
        </p:spPr>
        <p:txBody>
          <a:bodyPr/>
          <a:lstStyle/>
          <a:p>
            <a:endParaRPr lang="en-US"/>
          </a:p>
        </p:txBody>
      </p:sp>
      <p:sp>
        <p:nvSpPr>
          <p:cNvPr id="16" name="Content Placeholder 2">
            <a:extLst>
              <a:ext uri="{FF2B5EF4-FFF2-40B4-BE49-F238E27FC236}">
                <a16:creationId xmlns:a16="http://schemas.microsoft.com/office/drawing/2014/main" id="{110709C7-7CDB-B043-95AC-729CB3A1EB73}"/>
              </a:ext>
            </a:extLst>
          </p:cNvPr>
          <p:cNvSpPr>
            <a:spLocks noGrp="1"/>
          </p:cNvSpPr>
          <p:nvPr>
            <p:ph idx="15" hasCustomPrompt="1"/>
          </p:nvPr>
        </p:nvSpPr>
        <p:spPr>
          <a:xfrm>
            <a:off x="6635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7" name="Subtitle 2">
            <a:extLst>
              <a:ext uri="{FF2B5EF4-FFF2-40B4-BE49-F238E27FC236}">
                <a16:creationId xmlns:a16="http://schemas.microsoft.com/office/drawing/2014/main" id="{C11437B6-8613-2B43-B220-69A62A7E492D}"/>
              </a:ext>
            </a:extLst>
          </p:cNvPr>
          <p:cNvSpPr>
            <a:spLocks noGrp="1"/>
          </p:cNvSpPr>
          <p:nvPr>
            <p:ph type="subTitle" idx="16" hasCustomPrompt="1"/>
          </p:nvPr>
        </p:nvSpPr>
        <p:spPr>
          <a:xfrm>
            <a:off x="6639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SUBHEADING</a:t>
            </a:r>
          </a:p>
        </p:txBody>
      </p:sp>
      <p:sp>
        <p:nvSpPr>
          <p:cNvPr id="11" name="Title 1">
            <a:extLst>
              <a:ext uri="{FF2B5EF4-FFF2-40B4-BE49-F238E27FC236}">
                <a16:creationId xmlns:a16="http://schemas.microsoft.com/office/drawing/2014/main" id="{AE06BC79-75DF-0F41-A9E6-88A47E106597}"/>
              </a:ext>
            </a:extLst>
          </p:cNvPr>
          <p:cNvSpPr>
            <a:spLocks noGrp="1"/>
          </p:cNvSpPr>
          <p:nvPr>
            <p:ph type="title" hasCustomPrompt="1"/>
          </p:nvPr>
        </p:nvSpPr>
        <p:spPr>
          <a:xfrm>
            <a:off x="6639801"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dirty="0"/>
              <a:t>Photo Slide 3a</a:t>
            </a:r>
          </a:p>
        </p:txBody>
      </p:sp>
    </p:spTree>
    <p:extLst>
      <p:ext uri="{BB962C8B-B14F-4D97-AF65-F5344CB8AC3E}">
        <p14:creationId xmlns:p14="http://schemas.microsoft.com/office/powerpoint/2010/main" val="39771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23B05794-3286-EC4A-B8B9-5D961324E574}"/>
              </a:ext>
            </a:extLst>
          </p:cNvPr>
          <p:cNvSpPr>
            <a:spLocks noGrp="1"/>
          </p:cNvSpPr>
          <p:nvPr>
            <p:ph type="pic" sz="quarter" idx="13"/>
          </p:nvPr>
        </p:nvSpPr>
        <p:spPr>
          <a:xfrm>
            <a:off x="6071616" y="737006"/>
            <a:ext cx="5376672" cy="5383988"/>
          </a:xfrm>
        </p:spPr>
        <p:txBody>
          <a:bodyPr/>
          <a:lstStyle/>
          <a:p>
            <a:endParaRPr lang="en-US"/>
          </a:p>
        </p:txBody>
      </p:sp>
      <p:sp>
        <p:nvSpPr>
          <p:cNvPr id="15" name="Content Placeholder 2">
            <a:extLst>
              <a:ext uri="{FF2B5EF4-FFF2-40B4-BE49-F238E27FC236}">
                <a16:creationId xmlns:a16="http://schemas.microsoft.com/office/drawing/2014/main" id="{10ACF5CA-781A-D84A-84AB-3CB37B8539D3}"/>
              </a:ext>
            </a:extLst>
          </p:cNvPr>
          <p:cNvSpPr>
            <a:spLocks noGrp="1"/>
          </p:cNvSpPr>
          <p:nvPr>
            <p:ph idx="15" hasCustomPrompt="1"/>
          </p:nvPr>
        </p:nvSpPr>
        <p:spPr>
          <a:xfrm>
            <a:off x="920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6" name="Subtitle 2">
            <a:extLst>
              <a:ext uri="{FF2B5EF4-FFF2-40B4-BE49-F238E27FC236}">
                <a16:creationId xmlns:a16="http://schemas.microsoft.com/office/drawing/2014/main" id="{A28DC4F4-A469-1F4E-B17C-2423F97930AC}"/>
              </a:ext>
            </a:extLst>
          </p:cNvPr>
          <p:cNvSpPr>
            <a:spLocks noGrp="1"/>
          </p:cNvSpPr>
          <p:nvPr>
            <p:ph type="subTitle" idx="16" hasCustomPrompt="1"/>
          </p:nvPr>
        </p:nvSpPr>
        <p:spPr>
          <a:xfrm>
            <a:off x="924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SUBHEADING</a:t>
            </a:r>
          </a:p>
        </p:txBody>
      </p:sp>
      <p:sp>
        <p:nvSpPr>
          <p:cNvPr id="18" name="Title 1">
            <a:extLst>
              <a:ext uri="{FF2B5EF4-FFF2-40B4-BE49-F238E27FC236}">
                <a16:creationId xmlns:a16="http://schemas.microsoft.com/office/drawing/2014/main" id="{4DF5861F-6754-3C4F-A24A-D3BE98C2C503}"/>
              </a:ext>
            </a:extLst>
          </p:cNvPr>
          <p:cNvSpPr>
            <a:spLocks noGrp="1"/>
          </p:cNvSpPr>
          <p:nvPr>
            <p:ph type="title" hasCustomPrompt="1"/>
          </p:nvPr>
        </p:nvSpPr>
        <p:spPr>
          <a:xfrm>
            <a:off x="942848"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dirty="0"/>
              <a:t>Photo Slide 3b</a:t>
            </a:r>
          </a:p>
        </p:txBody>
      </p:sp>
    </p:spTree>
    <p:extLst>
      <p:ext uri="{BB962C8B-B14F-4D97-AF65-F5344CB8AC3E}">
        <p14:creationId xmlns:p14="http://schemas.microsoft.com/office/powerpoint/2010/main" val="90262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851E8F8F-5C2D-4D44-86D7-41BD68C3A8AC}"/>
              </a:ext>
            </a:extLst>
          </p:cNvPr>
          <p:cNvSpPr>
            <a:spLocks noGrp="1"/>
          </p:cNvSpPr>
          <p:nvPr>
            <p:ph type="pic" sz="quarter" idx="13"/>
          </p:nvPr>
        </p:nvSpPr>
        <p:spPr>
          <a:xfrm>
            <a:off x="4089197" y="0"/>
            <a:ext cx="8102803" cy="6711950"/>
          </a:xfrm>
        </p:spPr>
        <p:txBody>
          <a:bodyPr/>
          <a:lstStyle/>
          <a:p>
            <a:endParaRPr lang="en-US"/>
          </a:p>
        </p:txBody>
      </p:sp>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654091" y="3392402"/>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dirty="0"/>
              <a:t>Hero Photo Slide 4a</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654092" y="4643645"/>
            <a:ext cx="2897710" cy="1038698"/>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This layout is best for showcasing an image or graphic.</a:t>
            </a:r>
          </a:p>
        </p:txBody>
      </p:sp>
    </p:spTree>
    <p:extLst>
      <p:ext uri="{BB962C8B-B14F-4D97-AF65-F5344CB8AC3E}">
        <p14:creationId xmlns:p14="http://schemas.microsoft.com/office/powerpoint/2010/main" val="179660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7982C48-F995-7C42-8F5A-982F18036782}"/>
              </a:ext>
            </a:extLst>
          </p:cNvPr>
          <p:cNvSpPr>
            <a:spLocks noGrp="1"/>
          </p:cNvSpPr>
          <p:nvPr>
            <p:ph type="pic" sz="quarter" idx="13"/>
          </p:nvPr>
        </p:nvSpPr>
        <p:spPr>
          <a:xfrm>
            <a:off x="0" y="11290"/>
            <a:ext cx="8102803" cy="6711950"/>
          </a:xfrm>
        </p:spPr>
        <p:txBody>
          <a:bodyPr/>
          <a:lstStyle/>
          <a:p>
            <a:endParaRPr lang="en-US" dirty="0"/>
          </a:p>
        </p:txBody>
      </p:sp>
      <p:sp>
        <p:nvSpPr>
          <p:cNvPr id="6" name="Title 1">
            <a:extLst>
              <a:ext uri="{FF2B5EF4-FFF2-40B4-BE49-F238E27FC236}">
                <a16:creationId xmlns:a16="http://schemas.microsoft.com/office/drawing/2014/main" id="{DD6E2A6E-BD6F-6948-89B2-29CE2CA236DC}"/>
              </a:ext>
            </a:extLst>
          </p:cNvPr>
          <p:cNvSpPr>
            <a:spLocks noGrp="1"/>
          </p:cNvSpPr>
          <p:nvPr>
            <p:ph type="title" hasCustomPrompt="1"/>
          </p:nvPr>
        </p:nvSpPr>
        <p:spPr>
          <a:xfrm>
            <a:off x="8759594" y="3392402"/>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dirty="0"/>
              <a:t>Hero Photo Slide 4b</a:t>
            </a:r>
          </a:p>
        </p:txBody>
      </p:sp>
      <p:sp>
        <p:nvSpPr>
          <p:cNvPr id="9" name="Content Placeholder 2">
            <a:extLst>
              <a:ext uri="{FF2B5EF4-FFF2-40B4-BE49-F238E27FC236}">
                <a16:creationId xmlns:a16="http://schemas.microsoft.com/office/drawing/2014/main" id="{4A894672-D06B-7A4C-A4A2-2840CE9944D0}"/>
              </a:ext>
            </a:extLst>
          </p:cNvPr>
          <p:cNvSpPr>
            <a:spLocks noGrp="1"/>
          </p:cNvSpPr>
          <p:nvPr>
            <p:ph idx="1" hasCustomPrompt="1"/>
          </p:nvPr>
        </p:nvSpPr>
        <p:spPr>
          <a:xfrm>
            <a:off x="8759595" y="4643645"/>
            <a:ext cx="2897710" cy="1038698"/>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This layout is best for showcasing an image or graphic.</a:t>
            </a:r>
          </a:p>
        </p:txBody>
      </p:sp>
    </p:spTree>
    <p:extLst>
      <p:ext uri="{BB962C8B-B14F-4D97-AF65-F5344CB8AC3E}">
        <p14:creationId xmlns:p14="http://schemas.microsoft.com/office/powerpoint/2010/main" val="308894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7857FD1-32D1-DA44-8CF9-549075DA7F1B}"/>
              </a:ext>
            </a:extLst>
          </p:cNvPr>
          <p:cNvSpPr>
            <a:spLocks noGrp="1"/>
          </p:cNvSpPr>
          <p:nvPr>
            <p:ph type="title" hasCustomPrompt="1"/>
          </p:nvPr>
        </p:nvSpPr>
        <p:spPr>
          <a:xfrm>
            <a:off x="771089" y="635869"/>
            <a:ext cx="10515600" cy="729843"/>
          </a:xfrm>
        </p:spPr>
        <p:txBody>
          <a:bodyPr/>
          <a:lstStyle>
            <a:lvl1pPr algn="ctr">
              <a:defRPr b="1" i="0">
                <a:latin typeface="Georgia" panose="02040502050405020303" pitchFamily="18" charset="0"/>
              </a:defRPr>
            </a:lvl1pPr>
          </a:lstStyle>
          <a:p>
            <a:pPr lvl="0"/>
            <a:r>
              <a:rPr lang="en-US" dirty="0"/>
              <a:t>This Is A Products Page</a:t>
            </a:r>
          </a:p>
        </p:txBody>
      </p:sp>
      <p:sp>
        <p:nvSpPr>
          <p:cNvPr id="7" name="Subtitle 2">
            <a:extLst>
              <a:ext uri="{FF2B5EF4-FFF2-40B4-BE49-F238E27FC236}">
                <a16:creationId xmlns:a16="http://schemas.microsoft.com/office/drawing/2014/main" id="{345F8823-EAC7-0B46-B353-0919A2F968A6}"/>
              </a:ext>
            </a:extLst>
          </p:cNvPr>
          <p:cNvSpPr>
            <a:spLocks noGrp="1"/>
          </p:cNvSpPr>
          <p:nvPr>
            <p:ph type="subTitle" idx="13" hasCustomPrompt="1"/>
          </p:nvPr>
        </p:nvSpPr>
        <p:spPr>
          <a:xfrm>
            <a:off x="763399" y="1387324"/>
            <a:ext cx="10519794" cy="449452"/>
          </a:xfrm>
        </p:spPr>
        <p:txBody>
          <a:bodyPr anchor="ctr"/>
          <a:lstStyle>
            <a:lvl1pPr marL="0" indent="0" algn="ctr">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SUBHEADING CAN GO HERE </a:t>
            </a:r>
          </a:p>
        </p:txBody>
      </p:sp>
      <p:sp>
        <p:nvSpPr>
          <p:cNvPr id="8" name="Text Placeholder 86">
            <a:extLst>
              <a:ext uri="{FF2B5EF4-FFF2-40B4-BE49-F238E27FC236}">
                <a16:creationId xmlns:a16="http://schemas.microsoft.com/office/drawing/2014/main" id="{963DD9D3-D147-9040-B72C-C1AF9E39293B}"/>
              </a:ext>
            </a:extLst>
          </p:cNvPr>
          <p:cNvSpPr>
            <a:spLocks noGrp="1"/>
          </p:cNvSpPr>
          <p:nvPr>
            <p:ph type="body" sz="quarter" idx="14" hasCustomPrompt="1"/>
          </p:nvPr>
        </p:nvSpPr>
        <p:spPr>
          <a:xfrm>
            <a:off x="1598374" y="3641950"/>
            <a:ext cx="2346325" cy="404813"/>
          </a:xfrm>
        </p:spPr>
        <p:txBody>
          <a:bodyPr/>
          <a:lstStyle>
            <a:lvl1pPr marL="0" indent="0" algn="ctr">
              <a:buNone/>
              <a:defRPr/>
            </a:lvl1pPr>
          </a:lstStyle>
          <a:p>
            <a:pPr lvl="0"/>
            <a:r>
              <a:rPr lang="en-US" dirty="0"/>
              <a:t>NAME IN CAPS</a:t>
            </a:r>
          </a:p>
        </p:txBody>
      </p:sp>
      <p:sp>
        <p:nvSpPr>
          <p:cNvPr id="11" name="Text Placeholder 91">
            <a:extLst>
              <a:ext uri="{FF2B5EF4-FFF2-40B4-BE49-F238E27FC236}">
                <a16:creationId xmlns:a16="http://schemas.microsoft.com/office/drawing/2014/main" id="{83B62DF0-702B-3E4F-A4C8-B0E3FA2E2A62}"/>
              </a:ext>
            </a:extLst>
          </p:cNvPr>
          <p:cNvSpPr>
            <a:spLocks noGrp="1"/>
          </p:cNvSpPr>
          <p:nvPr>
            <p:ph type="body" sz="quarter" idx="16" hasCustomPrompt="1"/>
          </p:nvPr>
        </p:nvSpPr>
        <p:spPr>
          <a:xfrm>
            <a:off x="1569638"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PRODUCT NAME</a:t>
            </a:r>
          </a:p>
          <a:p>
            <a:pPr lvl="0"/>
            <a:r>
              <a:rPr lang="en-US" dirty="0"/>
              <a:t>PRODUCT NAME</a:t>
            </a:r>
          </a:p>
          <a:p>
            <a:pPr lvl="0"/>
            <a:r>
              <a:rPr lang="en-US" dirty="0"/>
              <a:t>PRODUCT NAME</a:t>
            </a:r>
          </a:p>
        </p:txBody>
      </p:sp>
      <p:sp>
        <p:nvSpPr>
          <p:cNvPr id="12" name="Content Placeholder 46">
            <a:extLst>
              <a:ext uri="{FF2B5EF4-FFF2-40B4-BE49-F238E27FC236}">
                <a16:creationId xmlns:a16="http://schemas.microsoft.com/office/drawing/2014/main" id="{DA810636-AB52-7B46-BDF6-760D87215917}"/>
              </a:ext>
            </a:extLst>
          </p:cNvPr>
          <p:cNvSpPr>
            <a:spLocks noGrp="1"/>
          </p:cNvSpPr>
          <p:nvPr>
            <p:ph sz="quarter" idx="17"/>
          </p:nvPr>
        </p:nvSpPr>
        <p:spPr>
          <a:xfrm>
            <a:off x="2200036"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dirty="0"/>
              <a:t>Image</a:t>
            </a:r>
          </a:p>
        </p:txBody>
      </p:sp>
      <p:sp>
        <p:nvSpPr>
          <p:cNvPr id="13" name="Text Placeholder 86">
            <a:extLst>
              <a:ext uri="{FF2B5EF4-FFF2-40B4-BE49-F238E27FC236}">
                <a16:creationId xmlns:a16="http://schemas.microsoft.com/office/drawing/2014/main" id="{B27B6789-126C-2441-984A-0AD00D3F7E81}"/>
              </a:ext>
            </a:extLst>
          </p:cNvPr>
          <p:cNvSpPr>
            <a:spLocks noGrp="1"/>
          </p:cNvSpPr>
          <p:nvPr>
            <p:ph type="body" sz="quarter" idx="18" hasCustomPrompt="1"/>
          </p:nvPr>
        </p:nvSpPr>
        <p:spPr>
          <a:xfrm>
            <a:off x="4922838" y="3641950"/>
            <a:ext cx="2346325" cy="404813"/>
          </a:xfrm>
        </p:spPr>
        <p:txBody>
          <a:bodyPr/>
          <a:lstStyle>
            <a:lvl1pPr marL="0" indent="0" algn="ctr">
              <a:buNone/>
              <a:defRPr/>
            </a:lvl1pPr>
          </a:lstStyle>
          <a:p>
            <a:pPr lvl="0"/>
            <a:r>
              <a:rPr lang="en-US" dirty="0"/>
              <a:t>NAME IN CAPS</a:t>
            </a:r>
          </a:p>
        </p:txBody>
      </p:sp>
      <p:sp>
        <p:nvSpPr>
          <p:cNvPr id="14" name="Text Placeholder 91">
            <a:extLst>
              <a:ext uri="{FF2B5EF4-FFF2-40B4-BE49-F238E27FC236}">
                <a16:creationId xmlns:a16="http://schemas.microsoft.com/office/drawing/2014/main" id="{D312FD83-F77F-3344-81F7-B2D4F5E15BD0}"/>
              </a:ext>
            </a:extLst>
          </p:cNvPr>
          <p:cNvSpPr>
            <a:spLocks noGrp="1"/>
          </p:cNvSpPr>
          <p:nvPr>
            <p:ph type="body" sz="quarter" idx="20" hasCustomPrompt="1"/>
          </p:nvPr>
        </p:nvSpPr>
        <p:spPr>
          <a:xfrm>
            <a:off x="4894102"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PRODUCT NAME</a:t>
            </a:r>
          </a:p>
          <a:p>
            <a:pPr lvl="0"/>
            <a:r>
              <a:rPr lang="en-US" dirty="0"/>
              <a:t>PRODUCT NAME</a:t>
            </a:r>
          </a:p>
          <a:p>
            <a:pPr lvl="0"/>
            <a:r>
              <a:rPr lang="en-US" dirty="0"/>
              <a:t>PRODUCT NAME</a:t>
            </a:r>
          </a:p>
        </p:txBody>
      </p:sp>
      <p:sp>
        <p:nvSpPr>
          <p:cNvPr id="15" name="Content Placeholder 46">
            <a:extLst>
              <a:ext uri="{FF2B5EF4-FFF2-40B4-BE49-F238E27FC236}">
                <a16:creationId xmlns:a16="http://schemas.microsoft.com/office/drawing/2014/main" id="{A97CA19C-E5B5-A94F-A29B-1B307613B75F}"/>
              </a:ext>
            </a:extLst>
          </p:cNvPr>
          <p:cNvSpPr>
            <a:spLocks noGrp="1"/>
          </p:cNvSpPr>
          <p:nvPr>
            <p:ph sz="quarter" idx="21"/>
          </p:nvPr>
        </p:nvSpPr>
        <p:spPr>
          <a:xfrm>
            <a:off x="5524500"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dirty="0"/>
              <a:t>Image</a:t>
            </a:r>
          </a:p>
        </p:txBody>
      </p:sp>
      <p:sp>
        <p:nvSpPr>
          <p:cNvPr id="16" name="Text Placeholder 86">
            <a:extLst>
              <a:ext uri="{FF2B5EF4-FFF2-40B4-BE49-F238E27FC236}">
                <a16:creationId xmlns:a16="http://schemas.microsoft.com/office/drawing/2014/main" id="{737597B5-F9A5-8840-8FFB-2F7AD4595AAF}"/>
              </a:ext>
            </a:extLst>
          </p:cNvPr>
          <p:cNvSpPr>
            <a:spLocks noGrp="1"/>
          </p:cNvSpPr>
          <p:nvPr>
            <p:ph type="body" sz="quarter" idx="22" hasCustomPrompt="1"/>
          </p:nvPr>
        </p:nvSpPr>
        <p:spPr>
          <a:xfrm>
            <a:off x="8258436" y="3641950"/>
            <a:ext cx="2346325" cy="404813"/>
          </a:xfrm>
        </p:spPr>
        <p:txBody>
          <a:bodyPr/>
          <a:lstStyle>
            <a:lvl1pPr marL="0" indent="0" algn="ctr">
              <a:buNone/>
              <a:defRPr/>
            </a:lvl1pPr>
          </a:lstStyle>
          <a:p>
            <a:pPr lvl="0"/>
            <a:r>
              <a:rPr lang="en-US" dirty="0"/>
              <a:t>NAME IN CAPS</a:t>
            </a:r>
          </a:p>
        </p:txBody>
      </p:sp>
      <p:sp>
        <p:nvSpPr>
          <p:cNvPr id="17" name="Text Placeholder 91">
            <a:extLst>
              <a:ext uri="{FF2B5EF4-FFF2-40B4-BE49-F238E27FC236}">
                <a16:creationId xmlns:a16="http://schemas.microsoft.com/office/drawing/2014/main" id="{11237DA7-ED1D-0F45-85F4-DDD5D80F8B1E}"/>
              </a:ext>
            </a:extLst>
          </p:cNvPr>
          <p:cNvSpPr>
            <a:spLocks noGrp="1"/>
          </p:cNvSpPr>
          <p:nvPr>
            <p:ph type="body" sz="quarter" idx="24" hasCustomPrompt="1"/>
          </p:nvPr>
        </p:nvSpPr>
        <p:spPr>
          <a:xfrm>
            <a:off x="8229700"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PRODUCT NAME</a:t>
            </a:r>
          </a:p>
          <a:p>
            <a:pPr lvl="0"/>
            <a:r>
              <a:rPr lang="en-US" dirty="0"/>
              <a:t>PRODUCT NAME</a:t>
            </a:r>
          </a:p>
          <a:p>
            <a:pPr lvl="0"/>
            <a:r>
              <a:rPr lang="en-US" dirty="0"/>
              <a:t>PRODUCT NAME</a:t>
            </a:r>
          </a:p>
        </p:txBody>
      </p:sp>
      <p:sp>
        <p:nvSpPr>
          <p:cNvPr id="18" name="Content Placeholder 46">
            <a:extLst>
              <a:ext uri="{FF2B5EF4-FFF2-40B4-BE49-F238E27FC236}">
                <a16:creationId xmlns:a16="http://schemas.microsoft.com/office/drawing/2014/main" id="{8960E84E-1240-D64F-9207-8B395BE0095D}"/>
              </a:ext>
            </a:extLst>
          </p:cNvPr>
          <p:cNvSpPr>
            <a:spLocks noGrp="1"/>
          </p:cNvSpPr>
          <p:nvPr>
            <p:ph sz="quarter" idx="25"/>
          </p:nvPr>
        </p:nvSpPr>
        <p:spPr>
          <a:xfrm>
            <a:off x="8860098"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dirty="0"/>
              <a:t>Image</a:t>
            </a:r>
          </a:p>
        </p:txBody>
      </p:sp>
      <p:cxnSp>
        <p:nvCxnSpPr>
          <p:cNvPr id="19" name="Straight Connector 18">
            <a:extLst>
              <a:ext uri="{FF2B5EF4-FFF2-40B4-BE49-F238E27FC236}">
                <a16:creationId xmlns:a16="http://schemas.microsoft.com/office/drawing/2014/main" id="{EDCF5BBF-0F69-C544-8166-8088EFA30F9E}"/>
              </a:ext>
            </a:extLst>
          </p:cNvPr>
          <p:cNvCxnSpPr/>
          <p:nvPr userDrawn="1"/>
        </p:nvCxnSpPr>
        <p:spPr>
          <a:xfrm>
            <a:off x="445888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AA079B-66A7-2046-83E8-C8C1057A2C1E}"/>
              </a:ext>
            </a:extLst>
          </p:cNvPr>
          <p:cNvCxnSpPr/>
          <p:nvPr userDrawn="1"/>
        </p:nvCxnSpPr>
        <p:spPr>
          <a:xfrm>
            <a:off x="777240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619F786A-86D6-2140-A04D-0129F3F874A4}"/>
              </a:ext>
            </a:extLst>
          </p:cNvPr>
          <p:cNvSpPr>
            <a:spLocks noGrp="1"/>
          </p:cNvSpPr>
          <p:nvPr>
            <p:ph idx="26" hasCustomPrompt="1"/>
          </p:nvPr>
        </p:nvSpPr>
        <p:spPr>
          <a:xfrm>
            <a:off x="1578143"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dirty="0">
                <a:latin typeface="Karla" pitchFamily="2" charset="0"/>
                <a:ea typeface="Karla" pitchFamily="2" charset="0"/>
              </a:rPr>
              <a:t>Short  Description of person, product, suite, etc. Delete products below if not necessary.</a:t>
            </a:r>
            <a:endParaRPr lang="en-US" sz="2400" b="0" i="0" dirty="0">
              <a:latin typeface="Karla" pitchFamily="2" charset="0"/>
              <a:ea typeface="Karla" pitchFamily="2" charset="0"/>
            </a:endParaRPr>
          </a:p>
        </p:txBody>
      </p:sp>
      <p:sp>
        <p:nvSpPr>
          <p:cNvPr id="22" name="Content Placeholder 2">
            <a:extLst>
              <a:ext uri="{FF2B5EF4-FFF2-40B4-BE49-F238E27FC236}">
                <a16:creationId xmlns:a16="http://schemas.microsoft.com/office/drawing/2014/main" id="{D6DF7012-8B39-564D-A694-880FC1FF6AE6}"/>
              </a:ext>
            </a:extLst>
          </p:cNvPr>
          <p:cNvSpPr>
            <a:spLocks noGrp="1"/>
          </p:cNvSpPr>
          <p:nvPr>
            <p:ph idx="27" hasCustomPrompt="1"/>
          </p:nvPr>
        </p:nvSpPr>
        <p:spPr>
          <a:xfrm>
            <a:off x="8231605"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dirty="0">
                <a:latin typeface="Karla" pitchFamily="2" charset="0"/>
                <a:ea typeface="Karla" pitchFamily="2" charset="0"/>
              </a:rPr>
              <a:t>Short  Description of person, product, suite, etc. Delete products below if not necessary.</a:t>
            </a:r>
            <a:endParaRPr lang="en-US" sz="2400" b="0" i="0" dirty="0">
              <a:latin typeface="Karla" pitchFamily="2" charset="0"/>
              <a:ea typeface="Karla" pitchFamily="2" charset="0"/>
            </a:endParaRPr>
          </a:p>
        </p:txBody>
      </p:sp>
      <p:sp>
        <p:nvSpPr>
          <p:cNvPr id="23" name="Content Placeholder 2">
            <a:extLst>
              <a:ext uri="{FF2B5EF4-FFF2-40B4-BE49-F238E27FC236}">
                <a16:creationId xmlns:a16="http://schemas.microsoft.com/office/drawing/2014/main" id="{6AA652B3-1C93-B748-BA12-8F714EF61203}"/>
              </a:ext>
            </a:extLst>
          </p:cNvPr>
          <p:cNvSpPr>
            <a:spLocks noGrp="1"/>
          </p:cNvSpPr>
          <p:nvPr>
            <p:ph idx="28" hasCustomPrompt="1"/>
          </p:nvPr>
        </p:nvSpPr>
        <p:spPr>
          <a:xfrm>
            <a:off x="4902869"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dirty="0">
                <a:latin typeface="Karla" pitchFamily="2" charset="0"/>
                <a:ea typeface="Karla" pitchFamily="2" charset="0"/>
              </a:rPr>
              <a:t>You can add verticals by duplicating and rearranging content. Be sure to realign.</a:t>
            </a:r>
            <a:endParaRPr lang="en-US" sz="2400" b="0" i="0" dirty="0">
              <a:latin typeface="Karla" pitchFamily="2" charset="0"/>
              <a:ea typeface="Karla" pitchFamily="2" charset="0"/>
            </a:endParaRPr>
          </a:p>
        </p:txBody>
      </p:sp>
    </p:spTree>
    <p:extLst>
      <p:ext uri="{BB962C8B-B14F-4D97-AF65-F5344CB8AC3E}">
        <p14:creationId xmlns:p14="http://schemas.microsoft.com/office/powerpoint/2010/main" val="3046685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Headline Spl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948364-9BCB-0C4B-AF43-B4BFCD6201F1}"/>
              </a:ext>
            </a:extLst>
          </p:cNvPr>
          <p:cNvSpPr/>
          <p:nvPr userDrawn="1"/>
        </p:nvSpPr>
        <p:spPr>
          <a:xfrm>
            <a:off x="-30480" y="-3826"/>
            <a:ext cx="12252960"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3D5E843-AB59-9D41-9CA2-CE1EBC6A7997}"/>
              </a:ext>
            </a:extLst>
          </p:cNvPr>
          <p:cNvSpPr>
            <a:spLocks noGrp="1"/>
          </p:cNvSpPr>
          <p:nvPr>
            <p:ph idx="1" hasCustomPrompt="1"/>
          </p:nvPr>
        </p:nvSpPr>
        <p:spPr>
          <a:xfrm>
            <a:off x="1501288" y="4540708"/>
            <a:ext cx="9127128" cy="1658211"/>
          </a:xfrm>
        </p:spPr>
        <p:txBody>
          <a:bodyPr numCol="2" spcCol="457200">
            <a:normAutofit/>
          </a:bodyPr>
          <a:lstStyle>
            <a:lvl1pPr marL="0" indent="0">
              <a:buNone/>
              <a:defRPr sz="1800">
                <a:solidFill>
                  <a:srgbClr val="171720"/>
                </a:solidFill>
              </a:defRPr>
            </a:lvl1pPr>
            <a:lvl2pPr marL="457200" indent="0">
              <a:buNone/>
              <a:defRPr>
                <a:solidFill>
                  <a:srgbClr val="171720"/>
                </a:solidFill>
              </a:defRPr>
            </a:lvl2pPr>
            <a:lvl3pPr marL="914400" indent="0">
              <a:buNone/>
              <a:defRPr>
                <a:solidFill>
                  <a:srgbClr val="171720"/>
                </a:solidFill>
              </a:defRPr>
            </a:lvl3pPr>
            <a:lvl4pPr marL="1371600" indent="0">
              <a:buNone/>
              <a:defRPr>
                <a:solidFill>
                  <a:srgbClr val="171720"/>
                </a:solidFill>
              </a:defRPr>
            </a:lvl4pPr>
            <a:lvl5pPr marL="1828800" indent="0">
              <a:buNone/>
              <a:defRPr>
                <a:solidFill>
                  <a:srgbClr val="171720"/>
                </a:solidFill>
              </a:defRPr>
            </a:lvl5pPr>
          </a:lstStyle>
          <a:p>
            <a:pPr lvl="0"/>
            <a:r>
              <a:rPr lang="en-US" dirty="0"/>
              <a:t>This can be an area for paragraph copy where a headline can elaborated upon. Type is Karla size 18 point.  This doesn’t need to be  two columns worth of content but this will overflow automatically into the second column. Drag bottom of text block to equalize content in both columns.</a:t>
            </a:r>
          </a:p>
        </p:txBody>
      </p:sp>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513164" y="1966286"/>
            <a:ext cx="9174628" cy="1893195"/>
          </a:xfrm>
        </p:spPr>
        <p:txBody>
          <a:bodyPr numCol="1" anchor="t">
            <a:normAutofit/>
          </a:bodyPr>
          <a:lstStyle>
            <a:lvl1pPr>
              <a:defRPr sz="6000" b="1" i="0">
                <a:solidFill>
                  <a:schemeClr val="bg1"/>
                </a:solidFill>
                <a:latin typeface="Georgia" panose="02040502050405020303" pitchFamily="18" charset="0"/>
              </a:defRPr>
            </a:lvl1pPr>
          </a:lstStyle>
          <a:p>
            <a:r>
              <a:rPr lang="en-US" dirty="0"/>
              <a:t>Big Headline That </a:t>
            </a:r>
            <a:br>
              <a:rPr lang="en-US" dirty="0"/>
            </a:br>
            <a:r>
              <a:rPr lang="en-US" dirty="0"/>
              <a:t>Works Best On 2 Lines </a:t>
            </a:r>
          </a:p>
        </p:txBody>
      </p:sp>
      <p:sp>
        <p:nvSpPr>
          <p:cNvPr id="5" name="Text Placeholder 4">
            <a:extLst>
              <a:ext uri="{FF2B5EF4-FFF2-40B4-BE49-F238E27FC236}">
                <a16:creationId xmlns:a16="http://schemas.microsoft.com/office/drawing/2014/main" id="{2EB8E68C-EB1F-6A42-863D-74EC49305EC9}"/>
              </a:ext>
            </a:extLst>
          </p:cNvPr>
          <p:cNvSpPr>
            <a:spLocks noGrp="1"/>
          </p:cNvSpPr>
          <p:nvPr>
            <p:ph type="body" sz="quarter" idx="10" hasCustomPrompt="1"/>
          </p:nvPr>
        </p:nvSpPr>
        <p:spPr>
          <a:xfrm>
            <a:off x="1543606" y="1378196"/>
            <a:ext cx="4593033" cy="509588"/>
          </a:xfrm>
        </p:spPr>
        <p:txBody>
          <a:bodyPr>
            <a:normAutofit/>
          </a:bodyPr>
          <a:lstStyle>
            <a:lvl1pPr marL="0" indent="0">
              <a:buNone/>
              <a:defRPr sz="2000" b="1" i="0" spc="100" baseline="0">
                <a:solidFill>
                  <a:srgbClr val="F14B22"/>
                </a:solidFill>
                <a:latin typeface="Karla" pitchFamily="2" charset="0"/>
                <a:ea typeface="Karla"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LEAD-IN TEXT ALL CAPS</a:t>
            </a:r>
          </a:p>
        </p:txBody>
      </p:sp>
    </p:spTree>
    <p:extLst>
      <p:ext uri="{BB962C8B-B14F-4D97-AF65-F5344CB8AC3E}">
        <p14:creationId xmlns:p14="http://schemas.microsoft.com/office/powerpoint/2010/main" val="181899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rgbClr val="1D1D28"/>
                </a:solidFill>
                <a:latin typeface="Georgia" panose="02040502050405020303" pitchFamily="18" charset="0"/>
              </a:defRPr>
            </a:lvl1pPr>
          </a:lstStyle>
          <a:p>
            <a:r>
              <a:rPr lang="en-US" dirty="0"/>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slides with content</a:t>
            </a:r>
          </a:p>
          <a:p>
            <a:pPr lvl="0"/>
            <a:r>
              <a:rPr lang="en-US" dirty="0"/>
              <a:t>Center content vertically on page</a:t>
            </a:r>
          </a:p>
          <a:p>
            <a:pPr lvl="0"/>
            <a:r>
              <a:rPr lang="en-US" dirty="0"/>
              <a:t>Bullets are Karla 20 </a:t>
            </a:r>
            <a:r>
              <a:rPr lang="en-US" dirty="0" err="1"/>
              <a:t>pt</a:t>
            </a:r>
            <a:endParaRPr lang="en-US" dirty="0"/>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SUBHEADING CAN GO HERE </a:t>
            </a:r>
          </a:p>
        </p:txBody>
      </p:sp>
    </p:spTree>
    <p:extLst>
      <p:ext uri="{BB962C8B-B14F-4D97-AF65-F5344CB8AC3E}">
        <p14:creationId xmlns:p14="http://schemas.microsoft.com/office/powerpoint/2010/main" val="361514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rgbClr val="1D1D28"/>
                </a:solidFill>
                <a:latin typeface="Georgia" panose="02040502050405020303" pitchFamily="18" charset="0"/>
              </a:defRPr>
            </a:lvl1pPr>
          </a:lstStyle>
          <a:p>
            <a:r>
              <a:rPr lang="en-US" dirty="0"/>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ALL CAPS</a:t>
            </a:r>
          </a:p>
          <a:p>
            <a:pPr lvl="0"/>
            <a:endParaRPr lang="en-US" dirty="0"/>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descriptions comparing two items to one another. Vertically align to center after content is populated.</a:t>
            </a:r>
          </a:p>
          <a:p>
            <a:pPr lvl="0"/>
            <a:endParaRPr lang="en-US" dirty="0"/>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ALL CAPS</a:t>
            </a:r>
          </a:p>
          <a:p>
            <a:pPr lvl="0"/>
            <a:endParaRPr lang="en-US" dirty="0"/>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descriptions can also be two components for am item. Vertically align to center after content is populated.</a:t>
            </a:r>
          </a:p>
          <a:p>
            <a:pPr lvl="0"/>
            <a:endParaRPr lang="en-US" dirty="0"/>
          </a:p>
        </p:txBody>
      </p:sp>
    </p:spTree>
    <p:extLst>
      <p:ext uri="{BB962C8B-B14F-4D97-AF65-F5344CB8AC3E}">
        <p14:creationId xmlns:p14="http://schemas.microsoft.com/office/powerpoint/2010/main" val="123833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4FEFB081-E5BA-744D-8BDE-77AB05A7E2E0}"/>
              </a:ext>
            </a:extLst>
          </p:cNvPr>
          <p:cNvSpPr>
            <a:spLocks noGrp="1"/>
          </p:cNvSpPr>
          <p:nvPr>
            <p:ph idx="1" hasCustomPrompt="1"/>
          </p:nvPr>
        </p:nvSpPr>
        <p:spPr>
          <a:xfrm>
            <a:off x="1301330" y="598311"/>
            <a:ext cx="4214248" cy="4844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LEAD IN</a:t>
            </a:r>
          </a:p>
          <a:p>
            <a:pPr lvl="0"/>
            <a:endParaRPr lang="en-US" dirty="0"/>
          </a:p>
        </p:txBody>
      </p:sp>
      <p:sp>
        <p:nvSpPr>
          <p:cNvPr id="8" name="Title 1">
            <a:extLst>
              <a:ext uri="{FF2B5EF4-FFF2-40B4-BE49-F238E27FC236}">
                <a16:creationId xmlns:a16="http://schemas.microsoft.com/office/drawing/2014/main" id="{97F20B7A-FA54-D646-9F4D-980926F6AA4A}"/>
              </a:ext>
            </a:extLst>
          </p:cNvPr>
          <p:cNvSpPr>
            <a:spLocks noGrp="1"/>
          </p:cNvSpPr>
          <p:nvPr>
            <p:ph type="title" hasCustomPrompt="1"/>
          </p:nvPr>
        </p:nvSpPr>
        <p:spPr>
          <a:xfrm>
            <a:off x="1280721" y="1309511"/>
            <a:ext cx="8925732" cy="700042"/>
          </a:xfrm>
        </p:spPr>
        <p:txBody>
          <a:bodyPr anchor="b">
            <a:noAutofit/>
          </a:bodyPr>
          <a:lstStyle>
            <a:lvl1pPr>
              <a:defRPr sz="5400" b="1" i="0">
                <a:solidFill>
                  <a:srgbClr val="1D1D28"/>
                </a:solidFill>
                <a:latin typeface="Georgia" panose="02040502050405020303" pitchFamily="18" charset="0"/>
              </a:defRPr>
            </a:lvl1pPr>
          </a:lstStyle>
          <a:p>
            <a:r>
              <a:rPr lang="en-US" dirty="0"/>
              <a:t>Table Slide</a:t>
            </a:r>
          </a:p>
        </p:txBody>
      </p:sp>
    </p:spTree>
    <p:extLst>
      <p:ext uri="{BB962C8B-B14F-4D97-AF65-F5344CB8AC3E}">
        <p14:creationId xmlns:p14="http://schemas.microsoft.com/office/powerpoint/2010/main" val="380415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1312620" y="1309511"/>
            <a:ext cx="8925732" cy="1659468"/>
          </a:xfrm>
        </p:spPr>
        <p:txBody>
          <a:bodyPr anchor="b">
            <a:noAutofit/>
          </a:bodyPr>
          <a:lstStyle>
            <a:lvl1pPr>
              <a:defRPr sz="5400" b="1" i="0">
                <a:solidFill>
                  <a:srgbClr val="1D1D28"/>
                </a:solidFill>
                <a:latin typeface="Georgia" panose="02040502050405020303" pitchFamily="18" charset="0"/>
              </a:defRPr>
            </a:lvl1pPr>
          </a:lstStyle>
          <a:p>
            <a:r>
              <a:rPr lang="en-US" dirty="0"/>
              <a:t>Stat Slide</a:t>
            </a:r>
            <a:br>
              <a:rPr lang="en-US" dirty="0"/>
            </a:br>
            <a:r>
              <a:rPr lang="en-US" dirty="0"/>
              <a:t>By The Numbers</a:t>
            </a:r>
          </a:p>
        </p:txBody>
      </p:sp>
      <p:sp>
        <p:nvSpPr>
          <p:cNvPr id="9" name="Rectangle 8">
            <a:extLst>
              <a:ext uri="{FF2B5EF4-FFF2-40B4-BE49-F238E27FC236}">
                <a16:creationId xmlns:a16="http://schemas.microsoft.com/office/drawing/2014/main" id="{1D346BE6-7A4D-7546-A08F-6DF5C62B9947}"/>
              </a:ext>
            </a:extLst>
          </p:cNvPr>
          <p:cNvSpPr/>
          <p:nvPr userDrawn="1"/>
        </p:nvSpPr>
        <p:spPr>
          <a:xfrm>
            <a:off x="1322286"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dirty="0">
              <a:solidFill>
                <a:srgbClr val="F14B22"/>
              </a:solidFill>
              <a:latin typeface="Karla" pitchFamily="2" charset="0"/>
              <a:ea typeface="Karla" pitchFamily="2" charset="0"/>
              <a:cs typeface="Verdana" panose="020B0604030504040204" pitchFamily="34" charset="0"/>
            </a:endParaRPr>
          </a:p>
        </p:txBody>
      </p:sp>
      <p:sp>
        <p:nvSpPr>
          <p:cNvPr id="12" name="Rectangle 11">
            <a:extLst>
              <a:ext uri="{FF2B5EF4-FFF2-40B4-BE49-F238E27FC236}">
                <a16:creationId xmlns:a16="http://schemas.microsoft.com/office/drawing/2014/main" id="{B98569CA-2D86-DF41-B916-D63E6C13D4AA}"/>
              </a:ext>
            </a:extLst>
          </p:cNvPr>
          <p:cNvSpPr/>
          <p:nvPr userDrawn="1"/>
        </p:nvSpPr>
        <p:spPr>
          <a:xfrm>
            <a:off x="3737958"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dirty="0">
              <a:solidFill>
                <a:srgbClr val="F14B22"/>
              </a:solidFill>
              <a:latin typeface="Karla" pitchFamily="2" charset="0"/>
              <a:ea typeface="Karla" pitchFamily="2" charset="0"/>
              <a:cs typeface="Verdana" panose="020B0604030504040204" pitchFamily="34" charset="0"/>
            </a:endParaRPr>
          </a:p>
        </p:txBody>
      </p:sp>
      <p:sp>
        <p:nvSpPr>
          <p:cNvPr id="17" name="Rectangle 16">
            <a:extLst>
              <a:ext uri="{FF2B5EF4-FFF2-40B4-BE49-F238E27FC236}">
                <a16:creationId xmlns:a16="http://schemas.microsoft.com/office/drawing/2014/main" id="{0A4EDD7B-4785-E342-AFB6-0DCB3E83B62F}"/>
              </a:ext>
            </a:extLst>
          </p:cNvPr>
          <p:cNvSpPr/>
          <p:nvPr userDrawn="1"/>
        </p:nvSpPr>
        <p:spPr>
          <a:xfrm>
            <a:off x="6153781"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dirty="0">
              <a:solidFill>
                <a:srgbClr val="F14B22"/>
              </a:solidFill>
              <a:latin typeface="Karla" pitchFamily="2" charset="0"/>
              <a:ea typeface="Karla" pitchFamily="2" charset="0"/>
              <a:cs typeface="Verdana" panose="020B0604030504040204" pitchFamily="34" charset="0"/>
            </a:endParaRPr>
          </a:p>
        </p:txBody>
      </p:sp>
      <p:sp>
        <p:nvSpPr>
          <p:cNvPr id="18" name="Rectangle 17">
            <a:extLst>
              <a:ext uri="{FF2B5EF4-FFF2-40B4-BE49-F238E27FC236}">
                <a16:creationId xmlns:a16="http://schemas.microsoft.com/office/drawing/2014/main" id="{0D42D723-4530-0548-B98A-8EBA38506952}"/>
              </a:ext>
            </a:extLst>
          </p:cNvPr>
          <p:cNvSpPr/>
          <p:nvPr userDrawn="1"/>
        </p:nvSpPr>
        <p:spPr>
          <a:xfrm>
            <a:off x="8569604"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dirty="0">
              <a:solidFill>
                <a:srgbClr val="F14B22"/>
              </a:solidFill>
              <a:latin typeface="Karla" pitchFamily="2" charset="0"/>
              <a:ea typeface="Karla" pitchFamily="2" charset="0"/>
              <a:cs typeface="Verdana" panose="020B0604030504040204" pitchFamily="34" charset="0"/>
            </a:endParaRPr>
          </a:p>
        </p:txBody>
      </p:sp>
      <p:sp>
        <p:nvSpPr>
          <p:cNvPr id="19" name="Content Placeholder 2">
            <a:extLst>
              <a:ext uri="{FF2B5EF4-FFF2-40B4-BE49-F238E27FC236}">
                <a16:creationId xmlns:a16="http://schemas.microsoft.com/office/drawing/2014/main" id="{964B3719-2FEF-284E-9ECC-4EC365D56459}"/>
              </a:ext>
            </a:extLst>
          </p:cNvPr>
          <p:cNvSpPr>
            <a:spLocks noGrp="1"/>
          </p:cNvSpPr>
          <p:nvPr userDrawn="1">
            <p:ph idx="1" hasCustomPrompt="1"/>
          </p:nvPr>
        </p:nvSpPr>
        <p:spPr>
          <a:xfrm>
            <a:off x="1323909" y="743900"/>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LEAD IN</a:t>
            </a:r>
          </a:p>
          <a:p>
            <a:pPr lvl="0"/>
            <a:endParaRPr lang="en-US" dirty="0"/>
          </a:p>
        </p:txBody>
      </p:sp>
      <p:sp>
        <p:nvSpPr>
          <p:cNvPr id="4" name="Text Placeholder 3">
            <a:extLst>
              <a:ext uri="{FF2B5EF4-FFF2-40B4-BE49-F238E27FC236}">
                <a16:creationId xmlns:a16="http://schemas.microsoft.com/office/drawing/2014/main" id="{2A50BE15-E1C2-3C4C-B4F8-1F0FD918935E}"/>
              </a:ext>
            </a:extLst>
          </p:cNvPr>
          <p:cNvSpPr>
            <a:spLocks noGrp="1"/>
          </p:cNvSpPr>
          <p:nvPr userDrawn="1">
            <p:ph type="body" sz="quarter" idx="13" hasCustomPrompt="1"/>
          </p:nvPr>
        </p:nvSpPr>
        <p:spPr>
          <a:xfrm>
            <a:off x="1329439"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100k</a:t>
            </a:r>
          </a:p>
        </p:txBody>
      </p:sp>
      <p:sp>
        <p:nvSpPr>
          <p:cNvPr id="13" name="Text Placeholder 3">
            <a:extLst>
              <a:ext uri="{FF2B5EF4-FFF2-40B4-BE49-F238E27FC236}">
                <a16:creationId xmlns:a16="http://schemas.microsoft.com/office/drawing/2014/main" id="{287EDF52-E32B-0A44-BC51-24935886DBFA}"/>
              </a:ext>
            </a:extLst>
          </p:cNvPr>
          <p:cNvSpPr>
            <a:spLocks noGrp="1"/>
          </p:cNvSpPr>
          <p:nvPr userDrawn="1">
            <p:ph type="body" sz="quarter" idx="14" hasCustomPrompt="1"/>
          </p:nvPr>
        </p:nvSpPr>
        <p:spPr>
          <a:xfrm>
            <a:off x="1318807"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SHORT 2 LINE WRITEUP IN CAPS</a:t>
            </a:r>
          </a:p>
        </p:txBody>
      </p:sp>
      <p:sp>
        <p:nvSpPr>
          <p:cNvPr id="15" name="Text Placeholder 3">
            <a:extLst>
              <a:ext uri="{FF2B5EF4-FFF2-40B4-BE49-F238E27FC236}">
                <a16:creationId xmlns:a16="http://schemas.microsoft.com/office/drawing/2014/main" id="{558A7952-A5ED-7143-8D29-0545A7C7605A}"/>
              </a:ext>
            </a:extLst>
          </p:cNvPr>
          <p:cNvSpPr>
            <a:spLocks noGrp="1"/>
          </p:cNvSpPr>
          <p:nvPr>
            <p:ph type="body" sz="quarter" idx="15" hasCustomPrompt="1"/>
          </p:nvPr>
        </p:nvSpPr>
        <p:spPr>
          <a:xfrm>
            <a:off x="3733800"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100k</a:t>
            </a:r>
          </a:p>
        </p:txBody>
      </p:sp>
      <p:sp>
        <p:nvSpPr>
          <p:cNvPr id="20" name="Text Placeholder 3">
            <a:extLst>
              <a:ext uri="{FF2B5EF4-FFF2-40B4-BE49-F238E27FC236}">
                <a16:creationId xmlns:a16="http://schemas.microsoft.com/office/drawing/2014/main" id="{D3A43D3C-DA2C-5A4E-AAAE-E246FA79451C}"/>
              </a:ext>
            </a:extLst>
          </p:cNvPr>
          <p:cNvSpPr>
            <a:spLocks noGrp="1"/>
          </p:cNvSpPr>
          <p:nvPr>
            <p:ph type="body" sz="quarter" idx="16" hasCustomPrompt="1"/>
          </p:nvPr>
        </p:nvSpPr>
        <p:spPr>
          <a:xfrm>
            <a:off x="3723168"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SHORT 2 LINE WRITEUP IN CAPS</a:t>
            </a:r>
          </a:p>
        </p:txBody>
      </p:sp>
      <p:sp>
        <p:nvSpPr>
          <p:cNvPr id="21" name="Text Placeholder 3">
            <a:extLst>
              <a:ext uri="{FF2B5EF4-FFF2-40B4-BE49-F238E27FC236}">
                <a16:creationId xmlns:a16="http://schemas.microsoft.com/office/drawing/2014/main" id="{A92A30C8-876A-4748-81B6-B6B226500FEF}"/>
              </a:ext>
            </a:extLst>
          </p:cNvPr>
          <p:cNvSpPr>
            <a:spLocks noGrp="1"/>
          </p:cNvSpPr>
          <p:nvPr>
            <p:ph type="body" sz="quarter" idx="17" hasCustomPrompt="1"/>
          </p:nvPr>
        </p:nvSpPr>
        <p:spPr>
          <a:xfrm>
            <a:off x="6161567"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100k</a:t>
            </a:r>
          </a:p>
        </p:txBody>
      </p:sp>
      <p:sp>
        <p:nvSpPr>
          <p:cNvPr id="22" name="Text Placeholder 3">
            <a:extLst>
              <a:ext uri="{FF2B5EF4-FFF2-40B4-BE49-F238E27FC236}">
                <a16:creationId xmlns:a16="http://schemas.microsoft.com/office/drawing/2014/main" id="{8FC7E2EB-7EA2-1D4B-A6A6-EDF8696F6818}"/>
              </a:ext>
            </a:extLst>
          </p:cNvPr>
          <p:cNvSpPr>
            <a:spLocks noGrp="1"/>
          </p:cNvSpPr>
          <p:nvPr>
            <p:ph type="body" sz="quarter" idx="18" hasCustomPrompt="1"/>
          </p:nvPr>
        </p:nvSpPr>
        <p:spPr>
          <a:xfrm>
            <a:off x="6150935"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SHORT 2 LINE WRITEUP IN CAPS</a:t>
            </a:r>
          </a:p>
        </p:txBody>
      </p:sp>
      <p:sp>
        <p:nvSpPr>
          <p:cNvPr id="23" name="Text Placeholder 3">
            <a:extLst>
              <a:ext uri="{FF2B5EF4-FFF2-40B4-BE49-F238E27FC236}">
                <a16:creationId xmlns:a16="http://schemas.microsoft.com/office/drawing/2014/main" id="{7913C168-16FE-AD4E-B480-82BC5F8130CD}"/>
              </a:ext>
            </a:extLst>
          </p:cNvPr>
          <p:cNvSpPr>
            <a:spLocks noGrp="1"/>
          </p:cNvSpPr>
          <p:nvPr>
            <p:ph type="body" sz="quarter" idx="19" hasCustomPrompt="1"/>
          </p:nvPr>
        </p:nvSpPr>
        <p:spPr>
          <a:xfrm>
            <a:off x="8578701"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100k</a:t>
            </a:r>
          </a:p>
        </p:txBody>
      </p:sp>
      <p:sp>
        <p:nvSpPr>
          <p:cNvPr id="24" name="Text Placeholder 3">
            <a:extLst>
              <a:ext uri="{FF2B5EF4-FFF2-40B4-BE49-F238E27FC236}">
                <a16:creationId xmlns:a16="http://schemas.microsoft.com/office/drawing/2014/main" id="{3AC565B7-AC38-0E4C-B990-0728D092D0EB}"/>
              </a:ext>
            </a:extLst>
          </p:cNvPr>
          <p:cNvSpPr>
            <a:spLocks noGrp="1"/>
          </p:cNvSpPr>
          <p:nvPr>
            <p:ph type="body" sz="quarter" idx="20" hasCustomPrompt="1"/>
          </p:nvPr>
        </p:nvSpPr>
        <p:spPr>
          <a:xfrm>
            <a:off x="8568069"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SHORT 2 LINE WRITEUP IN CAPS</a:t>
            </a:r>
          </a:p>
        </p:txBody>
      </p:sp>
    </p:spTree>
    <p:extLst>
      <p:ext uri="{BB962C8B-B14F-4D97-AF65-F5344CB8AC3E}">
        <p14:creationId xmlns:p14="http://schemas.microsoft.com/office/powerpoint/2010/main" val="49895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 Ou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1205188" y="887787"/>
            <a:ext cx="8438541" cy="2844153"/>
          </a:xfrm>
        </p:spPr>
        <p:txBody>
          <a:bodyPr anchor="b"/>
          <a:lstStyle>
            <a:lvl1pPr algn="l">
              <a:defRPr sz="6000" b="1" i="0">
                <a:solidFill>
                  <a:srgbClr val="1D1D28"/>
                </a:solidFill>
                <a:latin typeface="Georgia" panose="02040502050405020303" pitchFamily="18" charset="0"/>
              </a:defRPr>
            </a:lvl1pPr>
          </a:lstStyle>
          <a:p>
            <a:r>
              <a:rPr lang="en-US" dirty="0"/>
              <a:t>This is the place for a large eye-catching quote or statement.</a:t>
            </a:r>
          </a:p>
        </p:txBody>
      </p:sp>
      <p:sp>
        <p:nvSpPr>
          <p:cNvPr id="17" name="Content Placeholder 2">
            <a:extLst>
              <a:ext uri="{FF2B5EF4-FFF2-40B4-BE49-F238E27FC236}">
                <a16:creationId xmlns:a16="http://schemas.microsoft.com/office/drawing/2014/main" id="{7345F6BE-8FE3-8245-8C75-CD3C26C582AD}"/>
              </a:ext>
            </a:extLst>
          </p:cNvPr>
          <p:cNvSpPr>
            <a:spLocks noGrp="1"/>
          </p:cNvSpPr>
          <p:nvPr>
            <p:ph idx="13" hasCustomPrompt="1"/>
          </p:nvPr>
        </p:nvSpPr>
        <p:spPr>
          <a:xfrm>
            <a:off x="1193961"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dirty="0">
                <a:solidFill>
                  <a:srgbClr val="1D1D28"/>
                </a:solidFill>
              </a:rPr>
              <a:t>This can be a short writeup for an item. It can be 2-3 concise sentences. The typeface is Karla size 14 point.</a:t>
            </a:r>
          </a:p>
        </p:txBody>
      </p:sp>
      <p:sp>
        <p:nvSpPr>
          <p:cNvPr id="19" name="Content Placeholder 2">
            <a:extLst>
              <a:ext uri="{FF2B5EF4-FFF2-40B4-BE49-F238E27FC236}">
                <a16:creationId xmlns:a16="http://schemas.microsoft.com/office/drawing/2014/main" id="{7D47A99E-369C-2D49-95D0-72C43B0CFC49}"/>
              </a:ext>
            </a:extLst>
          </p:cNvPr>
          <p:cNvSpPr>
            <a:spLocks noGrp="1"/>
          </p:cNvSpPr>
          <p:nvPr>
            <p:ph idx="14" hasCustomPrompt="1"/>
          </p:nvPr>
        </p:nvSpPr>
        <p:spPr>
          <a:xfrm>
            <a:off x="4612763"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dirty="0">
                <a:solidFill>
                  <a:srgbClr val="1D1D28"/>
                </a:solidFill>
              </a:rPr>
              <a:t>This can be a short writeup for an item. It can be 2-3 concise sentences. The typeface is Karla size 14 point.</a:t>
            </a:r>
          </a:p>
        </p:txBody>
      </p:sp>
      <p:sp>
        <p:nvSpPr>
          <p:cNvPr id="20" name="Content Placeholder 2">
            <a:extLst>
              <a:ext uri="{FF2B5EF4-FFF2-40B4-BE49-F238E27FC236}">
                <a16:creationId xmlns:a16="http://schemas.microsoft.com/office/drawing/2014/main" id="{BD784151-A896-8F40-871D-355CA6E3418E}"/>
              </a:ext>
            </a:extLst>
          </p:cNvPr>
          <p:cNvSpPr>
            <a:spLocks noGrp="1"/>
          </p:cNvSpPr>
          <p:nvPr>
            <p:ph idx="15" hasCustomPrompt="1"/>
          </p:nvPr>
        </p:nvSpPr>
        <p:spPr>
          <a:xfrm>
            <a:off x="8024035"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dirty="0">
                <a:solidFill>
                  <a:srgbClr val="1D1D28"/>
                </a:solidFill>
              </a:rPr>
              <a:t>This can be a short writeup for an item. It can be 2-3 concise sentences. The typeface is Karla size 14 point.</a:t>
            </a:r>
          </a:p>
        </p:txBody>
      </p:sp>
      <p:sp>
        <p:nvSpPr>
          <p:cNvPr id="27" name="Subtitle 2">
            <a:extLst>
              <a:ext uri="{FF2B5EF4-FFF2-40B4-BE49-F238E27FC236}">
                <a16:creationId xmlns:a16="http://schemas.microsoft.com/office/drawing/2014/main" id="{C4B002B7-FA31-9343-9848-4A6AF1227F0F}"/>
              </a:ext>
            </a:extLst>
          </p:cNvPr>
          <p:cNvSpPr>
            <a:spLocks noGrp="1"/>
          </p:cNvSpPr>
          <p:nvPr>
            <p:ph type="subTitle" idx="1" hasCustomPrompt="1"/>
          </p:nvPr>
        </p:nvSpPr>
        <p:spPr>
          <a:xfrm>
            <a:off x="1205188" y="4155484"/>
            <a:ext cx="3196691" cy="401648"/>
          </a:xfrm>
        </p:spPr>
        <p:txBody>
          <a:bodyPr>
            <a:normAutofit/>
          </a:bodyPr>
          <a:lstStyle>
            <a:lvl1pPr marL="0" indent="0" algn="l">
              <a:buNone/>
              <a:defRPr sz="1800" spc="100" baseline="0">
                <a:solidFill>
                  <a:srgbClr val="3397D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ITEM 1 ALL CAPS</a:t>
            </a:r>
          </a:p>
        </p:txBody>
      </p:sp>
      <p:sp>
        <p:nvSpPr>
          <p:cNvPr id="28" name="Content Placeholder 2">
            <a:extLst>
              <a:ext uri="{FF2B5EF4-FFF2-40B4-BE49-F238E27FC236}">
                <a16:creationId xmlns:a16="http://schemas.microsoft.com/office/drawing/2014/main" id="{0576A5AF-28D6-1244-ADFF-3463FE0602A6}"/>
              </a:ext>
            </a:extLst>
          </p:cNvPr>
          <p:cNvSpPr>
            <a:spLocks noGrp="1"/>
          </p:cNvSpPr>
          <p:nvPr>
            <p:ph idx="16" hasCustomPrompt="1"/>
          </p:nvPr>
        </p:nvSpPr>
        <p:spPr>
          <a:xfrm>
            <a:off x="4612763"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ITEM 2 ALL CAPS</a:t>
            </a:r>
          </a:p>
        </p:txBody>
      </p:sp>
      <p:sp>
        <p:nvSpPr>
          <p:cNvPr id="29" name="Content Placeholder 2">
            <a:extLst>
              <a:ext uri="{FF2B5EF4-FFF2-40B4-BE49-F238E27FC236}">
                <a16:creationId xmlns:a16="http://schemas.microsoft.com/office/drawing/2014/main" id="{0DBD024B-2A09-AC48-A6D2-19EC01D6AA20}"/>
              </a:ext>
            </a:extLst>
          </p:cNvPr>
          <p:cNvSpPr>
            <a:spLocks noGrp="1"/>
          </p:cNvSpPr>
          <p:nvPr>
            <p:ph idx="17" hasCustomPrompt="1"/>
          </p:nvPr>
        </p:nvSpPr>
        <p:spPr>
          <a:xfrm>
            <a:off x="8013401"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ITEM 3 ALL CAPS</a:t>
            </a:r>
          </a:p>
        </p:txBody>
      </p:sp>
    </p:spTree>
    <p:extLst>
      <p:ext uri="{BB962C8B-B14F-4D97-AF65-F5344CB8AC3E}">
        <p14:creationId xmlns:p14="http://schemas.microsoft.com/office/powerpoint/2010/main" val="273672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imonial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DF84BB-B521-5245-AD6C-DDCFD0421391}"/>
              </a:ext>
            </a:extLst>
          </p:cNvPr>
          <p:cNvSpPr>
            <a:spLocks noGrp="1"/>
          </p:cNvSpPr>
          <p:nvPr>
            <p:ph idx="1" hasCustomPrompt="1"/>
          </p:nvPr>
        </p:nvSpPr>
        <p:spPr>
          <a:xfrm>
            <a:off x="838200" y="1115870"/>
            <a:ext cx="3897351" cy="491170"/>
          </a:xfrm>
        </p:spPr>
        <p:txBody>
          <a:bodyPr>
            <a:noAutofit/>
          </a:bodyPr>
          <a:lstStyle>
            <a:lvl1pPr marL="0" indent="0">
              <a:buNone/>
              <a:defRPr sz="2400"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SMALL HEADLINE</a:t>
            </a:r>
          </a:p>
        </p:txBody>
      </p:sp>
      <p:sp>
        <p:nvSpPr>
          <p:cNvPr id="9" name="Content Placeholder 2">
            <a:extLst>
              <a:ext uri="{FF2B5EF4-FFF2-40B4-BE49-F238E27FC236}">
                <a16:creationId xmlns:a16="http://schemas.microsoft.com/office/drawing/2014/main" id="{F620065A-CBA1-E346-BC65-0749858F95E9}"/>
              </a:ext>
            </a:extLst>
          </p:cNvPr>
          <p:cNvSpPr>
            <a:spLocks noGrp="1"/>
          </p:cNvSpPr>
          <p:nvPr>
            <p:ph idx="16" hasCustomPrompt="1"/>
          </p:nvPr>
        </p:nvSpPr>
        <p:spPr>
          <a:xfrm>
            <a:off x="838200" y="1778025"/>
            <a:ext cx="3897351" cy="254247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t>Image to the right can be a screenshot or a computer mockup (which is preferred). You can use this layout to elaborate on a specific product or function. This slide is content heavy so don’t overused in a single presentation. </a:t>
            </a:r>
          </a:p>
        </p:txBody>
      </p:sp>
      <p:sp>
        <p:nvSpPr>
          <p:cNvPr id="11" name="Content Placeholder 7">
            <a:extLst>
              <a:ext uri="{FF2B5EF4-FFF2-40B4-BE49-F238E27FC236}">
                <a16:creationId xmlns:a16="http://schemas.microsoft.com/office/drawing/2014/main" id="{542EB9C7-3810-BB42-B6F7-ADCD889481D6}"/>
              </a:ext>
            </a:extLst>
          </p:cNvPr>
          <p:cNvSpPr>
            <a:spLocks noGrp="1"/>
          </p:cNvSpPr>
          <p:nvPr>
            <p:ph sz="quarter" idx="17"/>
          </p:nvPr>
        </p:nvSpPr>
        <p:spPr>
          <a:xfrm>
            <a:off x="5404625" y="1086649"/>
            <a:ext cx="6022200" cy="32338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12" name="Content Placeholder 2">
            <a:extLst>
              <a:ext uri="{FF2B5EF4-FFF2-40B4-BE49-F238E27FC236}">
                <a16:creationId xmlns:a16="http://schemas.microsoft.com/office/drawing/2014/main" id="{DBA40370-9067-B843-9EEB-5D0E81EE226B}"/>
              </a:ext>
            </a:extLst>
          </p:cNvPr>
          <p:cNvSpPr>
            <a:spLocks noGrp="1"/>
          </p:cNvSpPr>
          <p:nvPr>
            <p:ph idx="18" hasCustomPrompt="1"/>
          </p:nvPr>
        </p:nvSpPr>
        <p:spPr>
          <a:xfrm>
            <a:off x="1931019" y="5045334"/>
            <a:ext cx="9532434" cy="888380"/>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6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t>This area can be a testimonial quote from a client. If there is not quote, remove and center the above content in the center of the slide.</a:t>
            </a:r>
            <a:br>
              <a:rPr lang="en-US" dirty="0"/>
            </a:br>
            <a:r>
              <a:rPr lang="en-US" dirty="0"/>
              <a:t>- Client’s Name, Relevant Position Held</a:t>
            </a:r>
          </a:p>
        </p:txBody>
      </p:sp>
      <p:pic>
        <p:nvPicPr>
          <p:cNvPr id="4" name="Picture 3" descr="A picture containing drawing&#10;&#10;Description automatically generated">
            <a:extLst>
              <a:ext uri="{FF2B5EF4-FFF2-40B4-BE49-F238E27FC236}">
                <a16:creationId xmlns:a16="http://schemas.microsoft.com/office/drawing/2014/main" id="{AAB2B1A6-465A-154C-B11F-DB13A0D1621F}"/>
              </a:ext>
            </a:extLst>
          </p:cNvPr>
          <p:cNvPicPr>
            <a:picLocks noChangeAspect="1"/>
          </p:cNvPicPr>
          <p:nvPr userDrawn="1"/>
        </p:nvPicPr>
        <p:blipFill>
          <a:blip r:embed="rId3"/>
          <a:stretch>
            <a:fillRect/>
          </a:stretch>
        </p:blipFill>
        <p:spPr>
          <a:xfrm>
            <a:off x="859263" y="5041615"/>
            <a:ext cx="892752" cy="890704"/>
          </a:xfrm>
          <a:prstGeom prst="rect">
            <a:avLst/>
          </a:prstGeom>
        </p:spPr>
      </p:pic>
    </p:spTree>
    <p:extLst>
      <p:ext uri="{BB962C8B-B14F-4D97-AF65-F5344CB8AC3E}">
        <p14:creationId xmlns:p14="http://schemas.microsoft.com/office/powerpoint/2010/main" val="386001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1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688592" y="4412751"/>
            <a:ext cx="4966252" cy="1563066"/>
          </a:xfrm>
        </p:spPr>
        <p:txBody>
          <a:bodyPr anchor="ctr"/>
          <a:lstStyle>
            <a:lvl1pPr>
              <a:defRPr b="1" i="0">
                <a:solidFill>
                  <a:srgbClr val="1D1D28"/>
                </a:solidFill>
                <a:latin typeface="Georgia" panose="02040502050405020303" pitchFamily="18" charset="0"/>
              </a:defRPr>
            </a:lvl1pPr>
          </a:lstStyle>
          <a:p>
            <a:r>
              <a:rPr lang="en-US" dirty="0"/>
              <a:t>Photo Slide 1 Headline</a:t>
            </a:r>
          </a:p>
        </p:txBody>
      </p:sp>
      <p:sp>
        <p:nvSpPr>
          <p:cNvPr id="8" name="Content Placeholder 2">
            <a:extLst>
              <a:ext uri="{FF2B5EF4-FFF2-40B4-BE49-F238E27FC236}">
                <a16:creationId xmlns:a16="http://schemas.microsoft.com/office/drawing/2014/main" id="{19A4516D-3513-E741-BDBD-A6374B8C01F0}"/>
              </a:ext>
            </a:extLst>
          </p:cNvPr>
          <p:cNvSpPr>
            <a:spLocks noGrp="1"/>
          </p:cNvSpPr>
          <p:nvPr>
            <p:ph idx="1" hasCustomPrompt="1"/>
          </p:nvPr>
        </p:nvSpPr>
        <p:spPr>
          <a:xfrm>
            <a:off x="7020602" y="4412512"/>
            <a:ext cx="3369268" cy="1607287"/>
          </a:xfrm>
        </p:spPr>
        <p:txBody>
          <a:bodyPr anchor="ct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dirty="0">
                <a:solidFill>
                  <a:srgbClr val="1D1D28"/>
                </a:solidFill>
              </a:rPr>
              <a:t>Place a large impactful photo or graphic above. The focus of this slide is the image &amp; headline. This is an area for descriptor text. </a:t>
            </a:r>
          </a:p>
        </p:txBody>
      </p:sp>
      <p:sp>
        <p:nvSpPr>
          <p:cNvPr id="11" name="Picture Placeholder 6">
            <a:extLst>
              <a:ext uri="{FF2B5EF4-FFF2-40B4-BE49-F238E27FC236}">
                <a16:creationId xmlns:a16="http://schemas.microsoft.com/office/drawing/2014/main" id="{3F0C222D-B567-C346-BE09-56BD32577C07}"/>
              </a:ext>
            </a:extLst>
          </p:cNvPr>
          <p:cNvSpPr>
            <a:spLocks noGrp="1"/>
          </p:cNvSpPr>
          <p:nvPr>
            <p:ph type="pic" sz="quarter" idx="16"/>
          </p:nvPr>
        </p:nvSpPr>
        <p:spPr>
          <a:xfrm>
            <a:off x="701675" y="627063"/>
            <a:ext cx="10728325" cy="3328987"/>
          </a:xfrm>
        </p:spPr>
        <p:txBody>
          <a:bodyPr/>
          <a:lstStyle/>
          <a:p>
            <a:endParaRPr lang="en-US"/>
          </a:p>
        </p:txBody>
      </p:sp>
    </p:spTree>
    <p:extLst>
      <p:ext uri="{BB962C8B-B14F-4D97-AF65-F5344CB8AC3E}">
        <p14:creationId xmlns:p14="http://schemas.microsoft.com/office/powerpoint/2010/main" val="69414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2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0" y="0"/>
            <a:ext cx="6135687" cy="6721642"/>
          </a:xfrm>
        </p:spPr>
        <p:txBody>
          <a:bodyPr/>
          <a:lstStyle/>
          <a:p>
            <a:endParaRPr lang="en-US"/>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3147633"/>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461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SUBHEADING</a:t>
            </a:r>
          </a:p>
        </p:txBody>
      </p:sp>
      <p:sp>
        <p:nvSpPr>
          <p:cNvPr id="12" name="Title 1">
            <a:extLst>
              <a:ext uri="{FF2B5EF4-FFF2-40B4-BE49-F238E27FC236}">
                <a16:creationId xmlns:a16="http://schemas.microsoft.com/office/drawing/2014/main" id="{FDFED112-F100-D144-A052-F82CC5024C26}"/>
              </a:ext>
            </a:extLst>
          </p:cNvPr>
          <p:cNvSpPr>
            <a:spLocks noGrp="1"/>
          </p:cNvSpPr>
          <p:nvPr>
            <p:ph type="title" hasCustomPrompt="1"/>
          </p:nvPr>
        </p:nvSpPr>
        <p:spPr>
          <a:xfrm>
            <a:off x="6651832"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dirty="0"/>
              <a:t>Photo Slide 2a</a:t>
            </a:r>
          </a:p>
        </p:txBody>
      </p:sp>
    </p:spTree>
    <p:extLst>
      <p:ext uri="{BB962C8B-B14F-4D97-AF65-F5344CB8AC3E}">
        <p14:creationId xmlns:p14="http://schemas.microsoft.com/office/powerpoint/2010/main" val="40214001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emf"/><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21A9A-EC68-0948-9CEC-CCBA95D93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16598-3F81-204D-AD8C-E6078A565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1BDDAC2-F4E9-5542-8582-6831977B1806}"/>
              </a:ext>
            </a:extLst>
          </p:cNvPr>
          <p:cNvSpPr>
            <a:spLocks noGrp="1"/>
          </p:cNvSpPr>
          <p:nvPr>
            <p:ph type="sldNum" sz="quarter" idx="4"/>
          </p:nvPr>
        </p:nvSpPr>
        <p:spPr>
          <a:xfrm>
            <a:off x="9282596" y="114089"/>
            <a:ext cx="2743200" cy="365125"/>
          </a:xfrm>
          <a:prstGeom prst="rect">
            <a:avLst/>
          </a:prstGeom>
        </p:spPr>
        <p:txBody>
          <a:bodyPr anchor="ctr"/>
          <a:lstStyle>
            <a:lvl1pPr marL="0" algn="r" defTabSz="914400" rtl="0" eaLnBrk="1" latinLnBrk="0" hangingPunct="1">
              <a:defRPr lang="en-US" sz="900" b="0" i="0" kern="1200" spc="100" baseline="0" smtClean="0">
                <a:solidFill>
                  <a:srgbClr val="F14B22"/>
                </a:solidFill>
                <a:latin typeface="Karla" pitchFamily="2" charset="0"/>
                <a:ea typeface="Karla" pitchFamily="2" charset="0"/>
                <a:cs typeface="+mn-cs"/>
              </a:defRPr>
            </a:lvl1pPr>
          </a:lstStyle>
          <a:p>
            <a:fld id="{CEB95B3C-FC46-7241-A276-0CA6E4A713B0}" type="datetimeFigureOut">
              <a:rPr lang="en-US" smtClean="0"/>
              <a:pPr/>
              <a:t>12/7/2023</a:t>
            </a:fld>
            <a:endParaRPr lang="en-US" dirty="0"/>
          </a:p>
        </p:txBody>
      </p:sp>
    </p:spTree>
    <p:extLst>
      <p:ext uri="{BB962C8B-B14F-4D97-AF65-F5344CB8AC3E}">
        <p14:creationId xmlns:p14="http://schemas.microsoft.com/office/powerpoint/2010/main" val="1670849563"/>
      </p:ext>
    </p:extLst>
  </p:cSld>
  <p:clrMap bg1="lt1" tx1="dk1" bg2="lt2" tx2="dk2" accent1="accent1" accent2="accent2" accent3="accent3" accent4="accent4" accent5="accent5" accent6="accent6" hlink="hlink" folHlink="folHlink"/>
  <p:sldLayoutIdLst>
    <p:sldLayoutId id="2147483649" r:id="rId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60C74-6728-994E-8814-5A1C29179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C64C41-FB97-4246-B6C4-AE329A757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9663A9A6-9DFB-B74F-B643-5A9A09D0A787}"/>
              </a:ext>
            </a:extLst>
          </p:cNvPr>
          <p:cNvPicPr>
            <a:picLocks noChangeAspect="1"/>
          </p:cNvPicPr>
          <p:nvPr userDrawn="1"/>
        </p:nvPicPr>
        <p:blipFill>
          <a:blip r:embed="rId17"/>
          <a:stretch>
            <a:fillRect/>
          </a:stretch>
        </p:blipFill>
        <p:spPr>
          <a:xfrm>
            <a:off x="166203" y="6419256"/>
            <a:ext cx="251239" cy="251239"/>
          </a:xfrm>
          <a:prstGeom prst="rect">
            <a:avLst/>
          </a:prstGeom>
        </p:spPr>
      </p:pic>
      <p:sp>
        <p:nvSpPr>
          <p:cNvPr id="4" name="TextBox 3">
            <a:extLst>
              <a:ext uri="{FF2B5EF4-FFF2-40B4-BE49-F238E27FC236}">
                <a16:creationId xmlns:a16="http://schemas.microsoft.com/office/drawing/2014/main" id="{99B2FE07-57C0-2C4C-94D5-4F5320F190D5}"/>
              </a:ext>
            </a:extLst>
          </p:cNvPr>
          <p:cNvSpPr txBox="1"/>
          <p:nvPr userDrawn="1"/>
        </p:nvSpPr>
        <p:spPr>
          <a:xfrm>
            <a:off x="482321" y="6433685"/>
            <a:ext cx="4322619" cy="2308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spc="100" baseline="0" dirty="0">
                <a:solidFill>
                  <a:srgbClr val="1D1D28"/>
                </a:solidFill>
                <a:latin typeface="Karla" pitchFamily="2" charset="0"/>
                <a:ea typeface="Karla" pitchFamily="2" charset="0"/>
                <a:cs typeface="+mn-cs"/>
              </a:rPr>
              <a:t>Public Sector Transformed</a:t>
            </a:r>
          </a:p>
        </p:txBody>
      </p:sp>
      <p:sp>
        <p:nvSpPr>
          <p:cNvPr id="11" name="TextBox 10">
            <a:extLst>
              <a:ext uri="{FF2B5EF4-FFF2-40B4-BE49-F238E27FC236}">
                <a16:creationId xmlns:a16="http://schemas.microsoft.com/office/drawing/2014/main" id="{0E89E505-F238-5B41-9129-F796D1768325}"/>
              </a:ext>
            </a:extLst>
          </p:cNvPr>
          <p:cNvSpPr txBox="1"/>
          <p:nvPr userDrawn="1"/>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dirty="0"/>
          </a:p>
        </p:txBody>
      </p:sp>
    </p:spTree>
    <p:extLst>
      <p:ext uri="{BB962C8B-B14F-4D97-AF65-F5344CB8AC3E}">
        <p14:creationId xmlns:p14="http://schemas.microsoft.com/office/powerpoint/2010/main" val="42287394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72" r:id="rId3"/>
    <p:sldLayoutId id="2147483773"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75" r:id="rId14"/>
    <p:sldLayoutId id="2147483735" r:id="rId15"/>
  </p:sldLayoutIdLst>
  <p:hf sldNum="0" hdr="0" ftr="0"/>
  <p:txStyles>
    <p:titleStyle>
      <a:lvl1pPr algn="l" defTabSz="914400"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rgbClr val="1D1D28"/>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rgbClr val="1D1D28"/>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INSVRSHelpDesk@gocivix.co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A207BE-B093-314C-949D-AC48AA53C674}"/>
              </a:ext>
            </a:extLst>
          </p:cNvPr>
          <p:cNvSpPr>
            <a:spLocks noGrp="1"/>
          </p:cNvSpPr>
          <p:nvPr>
            <p:ph type="ctrTitle"/>
          </p:nvPr>
        </p:nvSpPr>
        <p:spPr>
          <a:xfrm>
            <a:off x="1280048" y="3456618"/>
            <a:ext cx="9631904" cy="913692"/>
          </a:xfrm>
        </p:spPr>
        <p:txBody>
          <a:bodyPr/>
          <a:lstStyle/>
          <a:p>
            <a:r>
              <a:rPr lang="en-US" dirty="0"/>
              <a:t>Voter Assignments and Data Cleanup</a:t>
            </a:r>
          </a:p>
        </p:txBody>
      </p:sp>
      <p:sp>
        <p:nvSpPr>
          <p:cNvPr id="11" name="Subtitle 10">
            <a:extLst>
              <a:ext uri="{FF2B5EF4-FFF2-40B4-BE49-F238E27FC236}">
                <a16:creationId xmlns:a16="http://schemas.microsoft.com/office/drawing/2014/main" id="{CCF8FAFB-531A-7E4C-84D3-900E1C685D52}"/>
              </a:ext>
            </a:extLst>
          </p:cNvPr>
          <p:cNvSpPr>
            <a:spLocks noGrp="1"/>
          </p:cNvSpPr>
          <p:nvPr>
            <p:ph type="subTitle" idx="1"/>
          </p:nvPr>
        </p:nvSpPr>
        <p:spPr>
          <a:xfrm>
            <a:off x="1307339" y="4893766"/>
            <a:ext cx="8407111" cy="913691"/>
          </a:xfrm>
        </p:spPr>
        <p:txBody>
          <a:bodyPr>
            <a:normAutofit fontScale="85000" lnSpcReduction="10000"/>
          </a:bodyPr>
          <a:lstStyle/>
          <a:p>
            <a:r>
              <a:rPr lang="en-US" dirty="0"/>
              <a:t>2023 Election Conference</a:t>
            </a:r>
          </a:p>
          <a:p>
            <a:r>
              <a:rPr lang="en-US" dirty="0"/>
              <a:t>Anola Gallion &amp; Jason Jacobs, Proficiency Management Leads</a:t>
            </a:r>
          </a:p>
        </p:txBody>
      </p:sp>
    </p:spTree>
    <p:extLst>
      <p:ext uri="{BB962C8B-B14F-4D97-AF65-F5344CB8AC3E}">
        <p14:creationId xmlns:p14="http://schemas.microsoft.com/office/powerpoint/2010/main" val="1242548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998F46A-F672-4876-9A19-411123DF1831}"/>
              </a:ext>
            </a:extLst>
          </p:cNvPr>
          <p:cNvSpPr>
            <a:spLocks noGrp="1"/>
          </p:cNvSpPr>
          <p:nvPr>
            <p:ph type="title"/>
          </p:nvPr>
        </p:nvSpPr>
        <p:spPr>
          <a:xfrm>
            <a:off x="1739674" y="375861"/>
            <a:ext cx="8925732" cy="700042"/>
          </a:xfrm>
        </p:spPr>
        <p:txBody>
          <a:bodyPr/>
          <a:lstStyle/>
          <a:p>
            <a:r>
              <a:rPr lang="en-US" dirty="0"/>
              <a:t>Resources for Counties</a:t>
            </a:r>
          </a:p>
        </p:txBody>
      </p:sp>
      <p:sp>
        <p:nvSpPr>
          <p:cNvPr id="7" name="Rectangle 6">
            <a:extLst>
              <a:ext uri="{FF2B5EF4-FFF2-40B4-BE49-F238E27FC236}">
                <a16:creationId xmlns:a16="http://schemas.microsoft.com/office/drawing/2014/main" id="{48A93F70-E99E-4F38-91A6-16CAB2EDF26B}"/>
              </a:ext>
            </a:extLst>
          </p:cNvPr>
          <p:cNvSpPr/>
          <p:nvPr/>
        </p:nvSpPr>
        <p:spPr>
          <a:xfrm>
            <a:off x="987642" y="1577360"/>
            <a:ext cx="9087535" cy="3270126"/>
          </a:xfrm>
          <a:prstGeom prst="rect">
            <a:avLst/>
          </a:prstGeom>
        </p:spPr>
        <p:txBody>
          <a:bodyPr wrap="square">
            <a:spAutoFit/>
          </a:bodyPr>
          <a:lstStyle/>
          <a:p>
            <a:pPr marL="342900" marR="0" lvl="0" indent="-342900">
              <a:spcBef>
                <a:spcPts val="1200"/>
              </a:spcBef>
              <a:spcAft>
                <a:spcPts val="300"/>
              </a:spcAft>
              <a:buFont typeface="+mj-lt"/>
              <a:buAutoNum type="arabicPeriod"/>
            </a:pPr>
            <a:r>
              <a:rPr lang="en-US" sz="2400" cap="small" spc="25" dirty="0">
                <a:latin typeface="Cambria" panose="02040503050406030204" pitchFamily="18" charset="0"/>
                <a:ea typeface="Times New Roman" panose="02020603050405020304" pitchFamily="18" charset="0"/>
              </a:rPr>
              <a:t>Web Training using Microsoft Teams</a:t>
            </a:r>
          </a:p>
          <a:p>
            <a:pPr lvl="1">
              <a:spcBef>
                <a:spcPts val="1200"/>
              </a:spcBef>
              <a:spcAft>
                <a:spcPts val="300"/>
              </a:spcAft>
            </a:pPr>
            <a:r>
              <a:rPr lang="en-US" sz="2400" cap="small" spc="25" dirty="0">
                <a:latin typeface="Cambria" panose="02040503050406030204" pitchFamily="18" charset="0"/>
                <a:ea typeface="Times New Roman" panose="02020603050405020304" pitchFamily="18" charset="0"/>
              </a:rPr>
              <a:t>GIS Geocode sessions – July 9, July 11, September 5 (Tentative)</a:t>
            </a:r>
          </a:p>
          <a:p>
            <a:pPr marL="342900" marR="0" lvl="0" indent="-342900">
              <a:spcBef>
                <a:spcPts val="1200"/>
              </a:spcBef>
              <a:spcAft>
                <a:spcPts val="300"/>
              </a:spcAft>
              <a:buFont typeface="+mj-lt"/>
              <a:buAutoNum type="arabicPeriod"/>
            </a:pPr>
            <a:r>
              <a:rPr lang="en-US" sz="2400" cap="small" spc="25" dirty="0">
                <a:latin typeface="Cambria" panose="02040503050406030204" pitchFamily="18" charset="0"/>
                <a:ea typeface="Times New Roman" panose="02020603050405020304" pitchFamily="18" charset="0"/>
              </a:rPr>
              <a:t>Step by Step and SOP documents on the County Portal</a:t>
            </a:r>
          </a:p>
          <a:p>
            <a:pPr marR="0" lvl="0">
              <a:spcBef>
                <a:spcPts val="1200"/>
              </a:spcBef>
              <a:spcAft>
                <a:spcPts val="300"/>
              </a:spcAft>
            </a:pPr>
            <a:r>
              <a:rPr lang="en-US" sz="2400" cap="small" spc="25" dirty="0">
                <a:latin typeface="Cambria" panose="02040503050406030204" pitchFamily="18" charset="0"/>
                <a:ea typeface="Times New Roman" panose="02020603050405020304" pitchFamily="18" charset="0"/>
              </a:rPr>
              <a:t>3. </a:t>
            </a:r>
            <a:r>
              <a:rPr lang="en-US" sz="2400" cap="small" spc="25" dirty="0" err="1">
                <a:latin typeface="Cambria" panose="02040503050406030204" pitchFamily="18" charset="0"/>
                <a:ea typeface="Times New Roman" panose="02020603050405020304" pitchFamily="18" charset="0"/>
              </a:rPr>
              <a:t>HelpDesk</a:t>
            </a:r>
            <a:r>
              <a:rPr lang="en-US" sz="2400" cap="small" spc="25" dirty="0">
                <a:latin typeface="Cambria" panose="02040503050406030204" pitchFamily="18" charset="0"/>
                <a:ea typeface="Times New Roman" panose="02020603050405020304" pitchFamily="18" charset="0"/>
              </a:rPr>
              <a:t> Contact: </a:t>
            </a:r>
          </a:p>
          <a:p>
            <a:pPr marR="0" lvl="0">
              <a:spcBef>
                <a:spcPts val="1200"/>
              </a:spcBef>
              <a:spcAft>
                <a:spcPts val="300"/>
              </a:spcAft>
            </a:pPr>
            <a:r>
              <a:rPr lang="en-US" sz="2400" b="0" i="0" dirty="0">
                <a:effectLst/>
                <a:latin typeface="Calibri" panose="020F0502020204030204" pitchFamily="34" charset="0"/>
              </a:rPr>
              <a:t>	1-888-467-8771</a:t>
            </a:r>
          </a:p>
          <a:p>
            <a:pPr marR="0" lvl="0">
              <a:spcBef>
                <a:spcPts val="1200"/>
              </a:spcBef>
              <a:spcAft>
                <a:spcPts val="300"/>
              </a:spcAft>
            </a:pPr>
            <a:r>
              <a:rPr lang="en-US" sz="2400" b="0" i="0" dirty="0">
                <a:effectLst/>
                <a:latin typeface="Calibri" panose="020F0502020204030204" pitchFamily="34" charset="0"/>
                <a:hlinkClick r:id="rId2">
                  <a:extLst>
                    <a:ext uri="{A12FA001-AC4F-418D-AE19-62706E023703}">
                      <ahyp:hlinkClr xmlns:ahyp="http://schemas.microsoft.com/office/drawing/2018/hyperlinkcolor" val="tx"/>
                    </a:ext>
                  </a:extLst>
                </a:hlinkClick>
              </a:rPr>
              <a:t>INSVRSHelpDesk@gocivix.com</a:t>
            </a:r>
            <a:endParaRPr lang="en-US" sz="2400" cap="small" spc="25" dirty="0">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232005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F37A-46E2-4159-B5E7-C2D0A29A4353}"/>
              </a:ext>
            </a:extLst>
          </p:cNvPr>
          <p:cNvSpPr>
            <a:spLocks noGrp="1"/>
          </p:cNvSpPr>
          <p:nvPr>
            <p:ph type="title"/>
          </p:nvPr>
        </p:nvSpPr>
        <p:spPr/>
        <p:txBody>
          <a:bodyPr vert="horz" lIns="91440" tIns="45720" rIns="91440" bIns="45720" rtlCol="0" anchor="b">
            <a:normAutofit/>
          </a:bodyPr>
          <a:lstStyle/>
          <a:p>
            <a:pPr algn="ctr"/>
            <a:r>
              <a:rPr lang="en-US" sz="6000" dirty="0">
                <a:solidFill>
                  <a:srgbClr val="FFFFFF"/>
                </a:solidFill>
                <a:latin typeface="+mj-lt"/>
                <a:cs typeface="+mj-cs"/>
              </a:rPr>
              <a:t>Questions</a:t>
            </a:r>
          </a:p>
        </p:txBody>
      </p:sp>
      <p:pic>
        <p:nvPicPr>
          <p:cNvPr id="4" name="Picture 3" descr="Many question marks on black background">
            <a:extLst>
              <a:ext uri="{FF2B5EF4-FFF2-40B4-BE49-F238E27FC236}">
                <a16:creationId xmlns:a16="http://schemas.microsoft.com/office/drawing/2014/main" id="{4B828373-EF5F-471D-985B-B072E4FE6CF1}"/>
              </a:ext>
            </a:extLst>
          </p:cNvPr>
          <p:cNvPicPr>
            <a:picLocks noChangeAspect="1"/>
          </p:cNvPicPr>
          <p:nvPr/>
        </p:nvPicPr>
        <p:blipFill rotWithShape="1">
          <a:blip r:embed="rId3">
            <a:alphaModFix amt="50000"/>
          </a:blip>
          <a:srcRect t="7787"/>
          <a:stretch/>
        </p:blipFill>
        <p:spPr>
          <a:xfrm>
            <a:off x="20" y="1"/>
            <a:ext cx="12191980" cy="6857999"/>
          </a:xfrm>
          <a:prstGeom prst="rect">
            <a:avLst/>
          </a:prstGeom>
          <a:noFill/>
        </p:spPr>
      </p:pic>
    </p:spTree>
    <p:extLst>
      <p:ext uri="{BB962C8B-B14F-4D97-AF65-F5344CB8AC3E}">
        <p14:creationId xmlns:p14="http://schemas.microsoft.com/office/powerpoint/2010/main" val="201026287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998F46A-F672-4876-9A19-411123DF1831}"/>
              </a:ext>
            </a:extLst>
          </p:cNvPr>
          <p:cNvSpPr>
            <a:spLocks noGrp="1"/>
          </p:cNvSpPr>
          <p:nvPr>
            <p:ph type="title"/>
          </p:nvPr>
        </p:nvSpPr>
        <p:spPr>
          <a:xfrm>
            <a:off x="1529593" y="355717"/>
            <a:ext cx="8925732" cy="700042"/>
          </a:xfrm>
        </p:spPr>
        <p:txBody>
          <a:bodyPr/>
          <a:lstStyle/>
          <a:p>
            <a:r>
              <a:rPr lang="en-US" dirty="0"/>
              <a:t>Step-By-Steps to Review</a:t>
            </a:r>
          </a:p>
        </p:txBody>
      </p:sp>
      <p:sp>
        <p:nvSpPr>
          <p:cNvPr id="7" name="Rectangle 6">
            <a:extLst>
              <a:ext uri="{FF2B5EF4-FFF2-40B4-BE49-F238E27FC236}">
                <a16:creationId xmlns:a16="http://schemas.microsoft.com/office/drawing/2014/main" id="{48A93F70-E99E-4F38-91A6-16CAB2EDF26B}"/>
              </a:ext>
            </a:extLst>
          </p:cNvPr>
          <p:cNvSpPr/>
          <p:nvPr/>
        </p:nvSpPr>
        <p:spPr>
          <a:xfrm>
            <a:off x="295013" y="1164134"/>
            <a:ext cx="11601973" cy="5693866"/>
          </a:xfrm>
          <a:prstGeom prst="rect">
            <a:avLst/>
          </a:prstGeom>
        </p:spPr>
        <p:txBody>
          <a:bodyPr wrap="square">
            <a:spAutoFit/>
          </a:bodyPr>
          <a:lstStyle/>
          <a:p>
            <a:pPr marL="342900" marR="0" lvl="0" indent="-342900">
              <a:spcBef>
                <a:spcPts val="1200"/>
              </a:spcBef>
              <a:spcAft>
                <a:spcPts val="300"/>
              </a:spcAft>
              <a:buFont typeface="Arial" panose="020B0604020202020204" pitchFamily="34" charset="0"/>
              <a:buChar char="•"/>
            </a:pPr>
            <a:r>
              <a:rPr lang="en-US" sz="2400" cap="small" spc="25" dirty="0">
                <a:latin typeface="Cambria" panose="02040503050406030204" pitchFamily="18" charset="0"/>
                <a:ea typeface="Times New Roman" panose="02020603050405020304" pitchFamily="18" charset="0"/>
              </a:rPr>
              <a:t>Voter Cleanup, Reprecincting, and Redistricting</a:t>
            </a:r>
          </a:p>
          <a:p>
            <a:pPr marL="342900" marR="0" lvl="0" indent="-342900">
              <a:spcBef>
                <a:spcPts val="1200"/>
              </a:spcBef>
              <a:spcAft>
                <a:spcPts val="300"/>
              </a:spcAft>
              <a:buFont typeface="Arial" panose="020B0604020202020204" pitchFamily="34" charset="0"/>
              <a:buChar char="•"/>
            </a:pPr>
            <a:r>
              <a:rPr lang="en-US" sz="2400" cap="small" dirty="0">
                <a:latin typeface="Cambria" panose="02040503050406030204" pitchFamily="18" charset="0"/>
                <a:ea typeface="Cambria" panose="02040503050406030204" pitchFamily="18" charset="0"/>
              </a:rPr>
              <a:t>HAVA Administrator Update and Voter Exception - District Mismatch</a:t>
            </a:r>
          </a:p>
          <a:p>
            <a:pPr marL="342900" marR="0" lvl="0" indent="-342900">
              <a:spcBef>
                <a:spcPts val="1200"/>
              </a:spcBef>
              <a:spcAft>
                <a:spcPts val="300"/>
              </a:spcAft>
              <a:buFont typeface="Arial" panose="020B0604020202020204" pitchFamily="34" charset="0"/>
              <a:buChar char="•"/>
            </a:pPr>
            <a:r>
              <a:rPr lang="en-US" sz="2400" cap="small" dirty="0">
                <a:latin typeface="Cambria" panose="02040503050406030204" pitchFamily="18" charset="0"/>
                <a:ea typeface="Cambria" panose="02040503050406030204" pitchFamily="18" charset="0"/>
              </a:rPr>
              <a:t>Signature History Functionality</a:t>
            </a:r>
          </a:p>
          <a:p>
            <a:pPr marL="342900" marR="0" lvl="0" indent="-342900">
              <a:spcBef>
                <a:spcPts val="1200"/>
              </a:spcBef>
              <a:spcAft>
                <a:spcPts val="300"/>
              </a:spcAft>
              <a:buFont typeface="Arial" panose="020B0604020202020204" pitchFamily="34" charset="0"/>
              <a:buChar char="•"/>
            </a:pPr>
            <a:r>
              <a:rPr lang="en-US" sz="2400" cap="small" spc="25" dirty="0">
                <a:latin typeface="Cambria" panose="02040503050406030204" pitchFamily="18" charset="0"/>
                <a:ea typeface="Times New Roman" panose="02020603050405020304" pitchFamily="18" charset="0"/>
              </a:rPr>
              <a:t>Submitting a County Authorization Request in SVRS</a:t>
            </a:r>
          </a:p>
          <a:p>
            <a:pPr marR="0" lvl="0">
              <a:spcBef>
                <a:spcPts val="1200"/>
              </a:spcBef>
              <a:spcAft>
                <a:spcPts val="300"/>
              </a:spcAft>
            </a:pPr>
            <a:r>
              <a:rPr lang="en-US" sz="2400" cap="small" spc="25" dirty="0">
                <a:latin typeface="Cambria" panose="02040503050406030204" pitchFamily="18" charset="0"/>
                <a:ea typeface="Times New Roman" panose="02020603050405020304" pitchFamily="18" charset="0"/>
              </a:rPr>
              <a:t>If you choose to clean up address points through </a:t>
            </a:r>
            <a:r>
              <a:rPr lang="en-US" sz="2400" cap="small" spc="25" dirty="0" err="1">
                <a:latin typeface="Cambria" panose="02040503050406030204" pitchFamily="18" charset="0"/>
                <a:ea typeface="Times New Roman" panose="02020603050405020304" pitchFamily="18" charset="0"/>
              </a:rPr>
              <a:t>GeoConvergence’s</a:t>
            </a:r>
            <a:r>
              <a:rPr lang="en-US" sz="2400" cap="small" spc="25" dirty="0">
                <a:latin typeface="Cambria" panose="02040503050406030204" pitchFamily="18" charset="0"/>
                <a:ea typeface="Times New Roman" panose="02020603050405020304" pitchFamily="18" charset="0"/>
              </a:rPr>
              <a:t> GIS software, you will also need:</a:t>
            </a:r>
          </a:p>
          <a:p>
            <a:pPr marL="342900" marR="0" lvl="0" indent="-342900">
              <a:spcBef>
                <a:spcPts val="1200"/>
              </a:spcBef>
              <a:spcAft>
                <a:spcPts val="300"/>
              </a:spcAft>
              <a:buFont typeface="Arial" panose="020B0604020202020204" pitchFamily="34" charset="0"/>
              <a:buChar char="•"/>
            </a:pPr>
            <a:r>
              <a:rPr lang="en-US" sz="2400" cap="small" spc="25" dirty="0">
                <a:latin typeface="Cambria" panose="02040503050406030204" pitchFamily="18" charset="0"/>
                <a:ea typeface="Times New Roman" panose="02020603050405020304" pitchFamily="18" charset="0"/>
              </a:rPr>
              <a:t>GIS Geocode Data Maintenance</a:t>
            </a:r>
          </a:p>
          <a:p>
            <a:pPr marL="342900" marR="0" lvl="0" indent="-342900">
              <a:spcBef>
                <a:spcPts val="1200"/>
              </a:spcBef>
              <a:spcAft>
                <a:spcPts val="300"/>
              </a:spcAft>
              <a:buFont typeface="Arial" panose="020B0604020202020204" pitchFamily="34" charset="0"/>
              <a:buChar char="•"/>
            </a:pPr>
            <a:r>
              <a:rPr lang="en-US" sz="2400" cap="small" spc="25" dirty="0">
                <a:latin typeface="Cambria" panose="02040503050406030204" pitchFamily="18" charset="0"/>
                <a:ea typeface="Times New Roman" panose="02020603050405020304" pitchFamily="18" charset="0"/>
              </a:rPr>
              <a:t>GeoConvergence-Mapping Support Tools for Reprecincting</a:t>
            </a:r>
          </a:p>
          <a:p>
            <a:pPr marL="342900" marR="0" lvl="0" indent="-342900">
              <a:spcBef>
                <a:spcPts val="1200"/>
              </a:spcBef>
              <a:spcAft>
                <a:spcPts val="300"/>
              </a:spcAft>
              <a:buFont typeface="Arial" panose="020B0604020202020204" pitchFamily="34" charset="0"/>
              <a:buChar char="•"/>
            </a:pPr>
            <a:r>
              <a:rPr lang="en-US" sz="2400" cap="small" spc="25" dirty="0">
                <a:latin typeface="Cambria" panose="02040503050406030204" pitchFamily="18" charset="0"/>
                <a:ea typeface="Times New Roman" panose="02020603050405020304" pitchFamily="18" charset="0"/>
              </a:rPr>
              <a:t>GeoConvergence-Voter Assignment-Tips and Tricks for Validating Voter Assignments and Precincts</a:t>
            </a:r>
          </a:p>
          <a:p>
            <a:pPr marL="342900" marR="0" lvl="0" indent="-342900">
              <a:spcBef>
                <a:spcPts val="1200"/>
              </a:spcBef>
              <a:spcAft>
                <a:spcPts val="300"/>
              </a:spcAft>
              <a:buFont typeface="Arial" panose="020B0604020202020204" pitchFamily="34" charset="0"/>
              <a:buChar char="•"/>
            </a:pPr>
            <a:endParaRPr lang="en-US" sz="2400" cap="small" spc="25" dirty="0">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328842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0FD0-E04D-89D3-01DC-8753150C9EE2}"/>
              </a:ext>
            </a:extLst>
          </p:cNvPr>
          <p:cNvSpPr>
            <a:spLocks noGrp="1"/>
          </p:cNvSpPr>
          <p:nvPr>
            <p:ph type="title"/>
          </p:nvPr>
        </p:nvSpPr>
        <p:spPr>
          <a:xfrm>
            <a:off x="260058" y="281163"/>
            <a:ext cx="11694253" cy="1425866"/>
          </a:xfrm>
        </p:spPr>
        <p:txBody>
          <a:bodyPr>
            <a:normAutofit fontScale="90000"/>
          </a:bodyPr>
          <a:lstStyle/>
          <a:p>
            <a:pPr algn="ctr"/>
            <a:r>
              <a:rPr lang="en-US" dirty="0"/>
              <a:t>How to Review and Correct Voter Assignments and Missing Data in SVRS</a:t>
            </a:r>
          </a:p>
        </p:txBody>
      </p:sp>
      <p:sp>
        <p:nvSpPr>
          <p:cNvPr id="3" name="Content Placeholder 2">
            <a:extLst>
              <a:ext uri="{FF2B5EF4-FFF2-40B4-BE49-F238E27FC236}">
                <a16:creationId xmlns:a16="http://schemas.microsoft.com/office/drawing/2014/main" id="{76457673-E68D-AB0B-863D-563889DE4E88}"/>
              </a:ext>
            </a:extLst>
          </p:cNvPr>
          <p:cNvSpPr>
            <a:spLocks noGrp="1"/>
          </p:cNvSpPr>
          <p:nvPr>
            <p:ph idx="1"/>
          </p:nvPr>
        </p:nvSpPr>
        <p:spPr>
          <a:xfrm>
            <a:off x="679508" y="1991626"/>
            <a:ext cx="10270044" cy="4132337"/>
          </a:xfrm>
        </p:spPr>
        <p:txBody>
          <a:bodyPr>
            <a:normAutofit fontScale="92500"/>
          </a:bodyPr>
          <a:lstStyle/>
          <a:p>
            <a:r>
              <a:rPr lang="en-US" dirty="0"/>
              <a:t>Review your County Precinct Key to ensure that all districts are correctly assigned to each precinct.</a:t>
            </a:r>
          </a:p>
          <a:p>
            <a:r>
              <a:rPr lang="en-US" dirty="0"/>
              <a:t>If the districts on your Precinct Key need updated, mark the changes, and attach the file to a County Authorization Request.</a:t>
            </a:r>
          </a:p>
          <a:p>
            <a:r>
              <a:rPr lang="en-US" dirty="0"/>
              <a:t>Perform Batch Redistricting in SVRS after the changes are completed by the HAVA.</a:t>
            </a:r>
          </a:p>
          <a:p>
            <a:r>
              <a:rPr lang="en-US" dirty="0"/>
              <a:t>Review your Voter Exceptions to find voters with mismatched or missing data.</a:t>
            </a:r>
          </a:p>
          <a:p>
            <a:pPr lvl="1"/>
            <a:r>
              <a:rPr lang="en-US" dirty="0">
                <a:solidFill>
                  <a:schemeClr val="tx1"/>
                </a:solidFill>
              </a:rPr>
              <a:t>Use the Reports Library AND Voter &gt; Voter Exceptions to be thorough!</a:t>
            </a:r>
          </a:p>
          <a:p>
            <a:pPr lvl="2"/>
            <a:r>
              <a:rPr lang="en-US" dirty="0">
                <a:solidFill>
                  <a:schemeClr val="tx1"/>
                </a:solidFill>
              </a:rPr>
              <a:t>Relevant reports are listed in the Voter Cleanup, Reprecincting, and Redistricting SBS</a:t>
            </a:r>
          </a:p>
          <a:p>
            <a:pPr lvl="1"/>
            <a:r>
              <a:rPr lang="en-US" dirty="0">
                <a:solidFill>
                  <a:schemeClr val="tx1"/>
                </a:solidFill>
              </a:rPr>
              <a:t>If you work with GeoConvergence to clean up address points, be sure to upload the file produced by GeoConvergence into SVRS when your GIS project is complete!</a:t>
            </a:r>
          </a:p>
        </p:txBody>
      </p:sp>
    </p:spTree>
    <p:extLst>
      <p:ext uri="{BB962C8B-B14F-4D97-AF65-F5344CB8AC3E}">
        <p14:creationId xmlns:p14="http://schemas.microsoft.com/office/powerpoint/2010/main" val="347621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998F46A-F672-4876-9A19-411123DF1831}"/>
              </a:ext>
            </a:extLst>
          </p:cNvPr>
          <p:cNvSpPr>
            <a:spLocks noGrp="1"/>
          </p:cNvSpPr>
          <p:nvPr>
            <p:ph type="title"/>
          </p:nvPr>
        </p:nvSpPr>
        <p:spPr>
          <a:xfrm>
            <a:off x="1990987" y="534638"/>
            <a:ext cx="8925732" cy="700042"/>
          </a:xfrm>
        </p:spPr>
        <p:txBody>
          <a:bodyPr/>
          <a:lstStyle/>
          <a:p>
            <a:r>
              <a:rPr lang="en-US" dirty="0"/>
              <a:t>Precinct Key Updates</a:t>
            </a:r>
          </a:p>
        </p:txBody>
      </p:sp>
      <p:sp>
        <p:nvSpPr>
          <p:cNvPr id="2" name="TextBox 1">
            <a:extLst>
              <a:ext uri="{FF2B5EF4-FFF2-40B4-BE49-F238E27FC236}">
                <a16:creationId xmlns:a16="http://schemas.microsoft.com/office/drawing/2014/main" id="{1212FB02-EA43-5D88-6C4C-E8A942D8F411}"/>
              </a:ext>
            </a:extLst>
          </p:cNvPr>
          <p:cNvSpPr txBox="1"/>
          <p:nvPr/>
        </p:nvSpPr>
        <p:spPr>
          <a:xfrm>
            <a:off x="572568" y="1215522"/>
            <a:ext cx="11237719" cy="923330"/>
          </a:xfrm>
          <a:prstGeom prst="rect">
            <a:avLst/>
          </a:prstGeom>
          <a:noFill/>
        </p:spPr>
        <p:txBody>
          <a:bodyPr wrap="square" rtlCol="0">
            <a:spAutoFit/>
          </a:bodyPr>
          <a:lstStyle/>
          <a:p>
            <a:r>
              <a:rPr lang="en-US" dirty="0"/>
              <a:t>The Precinct Key may be generated in a PDF or Excel file. The PDF file will give more space for marking changes by hand. The Excel file will allow you to edit the columns and rows electronically. Please use a different font color or highlight the cells where you are making changes if using the Excel file.</a:t>
            </a:r>
          </a:p>
        </p:txBody>
      </p:sp>
      <p:pic>
        <p:nvPicPr>
          <p:cNvPr id="5" name="Picture 4">
            <a:extLst>
              <a:ext uri="{FF2B5EF4-FFF2-40B4-BE49-F238E27FC236}">
                <a16:creationId xmlns:a16="http://schemas.microsoft.com/office/drawing/2014/main" id="{AED305C7-3992-EC58-63E0-B890F7E70774}"/>
              </a:ext>
            </a:extLst>
          </p:cNvPr>
          <p:cNvPicPr>
            <a:picLocks noChangeAspect="1"/>
          </p:cNvPicPr>
          <p:nvPr/>
        </p:nvPicPr>
        <p:blipFill>
          <a:blip r:embed="rId2"/>
          <a:stretch>
            <a:fillRect/>
          </a:stretch>
        </p:blipFill>
        <p:spPr>
          <a:xfrm>
            <a:off x="1790274" y="2178522"/>
            <a:ext cx="7966876" cy="2804539"/>
          </a:xfrm>
          <a:prstGeom prst="rect">
            <a:avLst/>
          </a:prstGeom>
        </p:spPr>
      </p:pic>
      <p:sp>
        <p:nvSpPr>
          <p:cNvPr id="6" name="TextBox 5">
            <a:extLst>
              <a:ext uri="{FF2B5EF4-FFF2-40B4-BE49-F238E27FC236}">
                <a16:creationId xmlns:a16="http://schemas.microsoft.com/office/drawing/2014/main" id="{BA157093-EBF9-5D37-4156-277A8A0BD9D9}"/>
              </a:ext>
            </a:extLst>
          </p:cNvPr>
          <p:cNvSpPr txBox="1"/>
          <p:nvPr/>
        </p:nvSpPr>
        <p:spPr>
          <a:xfrm>
            <a:off x="1191238" y="5062402"/>
            <a:ext cx="10260126" cy="646331"/>
          </a:xfrm>
          <a:prstGeom prst="rect">
            <a:avLst/>
          </a:prstGeom>
          <a:noFill/>
        </p:spPr>
        <p:txBody>
          <a:bodyPr wrap="square" rtlCol="0">
            <a:spAutoFit/>
          </a:bodyPr>
          <a:lstStyle/>
          <a:p>
            <a:r>
              <a:rPr lang="en-US" dirty="0"/>
              <a:t>Once edits have been made, attach the file to a County Authorization Request to get the changes approved by the IED so the HAVA administrator can make the updates.</a:t>
            </a:r>
          </a:p>
        </p:txBody>
      </p:sp>
    </p:spTree>
    <p:extLst>
      <p:ext uri="{BB962C8B-B14F-4D97-AF65-F5344CB8AC3E}">
        <p14:creationId xmlns:p14="http://schemas.microsoft.com/office/powerpoint/2010/main" val="78441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7AD720-9249-11D3-3239-D6EAE7BDAE7C}"/>
              </a:ext>
            </a:extLst>
          </p:cNvPr>
          <p:cNvSpPr>
            <a:spLocks noGrp="1"/>
          </p:cNvSpPr>
          <p:nvPr>
            <p:ph type="title"/>
          </p:nvPr>
        </p:nvSpPr>
        <p:spPr>
          <a:xfrm>
            <a:off x="256360" y="218941"/>
            <a:ext cx="11647618" cy="1374219"/>
          </a:xfrm>
        </p:spPr>
        <p:txBody>
          <a:bodyPr/>
          <a:lstStyle/>
          <a:p>
            <a:pPr algn="ctr"/>
            <a:r>
              <a:rPr lang="en-US" dirty="0"/>
              <a:t>Make Precinct Key Changes Stand Out</a:t>
            </a:r>
          </a:p>
        </p:txBody>
      </p:sp>
      <p:sp>
        <p:nvSpPr>
          <p:cNvPr id="8" name="TextBox 7">
            <a:extLst>
              <a:ext uri="{FF2B5EF4-FFF2-40B4-BE49-F238E27FC236}">
                <a16:creationId xmlns:a16="http://schemas.microsoft.com/office/drawing/2014/main" id="{ED95AF67-5A08-F9A8-AE10-AB123EAB5BC9}"/>
              </a:ext>
            </a:extLst>
          </p:cNvPr>
          <p:cNvSpPr txBox="1"/>
          <p:nvPr/>
        </p:nvSpPr>
        <p:spPr>
          <a:xfrm>
            <a:off x="9462782" y="2248250"/>
            <a:ext cx="2558642" cy="3416320"/>
          </a:xfrm>
          <a:prstGeom prst="rect">
            <a:avLst/>
          </a:prstGeom>
          <a:noFill/>
        </p:spPr>
        <p:txBody>
          <a:bodyPr wrap="square" rtlCol="0">
            <a:spAutoFit/>
          </a:bodyPr>
          <a:lstStyle/>
          <a:p>
            <a:r>
              <a:rPr lang="en-US" sz="2400" dirty="0"/>
              <a:t>Help the HAVA understand your request</a:t>
            </a:r>
          </a:p>
          <a:p>
            <a:endParaRPr lang="en-US" sz="2400" dirty="0"/>
          </a:p>
          <a:p>
            <a:pPr marL="285750" indent="-285750">
              <a:buFont typeface="Arial" panose="020B0604020202020204" pitchFamily="34" charset="0"/>
              <a:buChar char="•"/>
            </a:pPr>
            <a:r>
              <a:rPr lang="en-US" sz="2400" dirty="0"/>
              <a:t>Use bright font colors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Fill out new lines COMPLETELY</a:t>
            </a:r>
          </a:p>
        </p:txBody>
      </p:sp>
      <p:pic>
        <p:nvPicPr>
          <p:cNvPr id="4" name="Picture 3">
            <a:extLst>
              <a:ext uri="{FF2B5EF4-FFF2-40B4-BE49-F238E27FC236}">
                <a16:creationId xmlns:a16="http://schemas.microsoft.com/office/drawing/2014/main" id="{ECEC0648-30BA-5F20-C8B6-A57F446127AD}"/>
              </a:ext>
            </a:extLst>
          </p:cNvPr>
          <p:cNvPicPr>
            <a:picLocks noChangeAspect="1"/>
          </p:cNvPicPr>
          <p:nvPr/>
        </p:nvPicPr>
        <p:blipFill>
          <a:blip r:embed="rId2"/>
          <a:stretch>
            <a:fillRect/>
          </a:stretch>
        </p:blipFill>
        <p:spPr>
          <a:xfrm>
            <a:off x="444617" y="1593160"/>
            <a:ext cx="8899298" cy="4729341"/>
          </a:xfrm>
          <a:prstGeom prst="rect">
            <a:avLst/>
          </a:prstGeom>
        </p:spPr>
      </p:pic>
    </p:spTree>
    <p:extLst>
      <p:ext uri="{BB962C8B-B14F-4D97-AF65-F5344CB8AC3E}">
        <p14:creationId xmlns:p14="http://schemas.microsoft.com/office/powerpoint/2010/main" val="3969392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998F46A-F672-4876-9A19-411123DF1831}"/>
              </a:ext>
            </a:extLst>
          </p:cNvPr>
          <p:cNvSpPr>
            <a:spLocks noGrp="1"/>
          </p:cNvSpPr>
          <p:nvPr>
            <p:ph type="title"/>
          </p:nvPr>
        </p:nvSpPr>
        <p:spPr>
          <a:xfrm>
            <a:off x="896133" y="32790"/>
            <a:ext cx="10547104" cy="883792"/>
          </a:xfrm>
        </p:spPr>
        <p:txBody>
          <a:bodyPr/>
          <a:lstStyle/>
          <a:p>
            <a:r>
              <a:rPr lang="en-US" sz="4800" dirty="0"/>
              <a:t>Updating Precincts and Districts</a:t>
            </a:r>
          </a:p>
        </p:txBody>
      </p:sp>
      <p:sp>
        <p:nvSpPr>
          <p:cNvPr id="7" name="Rectangle 6">
            <a:extLst>
              <a:ext uri="{FF2B5EF4-FFF2-40B4-BE49-F238E27FC236}">
                <a16:creationId xmlns:a16="http://schemas.microsoft.com/office/drawing/2014/main" id="{48A93F70-E99E-4F38-91A6-16CAB2EDF26B}"/>
              </a:ext>
            </a:extLst>
          </p:cNvPr>
          <p:cNvSpPr/>
          <p:nvPr/>
        </p:nvSpPr>
        <p:spPr>
          <a:xfrm>
            <a:off x="690694" y="2222253"/>
            <a:ext cx="8077922" cy="1585049"/>
          </a:xfrm>
          <a:prstGeom prst="rect">
            <a:avLst/>
          </a:prstGeom>
        </p:spPr>
        <p:txBody>
          <a:bodyPr wrap="square">
            <a:spAutoFit/>
          </a:bodyPr>
          <a:lstStyle/>
          <a:p>
            <a:pPr marL="800100" lvl="1" indent="-342900">
              <a:spcBef>
                <a:spcPts val="1200"/>
              </a:spcBef>
              <a:spcAft>
                <a:spcPts val="300"/>
              </a:spcAft>
              <a:buFont typeface="Arial" panose="020B0604020202020204" pitchFamily="34" charset="0"/>
              <a:buChar char="•"/>
            </a:pPr>
            <a:endParaRPr lang="en-US" sz="2400" cap="small" spc="25" dirty="0">
              <a:solidFill>
                <a:srgbClr val="001D9A"/>
              </a:solidFill>
              <a:latin typeface="Cambria" panose="02040503050406030204" pitchFamily="18" charset="0"/>
              <a:ea typeface="Times New Roman" panose="02020603050405020304" pitchFamily="18" charset="0"/>
            </a:endParaRPr>
          </a:p>
          <a:p>
            <a:pPr lvl="1">
              <a:spcBef>
                <a:spcPts val="1200"/>
              </a:spcBef>
              <a:spcAft>
                <a:spcPts val="300"/>
              </a:spcAft>
            </a:pPr>
            <a:endParaRPr lang="en-US" sz="2400" cap="small" spc="25" dirty="0">
              <a:solidFill>
                <a:srgbClr val="001D9A"/>
              </a:solidFill>
              <a:latin typeface="Cambria" panose="02040503050406030204" pitchFamily="18" charset="0"/>
              <a:ea typeface="Times New Roman" panose="02020603050405020304" pitchFamily="18" charset="0"/>
            </a:endParaRPr>
          </a:p>
          <a:p>
            <a:pPr marL="342900" marR="0" lvl="0" indent="-342900">
              <a:spcBef>
                <a:spcPts val="1200"/>
              </a:spcBef>
              <a:spcAft>
                <a:spcPts val="300"/>
              </a:spcAft>
              <a:buFont typeface="Arial" panose="020B0604020202020204" pitchFamily="34" charset="0"/>
              <a:buChar char="•"/>
            </a:pPr>
            <a:endParaRPr lang="en-US" sz="2400" cap="small" spc="25" dirty="0">
              <a:solidFill>
                <a:srgbClr val="001D9A"/>
              </a:solidFill>
              <a:latin typeface="Cambria" panose="020405030504060302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896FFDC2-3536-7CC9-C72C-72548992E74D}"/>
              </a:ext>
            </a:extLst>
          </p:cNvPr>
          <p:cNvSpPr txBox="1"/>
          <p:nvPr/>
        </p:nvSpPr>
        <p:spPr>
          <a:xfrm>
            <a:off x="256375" y="916582"/>
            <a:ext cx="1166642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Changes made to the Precinct</a:t>
            </a:r>
            <a:r>
              <a:rPr lang="en-US" dirty="0">
                <a:solidFill>
                  <a:srgbClr val="FF0000"/>
                </a:solidFill>
              </a:rPr>
              <a:t> </a:t>
            </a:r>
            <a:r>
              <a:rPr lang="en-US" dirty="0"/>
              <a:t>(column A) can only occur after reprecincting with IED or renaming precincts. If precinct boundaries are changing, </a:t>
            </a:r>
            <a:r>
              <a:rPr lang="en-US" u="sng" dirty="0" err="1"/>
              <a:t>reprecincting</a:t>
            </a:r>
            <a:r>
              <a:rPr lang="en-US" dirty="0"/>
              <a:t> must be completed in SVRS in order to move voter data to the correct precinct. If only the name of the Precinct is changing, no further action is needed in SVRS after the HAVA makes the updates. Please contact the IED for more information on the process for making changes to precinct names and boundaries. The Civix Help Desk can assist you with moving voters in SVRS once boundary changes have been approved by the IED.</a:t>
            </a:r>
          </a:p>
          <a:p>
            <a:pPr marL="285750" indent="-285750">
              <a:buFont typeface="Arial" panose="020B0604020202020204" pitchFamily="34" charset="0"/>
              <a:buChar char="•"/>
            </a:pPr>
            <a:r>
              <a:rPr lang="en-US" dirty="0"/>
              <a:t>Changes to districts (columns B-Q) are more common and require </a:t>
            </a:r>
            <a:r>
              <a:rPr lang="en-US" u="sng" dirty="0"/>
              <a:t>batch redistricting</a:t>
            </a:r>
            <a:r>
              <a:rPr lang="en-US" dirty="0"/>
              <a:t> to be completed in SVRS once the HAVA has completed the updates. Precinct Key updates will be active the day after they are entered by the HAVA, so please generate a new Precinct Key and check for accuracy before beginning batch redistricting.</a:t>
            </a:r>
          </a:p>
          <a:p>
            <a:endParaRPr lang="en-US" dirty="0"/>
          </a:p>
        </p:txBody>
      </p:sp>
      <p:pic>
        <p:nvPicPr>
          <p:cNvPr id="4" name="Picture 3">
            <a:extLst>
              <a:ext uri="{FF2B5EF4-FFF2-40B4-BE49-F238E27FC236}">
                <a16:creationId xmlns:a16="http://schemas.microsoft.com/office/drawing/2014/main" id="{62C3548F-B0B0-574A-53C5-C5BA66D43ECA}"/>
              </a:ext>
            </a:extLst>
          </p:cNvPr>
          <p:cNvPicPr>
            <a:picLocks noChangeAspect="1"/>
          </p:cNvPicPr>
          <p:nvPr/>
        </p:nvPicPr>
        <p:blipFill>
          <a:blip r:embed="rId2"/>
          <a:stretch>
            <a:fillRect/>
          </a:stretch>
        </p:blipFill>
        <p:spPr>
          <a:xfrm>
            <a:off x="896133" y="3429000"/>
            <a:ext cx="10547104" cy="2869513"/>
          </a:xfrm>
          <a:prstGeom prst="rect">
            <a:avLst/>
          </a:prstGeom>
        </p:spPr>
      </p:pic>
    </p:spTree>
    <p:extLst>
      <p:ext uri="{BB962C8B-B14F-4D97-AF65-F5344CB8AC3E}">
        <p14:creationId xmlns:p14="http://schemas.microsoft.com/office/powerpoint/2010/main" val="204744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C8F6-A934-4A33-A8E3-FEC9266526CB}"/>
              </a:ext>
            </a:extLst>
          </p:cNvPr>
          <p:cNvSpPr>
            <a:spLocks noGrp="1"/>
          </p:cNvSpPr>
          <p:nvPr>
            <p:ph type="title"/>
          </p:nvPr>
        </p:nvSpPr>
        <p:spPr>
          <a:xfrm>
            <a:off x="855561" y="251987"/>
            <a:ext cx="10093991" cy="1325563"/>
          </a:xfrm>
        </p:spPr>
        <p:txBody>
          <a:bodyPr>
            <a:normAutofit fontScale="90000"/>
          </a:bodyPr>
          <a:lstStyle/>
          <a:p>
            <a:pPr algn="ctr"/>
            <a:r>
              <a:rPr lang="en-US" dirty="0"/>
              <a:t>Redistricting Voters After Changes to Precinct Key Districts</a:t>
            </a:r>
          </a:p>
        </p:txBody>
      </p:sp>
      <p:sp>
        <p:nvSpPr>
          <p:cNvPr id="8" name="Content Placeholder 7">
            <a:extLst>
              <a:ext uri="{FF2B5EF4-FFF2-40B4-BE49-F238E27FC236}">
                <a16:creationId xmlns:a16="http://schemas.microsoft.com/office/drawing/2014/main" id="{A7D11561-EE2C-40B2-AA06-D2B6935D211A}"/>
              </a:ext>
            </a:extLst>
          </p:cNvPr>
          <p:cNvSpPr>
            <a:spLocks noGrp="1"/>
          </p:cNvSpPr>
          <p:nvPr>
            <p:ph idx="15"/>
          </p:nvPr>
        </p:nvSpPr>
        <p:spPr>
          <a:xfrm>
            <a:off x="659006" y="1645810"/>
            <a:ext cx="6076297" cy="4255806"/>
          </a:xfrm>
        </p:spPr>
        <p:txBody>
          <a:bodyPr>
            <a:normAutofit lnSpcReduction="10000"/>
          </a:bodyPr>
          <a:lstStyle/>
          <a:p>
            <a:r>
              <a:rPr lang="en-US" sz="4000" dirty="0">
                <a:solidFill>
                  <a:srgbClr val="FF0000"/>
                </a:solidFill>
              </a:rPr>
              <a:t>Any changes to districts on a Precinct Key require the county to complete </a:t>
            </a:r>
            <a:r>
              <a:rPr lang="en-US" sz="4000" u="sng" dirty="0">
                <a:solidFill>
                  <a:srgbClr val="FF0000"/>
                </a:solidFill>
              </a:rPr>
              <a:t>Batch Redistricting</a:t>
            </a:r>
            <a:r>
              <a:rPr lang="en-US" sz="4000" dirty="0">
                <a:solidFill>
                  <a:srgbClr val="FF0000"/>
                </a:solidFill>
              </a:rPr>
              <a:t> once the changes are in effect in SVRS.</a:t>
            </a:r>
          </a:p>
        </p:txBody>
      </p:sp>
      <p:sp>
        <p:nvSpPr>
          <p:cNvPr id="6" name="TextBox 5">
            <a:extLst>
              <a:ext uri="{FF2B5EF4-FFF2-40B4-BE49-F238E27FC236}">
                <a16:creationId xmlns:a16="http://schemas.microsoft.com/office/drawing/2014/main" id="{D92EED73-E266-A4A9-15AD-8EB809E6B611}"/>
              </a:ext>
            </a:extLst>
          </p:cNvPr>
          <p:cNvSpPr txBox="1"/>
          <p:nvPr/>
        </p:nvSpPr>
        <p:spPr>
          <a:xfrm>
            <a:off x="6735304" y="2336907"/>
            <a:ext cx="4214248" cy="2585323"/>
          </a:xfrm>
          <a:prstGeom prst="rect">
            <a:avLst/>
          </a:prstGeom>
          <a:noFill/>
        </p:spPr>
        <p:txBody>
          <a:bodyPr wrap="square" rtlCol="0">
            <a:spAutoFit/>
          </a:bodyPr>
          <a:lstStyle/>
          <a:p>
            <a:pPr marL="285750" indent="-285750">
              <a:buFont typeface="Arial" panose="020B0604020202020204" pitchFamily="34" charset="0"/>
              <a:buChar char="•"/>
            </a:pPr>
            <a:r>
              <a:rPr lang="en-US" dirty="0"/>
              <a:t>Registrations that are updated after the Precinct Key changes are made in SVRS will automatically have the new districts applied.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Existing registrations need the districts associated to them to be “refreshed,” so batch redistricting is done to update the data on existing registrations.</a:t>
            </a:r>
          </a:p>
        </p:txBody>
      </p:sp>
    </p:spTree>
    <p:extLst>
      <p:ext uri="{BB962C8B-B14F-4D97-AF65-F5344CB8AC3E}">
        <p14:creationId xmlns:p14="http://schemas.microsoft.com/office/powerpoint/2010/main" val="31028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CBF5-A644-24EA-7DA3-7B0067E2603C}"/>
              </a:ext>
            </a:extLst>
          </p:cNvPr>
          <p:cNvSpPr>
            <a:spLocks noGrp="1"/>
          </p:cNvSpPr>
          <p:nvPr>
            <p:ph type="title"/>
          </p:nvPr>
        </p:nvSpPr>
        <p:spPr>
          <a:xfrm>
            <a:off x="427838" y="184558"/>
            <a:ext cx="11006356" cy="728584"/>
          </a:xfrm>
        </p:spPr>
        <p:txBody>
          <a:bodyPr>
            <a:normAutofit fontScale="90000"/>
          </a:bodyPr>
          <a:lstStyle/>
          <a:p>
            <a:r>
              <a:rPr lang="en-US" dirty="0"/>
              <a:t>Voter Cleanup – Exceptions &amp; Reports</a:t>
            </a:r>
          </a:p>
        </p:txBody>
      </p:sp>
      <p:sp>
        <p:nvSpPr>
          <p:cNvPr id="4" name="Content Placeholder 3">
            <a:extLst>
              <a:ext uri="{FF2B5EF4-FFF2-40B4-BE49-F238E27FC236}">
                <a16:creationId xmlns:a16="http://schemas.microsoft.com/office/drawing/2014/main" id="{5C6F05D0-C3BC-36ED-7791-19C2B5070CE8}"/>
              </a:ext>
            </a:extLst>
          </p:cNvPr>
          <p:cNvSpPr>
            <a:spLocks noGrp="1"/>
          </p:cNvSpPr>
          <p:nvPr>
            <p:ph idx="13"/>
          </p:nvPr>
        </p:nvSpPr>
        <p:spPr>
          <a:xfrm>
            <a:off x="535041" y="1279330"/>
            <a:ext cx="4964339" cy="4763038"/>
          </a:xfrm>
        </p:spPr>
        <p:txBody>
          <a:bodyPr>
            <a:normAutofit fontScale="62500" lnSpcReduction="20000"/>
          </a:bodyPr>
          <a:lstStyle/>
          <a:p>
            <a:r>
              <a:rPr lang="en-US" sz="2800" dirty="0">
                <a:solidFill>
                  <a:schemeClr val="accent2">
                    <a:lumMod val="75000"/>
                  </a:schemeClr>
                </a:solidFill>
              </a:rPr>
              <a:t>Using Voter Exceptions:</a:t>
            </a:r>
          </a:p>
          <a:p>
            <a:r>
              <a:rPr lang="en-US" dirty="0"/>
              <a:t>From the SVRS homepage, navigate to Voter &gt; Voter Exceptions and select an Exception Type from the dropdown menu, as shown on the right. </a:t>
            </a:r>
          </a:p>
          <a:p>
            <a:r>
              <a:rPr lang="en-US" dirty="0"/>
              <a:t>Click the hyperlink on the Last Name to view the voter’s profile. </a:t>
            </a:r>
          </a:p>
          <a:p>
            <a:r>
              <a:rPr lang="en-US" dirty="0"/>
              <a:t>Click the pencil to perform a Correction to the registration.</a:t>
            </a:r>
          </a:p>
          <a:p>
            <a:r>
              <a:rPr lang="en-US" sz="2800" dirty="0">
                <a:solidFill>
                  <a:schemeClr val="accent2">
                    <a:lumMod val="75000"/>
                  </a:schemeClr>
                </a:solidFill>
              </a:rPr>
              <a:t>Using Reports from the Reports Library:</a:t>
            </a:r>
          </a:p>
          <a:p>
            <a:r>
              <a:rPr lang="en-US" sz="2100" dirty="0">
                <a:solidFill>
                  <a:schemeClr val="tx1"/>
                </a:solidFill>
              </a:rPr>
              <a:t>From the SVRS homepage, navigate to Reports &gt; Reports Library and review the reports in the Voter section.</a:t>
            </a:r>
          </a:p>
          <a:p>
            <a:pPr marL="342900" indent="-342900">
              <a:buFont typeface="Arial" panose="020B0604020202020204" pitchFamily="34" charset="0"/>
              <a:buChar char="•"/>
            </a:pPr>
            <a:r>
              <a:rPr lang="en-US" dirty="0"/>
              <a:t>Address Point Assignment Exception</a:t>
            </a:r>
          </a:p>
          <a:p>
            <a:pPr marL="342900" indent="-342900">
              <a:buFont typeface="Arial" panose="020B0604020202020204" pitchFamily="34" charset="0"/>
              <a:buChar char="•"/>
            </a:pPr>
            <a:r>
              <a:rPr lang="en-US" dirty="0"/>
              <a:t>DOB Cleanup</a:t>
            </a:r>
          </a:p>
          <a:p>
            <a:pPr marL="342900" indent="-342900">
              <a:buFont typeface="Arial" panose="020B0604020202020204" pitchFamily="34" charset="0"/>
              <a:buChar char="•"/>
            </a:pPr>
            <a:r>
              <a:rPr lang="en-US" dirty="0"/>
              <a:t>Precinct Assignment Exceptions</a:t>
            </a:r>
          </a:p>
          <a:p>
            <a:pPr marL="342900" indent="-342900">
              <a:buFont typeface="Arial" panose="020B0604020202020204" pitchFamily="34" charset="0"/>
              <a:buChar char="•"/>
            </a:pPr>
            <a:r>
              <a:rPr lang="en-US" dirty="0"/>
              <a:t>Voters Missing DLN &amp; SSN</a:t>
            </a:r>
          </a:p>
          <a:p>
            <a:pPr marL="342900" indent="-342900">
              <a:buFont typeface="Arial" panose="020B0604020202020204" pitchFamily="34" charset="0"/>
              <a:buChar char="•"/>
            </a:pPr>
            <a:r>
              <a:rPr lang="en-US" dirty="0"/>
              <a:t>Voters Missing Signatures</a:t>
            </a:r>
          </a:p>
          <a:p>
            <a:endParaRPr lang="en-US" dirty="0"/>
          </a:p>
        </p:txBody>
      </p:sp>
      <p:sp>
        <p:nvSpPr>
          <p:cNvPr id="7" name="TextBox 6">
            <a:extLst>
              <a:ext uri="{FF2B5EF4-FFF2-40B4-BE49-F238E27FC236}">
                <a16:creationId xmlns:a16="http://schemas.microsoft.com/office/drawing/2014/main" id="{16491832-7FBC-65A8-C0CC-97C4AD4ED87D}"/>
              </a:ext>
            </a:extLst>
          </p:cNvPr>
          <p:cNvSpPr txBox="1"/>
          <p:nvPr/>
        </p:nvSpPr>
        <p:spPr>
          <a:xfrm>
            <a:off x="1386148" y="894245"/>
            <a:ext cx="9445151" cy="369332"/>
          </a:xfrm>
          <a:prstGeom prst="rect">
            <a:avLst/>
          </a:prstGeom>
          <a:noFill/>
        </p:spPr>
        <p:txBody>
          <a:bodyPr wrap="square" rtlCol="0">
            <a:spAutoFit/>
          </a:bodyPr>
          <a:lstStyle/>
          <a:p>
            <a:r>
              <a:rPr lang="en-US" dirty="0">
                <a:solidFill>
                  <a:srgbClr val="FF0000"/>
                </a:solidFill>
              </a:rPr>
              <a:t>*ACTION NEEDED* </a:t>
            </a:r>
            <a:r>
              <a:rPr lang="en-US" dirty="0"/>
              <a:t>Make sure all your voter information is correct before the next election!</a:t>
            </a:r>
          </a:p>
        </p:txBody>
      </p:sp>
      <p:pic>
        <p:nvPicPr>
          <p:cNvPr id="9" name="Picture 8">
            <a:extLst>
              <a:ext uri="{FF2B5EF4-FFF2-40B4-BE49-F238E27FC236}">
                <a16:creationId xmlns:a16="http://schemas.microsoft.com/office/drawing/2014/main" id="{F7B46C62-897F-89B4-446C-9E738EB2D4E0}"/>
              </a:ext>
            </a:extLst>
          </p:cNvPr>
          <p:cNvPicPr>
            <a:picLocks noChangeAspect="1"/>
          </p:cNvPicPr>
          <p:nvPr/>
        </p:nvPicPr>
        <p:blipFill>
          <a:blip r:embed="rId2"/>
          <a:stretch>
            <a:fillRect/>
          </a:stretch>
        </p:blipFill>
        <p:spPr>
          <a:xfrm>
            <a:off x="5931016" y="1279329"/>
            <a:ext cx="2751589" cy="2509896"/>
          </a:xfrm>
          <a:prstGeom prst="rect">
            <a:avLst/>
          </a:prstGeom>
        </p:spPr>
      </p:pic>
      <p:pic>
        <p:nvPicPr>
          <p:cNvPr id="12" name="Picture 11">
            <a:extLst>
              <a:ext uri="{FF2B5EF4-FFF2-40B4-BE49-F238E27FC236}">
                <a16:creationId xmlns:a16="http://schemas.microsoft.com/office/drawing/2014/main" id="{A7464F5C-42C2-74C5-E22B-AECF598117F2}"/>
              </a:ext>
            </a:extLst>
          </p:cNvPr>
          <p:cNvPicPr>
            <a:picLocks noChangeAspect="1"/>
          </p:cNvPicPr>
          <p:nvPr/>
        </p:nvPicPr>
        <p:blipFill>
          <a:blip r:embed="rId3"/>
          <a:stretch>
            <a:fillRect/>
          </a:stretch>
        </p:blipFill>
        <p:spPr>
          <a:xfrm>
            <a:off x="7056740" y="3876538"/>
            <a:ext cx="4722256" cy="1779401"/>
          </a:xfrm>
          <a:prstGeom prst="rect">
            <a:avLst/>
          </a:prstGeom>
        </p:spPr>
      </p:pic>
      <p:sp>
        <p:nvSpPr>
          <p:cNvPr id="13" name="TextBox 12">
            <a:extLst>
              <a:ext uri="{FF2B5EF4-FFF2-40B4-BE49-F238E27FC236}">
                <a16:creationId xmlns:a16="http://schemas.microsoft.com/office/drawing/2014/main" id="{4A79611D-164D-FBDE-75B2-8E6D5A88BF24}"/>
              </a:ext>
            </a:extLst>
          </p:cNvPr>
          <p:cNvSpPr txBox="1"/>
          <p:nvPr/>
        </p:nvSpPr>
        <p:spPr>
          <a:xfrm>
            <a:off x="8917497" y="2458242"/>
            <a:ext cx="3159066" cy="523220"/>
          </a:xfrm>
          <a:prstGeom prst="rect">
            <a:avLst/>
          </a:prstGeom>
          <a:noFill/>
        </p:spPr>
        <p:txBody>
          <a:bodyPr wrap="square" rtlCol="0">
            <a:spAutoFit/>
          </a:bodyPr>
          <a:lstStyle/>
          <a:p>
            <a:r>
              <a:rPr lang="en-US" sz="1400" dirty="0"/>
              <a:t>These screenshots are showing</a:t>
            </a:r>
          </a:p>
          <a:p>
            <a:r>
              <a:rPr lang="en-US" sz="1400" dirty="0"/>
              <a:t>the Voter Exceptions process</a:t>
            </a:r>
          </a:p>
        </p:txBody>
      </p:sp>
      <p:sp>
        <p:nvSpPr>
          <p:cNvPr id="14" name="Arrow: Left 13">
            <a:extLst>
              <a:ext uri="{FF2B5EF4-FFF2-40B4-BE49-F238E27FC236}">
                <a16:creationId xmlns:a16="http://schemas.microsoft.com/office/drawing/2014/main" id="{1078866A-3989-F54B-E8AB-5743493BC790}"/>
              </a:ext>
            </a:extLst>
          </p:cNvPr>
          <p:cNvSpPr/>
          <p:nvPr/>
        </p:nvSpPr>
        <p:spPr>
          <a:xfrm>
            <a:off x="8976220" y="1895781"/>
            <a:ext cx="1166070" cy="5624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8053D0A8-9146-C3CE-3CEB-3DBF46ACC394}"/>
              </a:ext>
            </a:extLst>
          </p:cNvPr>
          <p:cNvSpPr/>
          <p:nvPr/>
        </p:nvSpPr>
        <p:spPr>
          <a:xfrm>
            <a:off x="9697673" y="2981462"/>
            <a:ext cx="612397" cy="895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61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2D9A-82BE-D55A-2E51-E20B7510A8DD}"/>
              </a:ext>
            </a:extLst>
          </p:cNvPr>
          <p:cNvSpPr>
            <a:spLocks noGrp="1"/>
          </p:cNvSpPr>
          <p:nvPr>
            <p:ph type="title"/>
          </p:nvPr>
        </p:nvSpPr>
        <p:spPr>
          <a:xfrm>
            <a:off x="436228" y="325810"/>
            <a:ext cx="11299970" cy="882205"/>
          </a:xfrm>
        </p:spPr>
        <p:txBody>
          <a:bodyPr/>
          <a:lstStyle/>
          <a:p>
            <a:pPr algn="ctr"/>
            <a:r>
              <a:rPr lang="en-US" dirty="0"/>
              <a:t>You Can Do It!</a:t>
            </a:r>
          </a:p>
        </p:txBody>
      </p:sp>
      <p:sp>
        <p:nvSpPr>
          <p:cNvPr id="4" name="Content Placeholder 3">
            <a:extLst>
              <a:ext uri="{FF2B5EF4-FFF2-40B4-BE49-F238E27FC236}">
                <a16:creationId xmlns:a16="http://schemas.microsoft.com/office/drawing/2014/main" id="{D19C4F10-3737-9684-B3DB-AD09445292C5}"/>
              </a:ext>
            </a:extLst>
          </p:cNvPr>
          <p:cNvSpPr>
            <a:spLocks noGrp="1"/>
          </p:cNvSpPr>
          <p:nvPr>
            <p:ph idx="13"/>
          </p:nvPr>
        </p:nvSpPr>
        <p:spPr>
          <a:xfrm>
            <a:off x="941640" y="1237531"/>
            <a:ext cx="10492554" cy="4953543"/>
          </a:xfrm>
        </p:spPr>
        <p:txBody>
          <a:bodyPr>
            <a:normAutofit fontScale="92500"/>
          </a:bodyPr>
          <a:lstStyle/>
          <a:p>
            <a:pPr algn="ctr"/>
            <a:r>
              <a:rPr lang="en-US" dirty="0"/>
              <a:t>Cleaning up voter data takes time and patience…and leg work!</a:t>
            </a:r>
          </a:p>
          <a:p>
            <a:r>
              <a:rPr lang="en-US" dirty="0">
                <a:solidFill>
                  <a:schemeClr val="accent2">
                    <a:lumMod val="75000"/>
                  </a:schemeClr>
                </a:solidFill>
              </a:rPr>
              <a:t>Tips for Success:</a:t>
            </a:r>
          </a:p>
          <a:p>
            <a:pPr marL="342900" indent="-342900">
              <a:buFont typeface="Arial" panose="020B0604020202020204" pitchFamily="34" charset="0"/>
              <a:buChar char="•"/>
            </a:pPr>
            <a:r>
              <a:rPr lang="en-US" dirty="0"/>
              <a:t>Check the</a:t>
            </a:r>
            <a:r>
              <a:rPr lang="en-US" dirty="0">
                <a:solidFill>
                  <a:srgbClr val="FF0000"/>
                </a:solidFill>
              </a:rPr>
              <a:t> </a:t>
            </a:r>
            <a:r>
              <a:rPr lang="en-US" i="1" dirty="0">
                <a:solidFill>
                  <a:schemeClr val="tx1"/>
                </a:solidFill>
              </a:rPr>
              <a:t>most recent </a:t>
            </a:r>
            <a:r>
              <a:rPr lang="en-US" dirty="0">
                <a:solidFill>
                  <a:schemeClr val="tx1"/>
                </a:solidFill>
              </a:rPr>
              <a:t>registration </a:t>
            </a:r>
            <a:r>
              <a:rPr lang="en-US" dirty="0"/>
              <a:t>form on file for the voter to look for information that is missing in SVRS and perform a Correction if it can be added based on the information provided on the VRG form.</a:t>
            </a:r>
          </a:p>
          <a:p>
            <a:pPr marL="342900" indent="-342900">
              <a:buFont typeface="Arial" panose="020B0604020202020204" pitchFamily="34" charset="0"/>
              <a:buChar char="•"/>
            </a:pPr>
            <a:r>
              <a:rPr lang="en-US" dirty="0"/>
              <a:t>If a voter is missing a signature in SVRS, you may need to scan in the registration document you have on file for them, or you may just need to activate a signature that has already been saved to SVRS.</a:t>
            </a:r>
          </a:p>
          <a:p>
            <a:pPr marL="342900" indent="-342900">
              <a:buFont typeface="Arial" panose="020B0604020202020204" pitchFamily="34" charset="0"/>
              <a:buChar char="•"/>
            </a:pPr>
            <a:r>
              <a:rPr lang="en-US" dirty="0"/>
              <a:t>Review your precinct maps to determine where voters with misassigned address points belong. Manual address point corrections can be made in SVRS, </a:t>
            </a:r>
            <a:r>
              <a:rPr lang="en-US" b="1" u="sng" dirty="0"/>
              <a:t>or</a:t>
            </a:r>
            <a:r>
              <a:rPr lang="en-US" dirty="0"/>
              <a:t> you can move the address points by using the GeoConvergence software and then uploading a file into SVRS.</a:t>
            </a:r>
          </a:p>
          <a:p>
            <a:pPr marL="1028700" lvl="1" indent="-342900"/>
            <a:r>
              <a:rPr lang="en-US" dirty="0">
                <a:solidFill>
                  <a:srgbClr val="FF0000"/>
                </a:solidFill>
              </a:rPr>
              <a:t>The Election Division can provide you with a current precinct map.</a:t>
            </a:r>
          </a:p>
        </p:txBody>
      </p:sp>
    </p:spTree>
    <p:extLst>
      <p:ext uri="{BB962C8B-B14F-4D97-AF65-F5344CB8AC3E}">
        <p14:creationId xmlns:p14="http://schemas.microsoft.com/office/powerpoint/2010/main" val="21903869"/>
      </p:ext>
    </p:extLst>
  </p:cSld>
  <p:clrMapOvr>
    <a:masterClrMapping/>
  </p:clrMapOvr>
</p:sld>
</file>

<file path=ppt/theme/theme1.xml><?xml version="1.0" encoding="utf-8"?>
<a:theme xmlns:a="http://schemas.openxmlformats.org/drawingml/2006/main" name="Cove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heme">
  <a:themeElements>
    <a:clrScheme name="Custom 19">
      <a:dk1>
        <a:srgbClr val="161620"/>
      </a:dk1>
      <a:lt1>
        <a:srgbClr val="FFFFFF"/>
      </a:lt1>
      <a:dk2>
        <a:srgbClr val="44546A"/>
      </a:dk2>
      <a:lt2>
        <a:srgbClr val="E7E6E6"/>
      </a:lt2>
      <a:accent1>
        <a:srgbClr val="F14B22"/>
      </a:accent1>
      <a:accent2>
        <a:srgbClr val="FF7B45"/>
      </a:accent2>
      <a:accent3>
        <a:srgbClr val="3C99ED"/>
      </a:accent3>
      <a:accent4>
        <a:srgbClr val="1955B1"/>
      </a:accent4>
      <a:accent5>
        <a:srgbClr val="A64CB8"/>
      </a:accent5>
      <a:accent6>
        <a:srgbClr val="A3B2D2"/>
      </a:accent6>
      <a:hlink>
        <a:srgbClr val="F14B22"/>
      </a:hlink>
      <a:folHlink>
        <a:srgbClr val="FF7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DD1BEE261B3248BF11E861E5424332" ma:contentTypeVersion="9" ma:contentTypeDescription="Create a new document." ma:contentTypeScope="" ma:versionID="2114779d8000261779d579a481c8df24">
  <xsd:schema xmlns:xsd="http://www.w3.org/2001/XMLSchema" xmlns:xs="http://www.w3.org/2001/XMLSchema" xmlns:p="http://schemas.microsoft.com/office/2006/metadata/properties" xmlns:ns2="52d32c11-18dd-4ca8-9a17-65535cdbbc6d" xmlns:ns3="ee8e5240-287e-4122-9349-4d566deb113b" targetNamespace="http://schemas.microsoft.com/office/2006/metadata/properties" ma:root="true" ma:fieldsID="cc6531061846d6c9d37057857da7c968" ns2:_="" ns3:_="">
    <xsd:import namespace="52d32c11-18dd-4ca8-9a17-65535cdbbc6d"/>
    <xsd:import namespace="ee8e5240-287e-4122-9349-4d566deb11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d32c11-18dd-4ca8-9a17-65535cdbb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8e5240-287e-4122-9349-4d566deb113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908205-A68F-460C-9451-693487019787}">
  <ds:schemaRef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2006/metadata/properties"/>
    <ds:schemaRef ds:uri="http://www.w3.org/XML/1998/namespace"/>
    <ds:schemaRef ds:uri="ee8e5240-287e-4122-9349-4d566deb113b"/>
    <ds:schemaRef ds:uri="http://schemas.microsoft.com/office/infopath/2007/PartnerControls"/>
    <ds:schemaRef ds:uri="http://purl.org/dc/terms/"/>
    <ds:schemaRef ds:uri="52d32c11-18dd-4ca8-9a17-65535cdbbc6d"/>
  </ds:schemaRefs>
</ds:datastoreItem>
</file>

<file path=customXml/itemProps2.xml><?xml version="1.0" encoding="utf-8"?>
<ds:datastoreItem xmlns:ds="http://schemas.openxmlformats.org/officeDocument/2006/customXml" ds:itemID="{A1F7497D-C4A9-4837-8CB3-D388AEB19A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d32c11-18dd-4ca8-9a17-65535cdbbc6d"/>
    <ds:schemaRef ds:uri="ee8e5240-287e-4122-9349-4d566deb11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4F90AB-1631-483A-93D8-C438FA1AD4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2365</TotalTime>
  <Words>921</Words>
  <Application>Microsoft Office PowerPoint</Application>
  <PresentationFormat>Widescreen</PresentationFormat>
  <Paragraphs>68</Paragraphs>
  <Slides>11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Cambria</vt:lpstr>
      <vt:lpstr>Arial</vt:lpstr>
      <vt:lpstr>Calibri</vt:lpstr>
      <vt:lpstr>Georgia</vt:lpstr>
      <vt:lpstr>Calibri Light</vt:lpstr>
      <vt:lpstr>Karla</vt:lpstr>
      <vt:lpstr>Cover Design</vt:lpstr>
      <vt:lpstr>White Theme</vt:lpstr>
      <vt:lpstr>Voter Assignments and Data Cleanup</vt:lpstr>
      <vt:lpstr>Step-By-Steps to Review</vt:lpstr>
      <vt:lpstr>How to Review and Correct Voter Assignments and Missing Data in SVRS</vt:lpstr>
      <vt:lpstr>Precinct Key Updates</vt:lpstr>
      <vt:lpstr>Make Precinct Key Changes Stand Out</vt:lpstr>
      <vt:lpstr>Updating Precincts and Districts</vt:lpstr>
      <vt:lpstr>Redistricting Voters After Changes to Precinct Key Districts</vt:lpstr>
      <vt:lpstr>Voter Cleanup – Exceptions &amp; Reports</vt:lpstr>
      <vt:lpstr>You Can Do It!</vt:lpstr>
      <vt:lpstr>Resources for Counties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Clerk’s Presentation</dc:title>
  <dc:creator>Kimberly Richards</dc:creator>
  <cp:lastModifiedBy>Anola Gallion</cp:lastModifiedBy>
  <cp:revision>25</cp:revision>
  <dcterms:created xsi:type="dcterms:W3CDTF">2021-02-19T16:29:40Z</dcterms:created>
  <dcterms:modified xsi:type="dcterms:W3CDTF">2023-12-07T13:32:35Z</dcterms:modified>
</cp:coreProperties>
</file>