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C479D-B40D-4455-ACFD-2DFCB603AD28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8770-EEAD-4225-AC77-B7596D791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8770-EEAD-4225-AC77-B7596D7917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5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4254-1E14-497D-BFBF-89963820ACB5}" type="datetimeFigureOut">
              <a:rPr lang="en-US" smtClean="0"/>
              <a:pPr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148B-F2FE-4C73-BD5D-880124C34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24600" y="1295400"/>
            <a:ext cx="2514600" cy="2895600"/>
          </a:xfrm>
          <a:prstGeom prst="roundRect">
            <a:avLst/>
          </a:prstGeom>
          <a:effectLst>
            <a:outerShdw blurRad="88900" dist="63500" dir="7200000" sx="101000" sy="101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4800" y="1295400"/>
            <a:ext cx="5867400" cy="2895600"/>
          </a:xfrm>
          <a:prstGeom prst="roundRect">
            <a:avLst/>
          </a:prstGeom>
          <a:effectLst>
            <a:outerShdw blurRad="88900" dist="38100" dir="8400000" sx="101000" sy="101000" algn="t" rotWithShape="0">
              <a:prstClr val="black">
                <a:alpha val="53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OVODisplayShippingPositio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1828800"/>
            <a:ext cx="1925497" cy="14236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399" y="457200"/>
            <a:ext cx="845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Instructions for Opening Training- OVO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3675" cap="flat">
            <a:solidFill>
              <a:srgbClr val="009A46">
                <a:alpha val="73000"/>
              </a:srgbClr>
            </a:solidFill>
            <a:rou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 extrusionH="139700" prstMaterial="matte">
            <a:bevelT w="215900" h="69850" prst="coolSlant"/>
            <a:bevelB w="0"/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/>
          <p:cNvSpPr>
            <a:spLocks noChangeArrowheads="1"/>
          </p:cNvSpPr>
          <p:nvPr/>
        </p:nvSpPr>
        <p:spPr bwMode="auto">
          <a:xfrm rot="-3388227">
            <a:off x="1524514" y="2065327"/>
            <a:ext cx="660400" cy="173037"/>
          </a:xfrm>
          <a:prstGeom prst="leftArrow">
            <a:avLst>
              <a:gd name="adj1" fmla="val 50000"/>
              <a:gd name="adj2" fmla="val 95413"/>
            </a:avLst>
          </a:prstGeom>
          <a:solidFill>
            <a:srgbClr val="FF0000"/>
          </a:soli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828800"/>
            <a:ext cx="1830600" cy="542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19400"/>
            <a:ext cx="1830600" cy="44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828800"/>
            <a:ext cx="1840262" cy="46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2286000"/>
            <a:ext cx="1840262" cy="47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2743198"/>
            <a:ext cx="1840262" cy="50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04800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UcPeriod"/>
            </a:pPr>
            <a:r>
              <a:rPr lang="en-US" sz="1200" dirty="0"/>
              <a:t>Locate the touch screen interface on the right hand side of the Precinct Scanner.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0" y="3352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UcPeriod" startAt="2"/>
            </a:pPr>
            <a:r>
              <a:rPr lang="en-US" sz="1200" dirty="0"/>
              <a:t>Gently lift the screen from the top/back edge and move the stand back until it stops.</a:t>
            </a:r>
          </a:p>
        </p:txBody>
      </p:sp>
      <p:pic>
        <p:nvPicPr>
          <p:cNvPr id="13" name="Picture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2362199"/>
            <a:ext cx="1830600" cy="4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 rot="14527363">
            <a:off x="3201725" y="2110341"/>
            <a:ext cx="1080109" cy="453111"/>
          </a:xfrm>
          <a:prstGeom prst="curvedUpArrow">
            <a:avLst>
              <a:gd name="adj1" fmla="val 54246"/>
              <a:gd name="adj2" fmla="val 108491"/>
              <a:gd name="adj3" fmla="val 33333"/>
            </a:avLst>
          </a:prstGeom>
          <a:solidFill>
            <a:srgbClr val="FF0000"/>
          </a:soli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0728100" flipH="1">
            <a:off x="2976240" y="2747170"/>
            <a:ext cx="384175" cy="4286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317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4648200" y="2667000"/>
            <a:ext cx="682625" cy="1841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343400" y="3352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lphaUcPeriod" startAt="3"/>
            </a:pPr>
            <a:r>
              <a:rPr lang="en-US" sz="1200" dirty="0"/>
              <a:t>Set the touch screen back.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3429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Plug the power cord into the power socket on the back of the scanner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1</a:t>
            </a:r>
            <a:endParaRPr lang="en-US" b="1" i="1" u="sng" spc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32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2</a:t>
            </a:r>
            <a:endParaRPr lang="en-US" b="1" i="1" u="sng" spc="600" dirty="0"/>
          </a:p>
        </p:txBody>
      </p:sp>
      <p:sp>
        <p:nvSpPr>
          <p:cNvPr id="33" name="Rounded Rectangle 32"/>
          <p:cNvSpPr/>
          <p:nvPr/>
        </p:nvSpPr>
        <p:spPr>
          <a:xfrm>
            <a:off x="304800" y="4343400"/>
            <a:ext cx="2819400" cy="2396192"/>
          </a:xfrm>
          <a:prstGeom prst="roundRect">
            <a:avLst/>
          </a:prstGeom>
          <a:effectLst>
            <a:outerShdw blurRad="88900" dist="76200" dir="7200000" sx="102000" sy="102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4800600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on the scanner by flipping the power switch (on the back of the unit) so the “</a:t>
            </a:r>
            <a:r>
              <a:rPr lang="en-US" sz="1200" b="1" dirty="0"/>
              <a:t>I</a:t>
            </a:r>
            <a:r>
              <a:rPr lang="en-US" sz="1200" dirty="0"/>
              <a:t>” is toggled downward</a:t>
            </a:r>
          </a:p>
        </p:txBody>
      </p:sp>
      <p:pic>
        <p:nvPicPr>
          <p:cNvPr id="36" name="Picture 35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5181600"/>
            <a:ext cx="1624555" cy="133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1828800" y="5181600"/>
            <a:ext cx="242888" cy="682625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8" name="TextBox 37"/>
          <p:cNvSpPr txBox="1"/>
          <p:nvPr/>
        </p:nvSpPr>
        <p:spPr>
          <a:xfrm>
            <a:off x="1447800" y="49530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Power Switch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3</a:t>
            </a:r>
            <a:endParaRPr lang="en-US" b="1" i="1" u="sng" spc="600" dirty="0"/>
          </a:p>
        </p:txBody>
      </p:sp>
      <p:sp>
        <p:nvSpPr>
          <p:cNvPr id="40" name="Rounded Rectangle 39"/>
          <p:cNvSpPr/>
          <p:nvPr/>
        </p:nvSpPr>
        <p:spPr>
          <a:xfrm>
            <a:off x="3200400" y="4328123"/>
            <a:ext cx="3200400" cy="2396192"/>
          </a:xfrm>
          <a:prstGeom prst="roundRect">
            <a:avLst/>
          </a:prstGeom>
          <a:effectLst>
            <a:outerShdw blurRad="88900" dist="76200" dir="7200000" sx="102000" sy="102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4419600"/>
            <a:ext cx="1371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3505200" y="4800600"/>
            <a:ext cx="136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UcPeriod"/>
            </a:pPr>
            <a:r>
              <a:rPr lang="en-US" sz="1200" dirty="0" smtClean="0"/>
              <a:t>Wait </a:t>
            </a:r>
            <a:r>
              <a:rPr lang="en-US" sz="1200" dirty="0"/>
              <a:t>for the scanner to power on. This process may take </a:t>
            </a:r>
            <a:r>
              <a:rPr lang="en-US" sz="1200" dirty="0" smtClean="0"/>
              <a:t>about 2 </a:t>
            </a:r>
            <a:r>
              <a:rPr lang="en-US" sz="1200" dirty="0" err="1" smtClean="0"/>
              <a:t>mins</a:t>
            </a:r>
            <a:r>
              <a:rPr lang="en-US" sz="1200" dirty="0" smtClean="0"/>
              <a:t>. </a:t>
            </a:r>
          </a:p>
          <a:p>
            <a:pPr marL="228600" indent="-228600">
              <a:buAutoNum type="alphaUcPeriod"/>
            </a:pPr>
            <a:r>
              <a:rPr lang="en-US" sz="1200" dirty="0" smtClean="0"/>
              <a:t>A machine info report will print out. </a:t>
            </a:r>
          </a:p>
          <a:p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364855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4</a:t>
            </a:r>
            <a:endParaRPr lang="en-US" b="1" i="1" u="sng" spc="600" dirty="0"/>
          </a:p>
        </p:txBody>
      </p:sp>
      <p:sp>
        <p:nvSpPr>
          <p:cNvPr id="48" name="Rounded Rectangle 47"/>
          <p:cNvSpPr/>
          <p:nvPr/>
        </p:nvSpPr>
        <p:spPr>
          <a:xfrm>
            <a:off x="6477000" y="4296335"/>
            <a:ext cx="2590800" cy="2490321"/>
          </a:xfrm>
          <a:prstGeom prst="roundRect">
            <a:avLst/>
          </a:prstGeom>
          <a:effectLst>
            <a:outerShdw blurRad="88900" dist="38100" dir="8400000" sx="101000" sy="101000" algn="t" rotWithShape="0">
              <a:prstClr val="black">
                <a:alpha val="53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US" sz="1300" dirty="0" smtClean="0"/>
              <a:t>Insert ballot style header card and zero tape will print. If you need additional copies press the “Print Copy” button. </a:t>
            </a:r>
          </a:p>
          <a:p>
            <a:pPr marL="342900" indent="-342900">
              <a:buAutoNum type="alphaUcPeriod"/>
            </a:pPr>
            <a:r>
              <a:rPr lang="en-US" sz="1300" dirty="0" smtClean="0"/>
              <a:t>Press done when completed and now you’re ready for voting.</a:t>
            </a:r>
          </a:p>
        </p:txBody>
      </p:sp>
      <p:pic>
        <p:nvPicPr>
          <p:cNvPr id="2" name="Picture 408" descr="P101035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1676400"/>
            <a:ext cx="1464276" cy="178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AutoShape 2"/>
          <p:cNvSpPr>
            <a:spLocks noChangeArrowheads="1"/>
          </p:cNvSpPr>
          <p:nvPr/>
        </p:nvSpPr>
        <p:spPr bwMode="auto">
          <a:xfrm rot="11544354">
            <a:off x="6640277" y="1973918"/>
            <a:ext cx="660400" cy="173037"/>
          </a:xfrm>
          <a:prstGeom prst="leftArrow">
            <a:avLst>
              <a:gd name="adj1" fmla="val 50000"/>
              <a:gd name="adj2" fmla="val 95413"/>
            </a:avLst>
          </a:prstGeom>
          <a:solidFill>
            <a:srgbClr val="FF0000"/>
          </a:soli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70477" y="4328123"/>
            <a:ext cx="156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/>
              <a:t>STEP </a:t>
            </a:r>
            <a:r>
              <a:rPr lang="en-US" b="1" i="1" u="sng" spc="600" dirty="0" smtClean="0"/>
              <a:t>#5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159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Champlain</dc:creator>
  <cp:lastModifiedBy>Sean Fitzgerald</cp:lastModifiedBy>
  <cp:revision>336</cp:revision>
  <dcterms:created xsi:type="dcterms:W3CDTF">2011-03-29T14:37:15Z</dcterms:created>
  <dcterms:modified xsi:type="dcterms:W3CDTF">2014-08-15T16:28:00Z</dcterms:modified>
</cp:coreProperties>
</file>