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52"/>
  </p:notesMasterIdLst>
  <p:sldIdLst>
    <p:sldId id="256" r:id="rId6"/>
    <p:sldId id="273" r:id="rId7"/>
    <p:sldId id="275" r:id="rId8"/>
    <p:sldId id="298" r:id="rId9"/>
    <p:sldId id="300" r:id="rId10"/>
    <p:sldId id="301" r:id="rId11"/>
    <p:sldId id="394" r:id="rId12"/>
    <p:sldId id="395" r:id="rId13"/>
    <p:sldId id="384" r:id="rId14"/>
    <p:sldId id="385" r:id="rId15"/>
    <p:sldId id="386" r:id="rId16"/>
    <p:sldId id="363" r:id="rId17"/>
    <p:sldId id="374" r:id="rId18"/>
    <p:sldId id="387" r:id="rId19"/>
    <p:sldId id="388" r:id="rId20"/>
    <p:sldId id="389" r:id="rId21"/>
    <p:sldId id="392" r:id="rId22"/>
    <p:sldId id="393" r:id="rId23"/>
    <p:sldId id="382" r:id="rId24"/>
    <p:sldId id="390" r:id="rId25"/>
    <p:sldId id="391" r:id="rId26"/>
    <p:sldId id="296" r:id="rId27"/>
    <p:sldId id="276" r:id="rId28"/>
    <p:sldId id="277" r:id="rId29"/>
    <p:sldId id="278" r:id="rId30"/>
    <p:sldId id="279" r:id="rId31"/>
    <p:sldId id="280" r:id="rId32"/>
    <p:sldId id="281" r:id="rId33"/>
    <p:sldId id="287" r:id="rId34"/>
    <p:sldId id="282" r:id="rId35"/>
    <p:sldId id="283" r:id="rId36"/>
    <p:sldId id="284" r:id="rId37"/>
    <p:sldId id="285" r:id="rId38"/>
    <p:sldId id="288" r:id="rId39"/>
    <p:sldId id="289" r:id="rId40"/>
    <p:sldId id="290" r:id="rId41"/>
    <p:sldId id="291" r:id="rId42"/>
    <p:sldId id="274" r:id="rId43"/>
    <p:sldId id="292" r:id="rId44"/>
    <p:sldId id="259" r:id="rId45"/>
    <p:sldId id="294" r:id="rId46"/>
    <p:sldId id="257" r:id="rId47"/>
    <p:sldId id="258" r:id="rId48"/>
    <p:sldId id="260" r:id="rId49"/>
    <p:sldId id="295" r:id="rId50"/>
    <p:sldId id="27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5E4D74-3E8B-472E-A2CE-6594B54E39D3}">
          <p14:sldIdLst>
            <p14:sldId id="256"/>
            <p14:sldId id="273"/>
            <p14:sldId id="275"/>
            <p14:sldId id="298"/>
            <p14:sldId id="300"/>
            <p14:sldId id="301"/>
            <p14:sldId id="394"/>
            <p14:sldId id="395"/>
            <p14:sldId id="384"/>
            <p14:sldId id="385"/>
            <p14:sldId id="386"/>
            <p14:sldId id="363"/>
            <p14:sldId id="374"/>
            <p14:sldId id="387"/>
            <p14:sldId id="388"/>
            <p14:sldId id="389"/>
            <p14:sldId id="392"/>
            <p14:sldId id="393"/>
            <p14:sldId id="382"/>
            <p14:sldId id="390"/>
            <p14:sldId id="391"/>
            <p14:sldId id="296"/>
            <p14:sldId id="276"/>
            <p14:sldId id="277"/>
            <p14:sldId id="278"/>
            <p14:sldId id="279"/>
            <p14:sldId id="280"/>
            <p14:sldId id="281"/>
            <p14:sldId id="287"/>
            <p14:sldId id="282"/>
            <p14:sldId id="283"/>
            <p14:sldId id="284"/>
            <p14:sldId id="285"/>
          </p14:sldIdLst>
        </p14:section>
        <p14:section name="Untitled Section" id="{431FA72D-ADD9-4B73-8778-D82C4AD9E728}">
          <p14:sldIdLst>
            <p14:sldId id="288"/>
            <p14:sldId id="289"/>
            <p14:sldId id="290"/>
            <p14:sldId id="291"/>
            <p14:sldId id="274"/>
            <p14:sldId id="292"/>
            <p14:sldId id="259"/>
            <p14:sldId id="294"/>
            <p14:sldId id="257"/>
            <p14:sldId id="258"/>
            <p14:sldId id="260"/>
            <p14:sldId id="295"/>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853"/>
    <a:srgbClr val="000000"/>
    <a:srgbClr val="B1B3B6"/>
    <a:srgbClr val="E6E7E8"/>
    <a:srgbClr val="333132"/>
    <a:srgbClr val="AA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33C6C-EABA-40DB-8E82-88CCCD0AEA48}" v="1" dt="2021-09-21T15:33:50.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er, Cassie" userId="b231a2e6-70e0-4e98-8d02-bab8eb1978dc" providerId="ADAL" clId="{3B41785E-55D4-48A5-8A04-F157C0A22B14}"/>
    <pc:docChg chg="modSld">
      <pc:chgData name="Parker, Cassie" userId="b231a2e6-70e0-4e98-8d02-bab8eb1978dc" providerId="ADAL" clId="{3B41785E-55D4-48A5-8A04-F157C0A22B14}" dt="2021-09-21T13:55:05.906" v="4" actId="20577"/>
      <pc:docMkLst>
        <pc:docMk/>
      </pc:docMkLst>
      <pc:sldChg chg="modSp mod">
        <pc:chgData name="Parker, Cassie" userId="b231a2e6-70e0-4e98-8d02-bab8eb1978dc" providerId="ADAL" clId="{3B41785E-55D4-48A5-8A04-F157C0A22B14}" dt="2021-09-21T13:55:05.906" v="4" actId="20577"/>
        <pc:sldMkLst>
          <pc:docMk/>
          <pc:sldMk cId="1061568836" sldId="256"/>
        </pc:sldMkLst>
        <pc:spChg chg="mod">
          <ac:chgData name="Parker, Cassie" userId="b231a2e6-70e0-4e98-8d02-bab8eb1978dc" providerId="ADAL" clId="{3B41785E-55D4-48A5-8A04-F157C0A22B14}" dt="2021-09-21T13:55:05.906" v="4" actId="20577"/>
          <ac:spMkLst>
            <pc:docMk/>
            <pc:sldMk cId="1061568836" sldId="256"/>
            <ac:spMk id="2" creationId="{00000000-0000-0000-0000-000000000000}"/>
          </ac:spMkLst>
        </pc:spChg>
      </pc:sldChg>
    </pc:docChg>
  </pc:docChgLst>
  <pc:docChgLst>
    <pc:chgData name="Bryan, Holly" userId="325af170-5d8d-4f14-835c-d814012fe38f" providerId="ADAL" clId="{19ED2056-7BC1-450F-BC67-8B2653DC704B}"/>
    <pc:docChg chg="custSel addSld delSld modSld sldOrd modSection">
      <pc:chgData name="Bryan, Holly" userId="325af170-5d8d-4f14-835c-d814012fe38f" providerId="ADAL" clId="{19ED2056-7BC1-450F-BC67-8B2653DC704B}" dt="2021-09-16T15:22:27.101" v="50" actId="2696"/>
      <pc:docMkLst>
        <pc:docMk/>
      </pc:docMkLst>
      <pc:sldChg chg="modSp mod">
        <pc:chgData name="Bryan, Holly" userId="325af170-5d8d-4f14-835c-d814012fe38f" providerId="ADAL" clId="{19ED2056-7BC1-450F-BC67-8B2653DC704B}" dt="2021-09-16T15:20:03.372" v="30" actId="5793"/>
        <pc:sldMkLst>
          <pc:docMk/>
          <pc:sldMk cId="4230781808" sldId="301"/>
        </pc:sldMkLst>
        <pc:spChg chg="mod">
          <ac:chgData name="Bryan, Holly" userId="325af170-5d8d-4f14-835c-d814012fe38f" providerId="ADAL" clId="{19ED2056-7BC1-450F-BC67-8B2653DC704B}" dt="2021-09-16T15:20:03.372" v="30" actId="5793"/>
          <ac:spMkLst>
            <pc:docMk/>
            <pc:sldMk cId="4230781808" sldId="301"/>
            <ac:spMk id="3" creationId="{34189333-E556-4B6A-A729-56D69EFE8D75}"/>
          </ac:spMkLst>
        </pc:spChg>
      </pc:sldChg>
      <pc:sldChg chg="modSp mod">
        <pc:chgData name="Bryan, Holly" userId="325af170-5d8d-4f14-835c-d814012fe38f" providerId="ADAL" clId="{19ED2056-7BC1-450F-BC67-8B2653DC704B}" dt="2021-09-16T15:21:40.253" v="47" actId="404"/>
        <pc:sldMkLst>
          <pc:docMk/>
          <pc:sldMk cId="1464713752" sldId="384"/>
        </pc:sldMkLst>
        <pc:spChg chg="mod">
          <ac:chgData name="Bryan, Holly" userId="325af170-5d8d-4f14-835c-d814012fe38f" providerId="ADAL" clId="{19ED2056-7BC1-450F-BC67-8B2653DC704B}" dt="2021-09-16T15:21:40.253" v="47" actId="404"/>
          <ac:spMkLst>
            <pc:docMk/>
            <pc:sldMk cId="1464713752" sldId="384"/>
            <ac:spMk id="3" creationId="{787F7C2C-024B-464D-A37E-9AE3BD7823F6}"/>
          </ac:spMkLst>
        </pc:spChg>
      </pc:sldChg>
      <pc:sldChg chg="modSp add mod">
        <pc:chgData name="Bryan, Holly" userId="325af170-5d8d-4f14-835c-d814012fe38f" providerId="ADAL" clId="{19ED2056-7BC1-450F-BC67-8B2653DC704B}" dt="2021-09-16T15:20:48.270" v="34" actId="404"/>
        <pc:sldMkLst>
          <pc:docMk/>
          <pc:sldMk cId="283532316" sldId="394"/>
        </pc:sldMkLst>
        <pc:spChg chg="mod">
          <ac:chgData name="Bryan, Holly" userId="325af170-5d8d-4f14-835c-d814012fe38f" providerId="ADAL" clId="{19ED2056-7BC1-450F-BC67-8B2653DC704B}" dt="2021-09-16T15:20:48.270" v="34" actId="404"/>
          <ac:spMkLst>
            <pc:docMk/>
            <pc:sldMk cId="283532316" sldId="394"/>
            <ac:spMk id="3" creationId="{34189333-E556-4B6A-A729-56D69EFE8D75}"/>
          </ac:spMkLst>
        </pc:spChg>
      </pc:sldChg>
      <pc:sldChg chg="modSp add mod ord">
        <pc:chgData name="Bryan, Holly" userId="325af170-5d8d-4f14-835c-d814012fe38f" providerId="ADAL" clId="{19ED2056-7BC1-450F-BC67-8B2653DC704B}" dt="2021-09-16T15:21:24.411" v="42"/>
        <pc:sldMkLst>
          <pc:docMk/>
          <pc:sldMk cId="296594972" sldId="395"/>
        </pc:sldMkLst>
        <pc:spChg chg="mod">
          <ac:chgData name="Bryan, Holly" userId="325af170-5d8d-4f14-835c-d814012fe38f" providerId="ADAL" clId="{19ED2056-7BC1-450F-BC67-8B2653DC704B}" dt="2021-09-16T15:21:17.341" v="40" actId="5793"/>
          <ac:spMkLst>
            <pc:docMk/>
            <pc:sldMk cId="296594972" sldId="395"/>
            <ac:spMk id="3" creationId="{787F7C2C-024B-464D-A37E-9AE3BD7823F6}"/>
          </ac:spMkLst>
        </pc:spChg>
      </pc:sldChg>
      <pc:sldChg chg="modSp add del mod">
        <pc:chgData name="Bryan, Holly" userId="325af170-5d8d-4f14-835c-d814012fe38f" providerId="ADAL" clId="{19ED2056-7BC1-450F-BC67-8B2653DC704B}" dt="2021-09-16T15:22:27.101" v="50" actId="2696"/>
        <pc:sldMkLst>
          <pc:docMk/>
          <pc:sldMk cId="2073670593" sldId="396"/>
        </pc:sldMkLst>
        <pc:spChg chg="mod">
          <ac:chgData name="Bryan, Holly" userId="325af170-5d8d-4f14-835c-d814012fe38f" providerId="ADAL" clId="{19ED2056-7BC1-450F-BC67-8B2653DC704B}" dt="2021-09-16T15:22:17.408" v="49" actId="20577"/>
          <ac:spMkLst>
            <pc:docMk/>
            <pc:sldMk cId="2073670593" sldId="396"/>
            <ac:spMk id="3" creationId="{9BAC3B27-8B32-4270-8849-2F810AB527C5}"/>
          </ac:spMkLst>
        </pc:spChg>
      </pc:sldChg>
    </pc:docChg>
  </pc:docChgLst>
  <pc:docChgLst>
    <pc:chgData name="Friday, Danielle (Stormy)" userId="S::dfriday@dhs.in.gov::6d0916ed-bab4-46ce-a5d6-4ec12fe8ca68" providerId="AD" clId="Web-{4BB33C6C-EABA-40DB-8E82-88CCCD0AEA48}"/>
    <pc:docChg chg="sldOrd modSection">
      <pc:chgData name="Friday, Danielle (Stormy)" userId="S::dfriday@dhs.in.gov::6d0916ed-bab4-46ce-a5d6-4ec12fe8ca68" providerId="AD" clId="Web-{4BB33C6C-EABA-40DB-8E82-88CCCD0AEA48}" dt="2021-09-21T15:33:50.946" v="0"/>
      <pc:docMkLst>
        <pc:docMk/>
      </pc:docMkLst>
      <pc:sldChg chg="ord">
        <pc:chgData name="Friday, Danielle (Stormy)" userId="S::dfriday@dhs.in.gov::6d0916ed-bab4-46ce-a5d6-4ec12fe8ca68" providerId="AD" clId="Web-{4BB33C6C-EABA-40DB-8E82-88CCCD0AEA48}" dt="2021-09-21T15:33:50.946" v="0"/>
        <pc:sldMkLst>
          <pc:docMk/>
          <pc:sldMk cId="173828697" sldId="2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13326-C7BC-49B1-9C4C-6F00440735B6}"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28AC35CE-2B9A-4DBC-B8E4-31300BD30CB4}">
      <dgm:prSet phldrT="[Text]" custT="1"/>
      <dgm:spPr/>
      <dgm:t>
        <a:bodyPr/>
        <a:lstStyle/>
        <a:p>
          <a:pPr algn="ctr"/>
          <a:r>
            <a:rPr lang="en-US" sz="1400" b="1">
              <a:latin typeface="Arial Narrow" panose="020B0606020202030204" pitchFamily="34" charset="0"/>
            </a:rPr>
            <a:t>Peri Rogowski</a:t>
          </a:r>
          <a:r>
            <a:rPr lang="en-US" sz="1400" b="0">
              <a:latin typeface="Arial Narrow" panose="020B0606020202030204" pitchFamily="34" charset="0"/>
            </a:rPr>
            <a:t>                     State Planning              Officer</a:t>
          </a:r>
        </a:p>
      </dgm:t>
    </dgm:pt>
    <dgm:pt modelId="{B5B6408A-5691-4541-80CF-B64A4AF57EEF}" type="parTrans" cxnId="{7F8EBC15-9ADD-46D4-8C46-EDBFCD4C99DF}">
      <dgm:prSet/>
      <dgm:spPr/>
      <dgm:t>
        <a:bodyPr/>
        <a:lstStyle/>
        <a:p>
          <a:pPr algn="ctr"/>
          <a:endParaRPr lang="en-US" sz="1800" b="0">
            <a:latin typeface="Arial Narrow" panose="020B0606020202030204" pitchFamily="34" charset="0"/>
          </a:endParaRPr>
        </a:p>
      </dgm:t>
    </dgm:pt>
    <dgm:pt modelId="{9DACE514-521A-4998-9EFC-803781007E97}" type="sibTrans" cxnId="{7F8EBC15-9ADD-46D4-8C46-EDBFCD4C99DF}">
      <dgm:prSet/>
      <dgm:spPr/>
      <dgm:t>
        <a:bodyPr/>
        <a:lstStyle/>
        <a:p>
          <a:pPr algn="ctr"/>
          <a:endParaRPr lang="en-US" sz="1800" b="0">
            <a:latin typeface="Arial Narrow" panose="020B0606020202030204" pitchFamily="34" charset="0"/>
          </a:endParaRPr>
        </a:p>
      </dgm:t>
    </dgm:pt>
    <dgm:pt modelId="{4EC3DD22-5994-464B-A04D-369C708F392C}">
      <dgm:prSet phldrT="[Text]" custT="1"/>
      <dgm:spPr>
        <a:solidFill>
          <a:srgbClr val="AA1F2E"/>
        </a:solidFill>
      </dgm:spPr>
      <dgm:t>
        <a:bodyPr/>
        <a:lstStyle/>
        <a:p>
          <a:pPr algn="ctr"/>
          <a:r>
            <a:rPr lang="en-US" sz="1400" b="1">
              <a:latin typeface="Arial Narrow" panose="020B0606020202030204" pitchFamily="34" charset="0"/>
            </a:rPr>
            <a:t>Janice Lee                       </a:t>
          </a:r>
          <a:r>
            <a:rPr lang="en-US" sz="1400" b="0">
              <a:latin typeface="Arial Narrow" panose="020B0606020202030204" pitchFamily="34" charset="0"/>
            </a:rPr>
            <a:t>Division Project  Manager</a:t>
          </a:r>
        </a:p>
      </dgm:t>
    </dgm:pt>
    <dgm:pt modelId="{8DCE8359-8C9F-4EB7-9E28-DA6D4B8536B9}" type="parTrans" cxnId="{6DD2C7EB-A923-4D1B-A6CD-82E443054859}">
      <dgm:prSet/>
      <dgm:spPr/>
      <dgm:t>
        <a:bodyPr/>
        <a:lstStyle/>
        <a:p>
          <a:pPr algn="ctr"/>
          <a:endParaRPr lang="en-US" sz="1800" b="0">
            <a:latin typeface="Arial Narrow" panose="020B0606020202030204" pitchFamily="34" charset="0"/>
          </a:endParaRPr>
        </a:p>
      </dgm:t>
    </dgm:pt>
    <dgm:pt modelId="{AAD84381-B321-4404-A7C1-198EACB22717}" type="sibTrans" cxnId="{6DD2C7EB-A923-4D1B-A6CD-82E443054859}">
      <dgm:prSet/>
      <dgm:spPr/>
      <dgm:t>
        <a:bodyPr/>
        <a:lstStyle/>
        <a:p>
          <a:pPr algn="ctr"/>
          <a:endParaRPr lang="en-US" sz="1800" b="0">
            <a:latin typeface="Arial Narrow" panose="020B0606020202030204" pitchFamily="34" charset="0"/>
          </a:endParaRPr>
        </a:p>
      </dgm:t>
    </dgm:pt>
    <dgm:pt modelId="{B785C516-56CE-45C7-8FFD-D60E7884B008}">
      <dgm:prSet phldrT="[Text]" custT="1"/>
      <dgm:spPr>
        <a:solidFill>
          <a:srgbClr val="AA1F2E"/>
        </a:solidFill>
      </dgm:spPr>
      <dgm:t>
        <a:bodyPr/>
        <a:lstStyle/>
        <a:p>
          <a:pPr algn="ctr"/>
          <a:r>
            <a:rPr lang="en-US" sz="1400" b="1">
              <a:latin typeface="Arial Narrow" panose="020B0606020202030204" pitchFamily="34" charset="0"/>
            </a:rPr>
            <a:t>Scott Huffman                   </a:t>
          </a:r>
          <a:r>
            <a:rPr lang="en-US" sz="1400" b="0">
              <a:latin typeface="Arial Narrow" panose="020B0606020202030204" pitchFamily="34" charset="0"/>
            </a:rPr>
            <a:t>Continuity Planning Manager</a:t>
          </a:r>
        </a:p>
      </dgm:t>
    </dgm:pt>
    <dgm:pt modelId="{3AEDEE24-2ECE-4F15-B195-1E1B769C1F3E}" type="parTrans" cxnId="{EE5D0CE7-6B16-4365-8AB9-E6D0F573BD49}">
      <dgm:prSet/>
      <dgm:spPr/>
      <dgm:t>
        <a:bodyPr/>
        <a:lstStyle/>
        <a:p>
          <a:pPr algn="ctr"/>
          <a:endParaRPr lang="en-US" sz="1800" b="0">
            <a:latin typeface="Arial Narrow" panose="020B0606020202030204" pitchFamily="34" charset="0"/>
          </a:endParaRPr>
        </a:p>
      </dgm:t>
    </dgm:pt>
    <dgm:pt modelId="{1EAE3D70-DD3F-4C74-A300-9FBF26B284B6}" type="sibTrans" cxnId="{EE5D0CE7-6B16-4365-8AB9-E6D0F573BD49}">
      <dgm:prSet/>
      <dgm:spPr/>
      <dgm:t>
        <a:bodyPr/>
        <a:lstStyle/>
        <a:p>
          <a:pPr algn="ctr"/>
          <a:endParaRPr lang="en-US" sz="1800" b="0">
            <a:latin typeface="Arial Narrow" panose="020B0606020202030204" pitchFamily="34" charset="0"/>
          </a:endParaRPr>
        </a:p>
      </dgm:t>
    </dgm:pt>
    <dgm:pt modelId="{ED768401-2A4E-420B-B84F-5C07EDD99F91}">
      <dgm:prSet phldrT="[Text]" custT="1"/>
      <dgm:spPr>
        <a:solidFill>
          <a:srgbClr val="AA1F2E"/>
        </a:solidFill>
      </dgm:spPr>
      <dgm:t>
        <a:bodyPr/>
        <a:lstStyle/>
        <a:p>
          <a:pPr algn="ctr"/>
          <a:r>
            <a:rPr lang="en-US" sz="1400" b="1">
              <a:latin typeface="Arial Narrow" panose="020B0606020202030204" pitchFamily="34" charset="0"/>
            </a:rPr>
            <a:t>Allison Curry                      </a:t>
          </a:r>
          <a:r>
            <a:rPr lang="en-US" sz="1400" b="0">
              <a:latin typeface="Arial Narrow" panose="020B0606020202030204" pitchFamily="34" charset="0"/>
            </a:rPr>
            <a:t>Natural Hazards Planning Manager</a:t>
          </a:r>
        </a:p>
      </dgm:t>
    </dgm:pt>
    <dgm:pt modelId="{BE71A7D6-752B-484A-B6A0-B0EB1F500462}" type="parTrans" cxnId="{654FB0FD-B308-4673-B3CE-A3BB9CCBBEC8}">
      <dgm:prSet/>
      <dgm:spPr/>
      <dgm:t>
        <a:bodyPr/>
        <a:lstStyle/>
        <a:p>
          <a:pPr algn="ctr"/>
          <a:endParaRPr lang="en-US" sz="1800" b="0">
            <a:latin typeface="Arial Narrow" panose="020B0606020202030204" pitchFamily="34" charset="0"/>
          </a:endParaRPr>
        </a:p>
      </dgm:t>
    </dgm:pt>
    <dgm:pt modelId="{02600727-D243-4F4F-A8B6-31D5FCFE483B}" type="sibTrans" cxnId="{654FB0FD-B308-4673-B3CE-A3BB9CCBBEC8}">
      <dgm:prSet/>
      <dgm:spPr/>
      <dgm:t>
        <a:bodyPr/>
        <a:lstStyle/>
        <a:p>
          <a:pPr algn="ctr"/>
          <a:endParaRPr lang="en-US" sz="1800" b="0">
            <a:latin typeface="Arial Narrow" panose="020B0606020202030204" pitchFamily="34" charset="0"/>
          </a:endParaRPr>
        </a:p>
      </dgm:t>
    </dgm:pt>
    <dgm:pt modelId="{CDC9EF2D-D2C9-4E18-96F7-DEBB7EC6A2B3}">
      <dgm:prSet custT="1"/>
      <dgm:spPr>
        <a:solidFill>
          <a:srgbClr val="AA1F2E"/>
        </a:solidFill>
      </dgm:spPr>
      <dgm:t>
        <a:bodyPr/>
        <a:lstStyle/>
        <a:p>
          <a:pPr algn="ctr"/>
          <a:r>
            <a:rPr lang="en-US" sz="1400" b="1">
              <a:latin typeface="Arial Narrow" panose="020B0606020202030204" pitchFamily="34" charset="0"/>
            </a:rPr>
            <a:t>Joshua Kiilu              </a:t>
          </a:r>
          <a:r>
            <a:rPr lang="en-US" sz="1400" b="0">
              <a:latin typeface="Arial Narrow" panose="020B0606020202030204" pitchFamily="34" charset="0"/>
            </a:rPr>
            <a:t>Cybersecurity &amp; Risk Assessment</a:t>
          </a:r>
        </a:p>
      </dgm:t>
    </dgm:pt>
    <dgm:pt modelId="{DC156F32-36EE-4A72-8E6D-45789A1F1244}" type="parTrans" cxnId="{4464A3BC-C699-460D-BF5D-AD3FC2B080BF}">
      <dgm:prSet/>
      <dgm:spPr/>
      <dgm:t>
        <a:bodyPr/>
        <a:lstStyle/>
        <a:p>
          <a:pPr algn="ctr"/>
          <a:endParaRPr lang="en-US" sz="1800" b="0">
            <a:latin typeface="Arial Narrow" panose="020B0606020202030204" pitchFamily="34" charset="0"/>
          </a:endParaRPr>
        </a:p>
      </dgm:t>
    </dgm:pt>
    <dgm:pt modelId="{73412FC9-0045-4458-94B1-28518AA170DD}" type="sibTrans" cxnId="{4464A3BC-C699-460D-BF5D-AD3FC2B080BF}">
      <dgm:prSet/>
      <dgm:spPr/>
      <dgm:t>
        <a:bodyPr/>
        <a:lstStyle/>
        <a:p>
          <a:pPr algn="ctr"/>
          <a:endParaRPr lang="en-US" sz="1800" b="0">
            <a:latin typeface="Arial Narrow" panose="020B0606020202030204" pitchFamily="34" charset="0"/>
          </a:endParaRPr>
        </a:p>
      </dgm:t>
    </dgm:pt>
    <dgm:pt modelId="{3979CC81-1311-484C-8C63-FA4AD05BEA2D}">
      <dgm:prSet custT="1"/>
      <dgm:spPr>
        <a:solidFill>
          <a:srgbClr val="AA1F2E"/>
        </a:solidFill>
      </dgm:spPr>
      <dgm:t>
        <a:bodyPr/>
        <a:lstStyle/>
        <a:p>
          <a:pPr algn="ctr"/>
          <a:r>
            <a:rPr lang="en-US" sz="1400" b="1">
              <a:latin typeface="Arial Narrow" panose="020B0606020202030204" pitchFamily="34" charset="0"/>
            </a:rPr>
            <a:t>Felicia Wolfe </a:t>
          </a:r>
          <a:r>
            <a:rPr lang="en-US" sz="1400" b="0">
              <a:latin typeface="Arial Narrow" panose="020B0606020202030204" pitchFamily="34" charset="0"/>
            </a:rPr>
            <a:t>Technological     Hazards Planning Manager</a:t>
          </a:r>
        </a:p>
      </dgm:t>
    </dgm:pt>
    <dgm:pt modelId="{F4DB8680-5DF9-4BF9-8020-BD5A11FB7E7E}" type="parTrans" cxnId="{523E86FD-FFEB-4265-AF48-835EB1262171}">
      <dgm:prSet/>
      <dgm:spPr/>
      <dgm:t>
        <a:bodyPr/>
        <a:lstStyle/>
        <a:p>
          <a:pPr algn="ctr"/>
          <a:endParaRPr lang="en-US" sz="1800" b="0">
            <a:latin typeface="Arial Narrow" panose="020B0606020202030204" pitchFamily="34" charset="0"/>
          </a:endParaRPr>
        </a:p>
      </dgm:t>
    </dgm:pt>
    <dgm:pt modelId="{8DF38CF7-ACF7-4894-BDCF-30A61BFDD3AE}" type="sibTrans" cxnId="{523E86FD-FFEB-4265-AF48-835EB1262171}">
      <dgm:prSet/>
      <dgm:spPr/>
      <dgm:t>
        <a:bodyPr/>
        <a:lstStyle/>
        <a:p>
          <a:pPr algn="ctr"/>
          <a:endParaRPr lang="en-US" sz="1800" b="0">
            <a:latin typeface="Arial Narrow" panose="020B0606020202030204" pitchFamily="34" charset="0"/>
          </a:endParaRPr>
        </a:p>
      </dgm:t>
    </dgm:pt>
    <dgm:pt modelId="{80718CDC-BB33-433E-8DF4-F3E9EBC34E52}">
      <dgm:prSet custT="1"/>
      <dgm:spPr>
        <a:solidFill>
          <a:srgbClr val="AA1F2E"/>
        </a:solidFill>
      </dgm:spPr>
      <dgm:t>
        <a:bodyPr/>
        <a:lstStyle/>
        <a:p>
          <a:pPr algn="ctr"/>
          <a:r>
            <a:rPr lang="en-US" sz="1400" b="1">
              <a:latin typeface="Arial Narrow" panose="020B0606020202030204" pitchFamily="34" charset="0"/>
            </a:rPr>
            <a:t>Selena Rosas                    </a:t>
          </a:r>
          <a:r>
            <a:rPr lang="en-US" sz="1400" b="0">
              <a:latin typeface="Arial Narrow" panose="020B0606020202030204" pitchFamily="34" charset="0"/>
            </a:rPr>
            <a:t>Critical Infrastructure  &amp; Logistics Planning Manager</a:t>
          </a:r>
        </a:p>
      </dgm:t>
    </dgm:pt>
    <dgm:pt modelId="{6297D4A6-014E-4F29-B336-314BB59600CF}" type="parTrans" cxnId="{96FF104E-8139-439A-8FC4-AEE8295EF4AA}">
      <dgm:prSet/>
      <dgm:spPr/>
      <dgm:t>
        <a:bodyPr/>
        <a:lstStyle/>
        <a:p>
          <a:pPr algn="ctr"/>
          <a:endParaRPr lang="en-US" sz="1800" b="0">
            <a:latin typeface="Arial Narrow" panose="020B0606020202030204" pitchFamily="34" charset="0"/>
          </a:endParaRPr>
        </a:p>
      </dgm:t>
    </dgm:pt>
    <dgm:pt modelId="{7B4DDCCB-8123-4785-99B1-875AAB53A51B}" type="sibTrans" cxnId="{96FF104E-8139-439A-8FC4-AEE8295EF4AA}">
      <dgm:prSet/>
      <dgm:spPr/>
      <dgm:t>
        <a:bodyPr/>
        <a:lstStyle/>
        <a:p>
          <a:pPr algn="ctr"/>
          <a:endParaRPr lang="en-US" sz="1800" b="0">
            <a:latin typeface="Arial Narrow" panose="020B0606020202030204" pitchFamily="34" charset="0"/>
          </a:endParaRPr>
        </a:p>
      </dgm:t>
    </dgm:pt>
    <dgm:pt modelId="{493D2638-D31E-4FF5-ABA4-E9DC691B6B25}">
      <dgm:prSet custT="1"/>
      <dgm:spPr>
        <a:solidFill>
          <a:srgbClr val="AA1F2E"/>
        </a:solidFill>
      </dgm:spPr>
      <dgm:t>
        <a:bodyPr/>
        <a:lstStyle/>
        <a:p>
          <a:pPr algn="ctr"/>
          <a:r>
            <a:rPr lang="en-US" sz="1400" b="1">
              <a:latin typeface="Arial Narrow" panose="020B0606020202030204" pitchFamily="34" charset="0"/>
            </a:rPr>
            <a:t>Vacant         </a:t>
          </a:r>
          <a:r>
            <a:rPr lang="en-US" sz="1400" b="0">
              <a:latin typeface="Arial Narrow" panose="020B0606020202030204" pitchFamily="34" charset="0"/>
            </a:rPr>
            <a:t>       Emergency Services Planning Manager</a:t>
          </a:r>
        </a:p>
      </dgm:t>
    </dgm:pt>
    <dgm:pt modelId="{598E2956-112C-42BA-8B7F-FA1D5A4A247E}" type="parTrans" cxnId="{C703FD77-97D1-4340-84EF-D606C57A32BC}">
      <dgm:prSet/>
      <dgm:spPr/>
      <dgm:t>
        <a:bodyPr/>
        <a:lstStyle/>
        <a:p>
          <a:pPr algn="ctr"/>
          <a:endParaRPr lang="en-US" sz="1800" b="0">
            <a:latin typeface="Arial Narrow" panose="020B0606020202030204" pitchFamily="34" charset="0"/>
          </a:endParaRPr>
        </a:p>
      </dgm:t>
    </dgm:pt>
    <dgm:pt modelId="{84E1ABE2-DA77-44E3-8196-B6F2E3ED324D}" type="sibTrans" cxnId="{C703FD77-97D1-4340-84EF-D606C57A32BC}">
      <dgm:prSet/>
      <dgm:spPr/>
      <dgm:t>
        <a:bodyPr/>
        <a:lstStyle/>
        <a:p>
          <a:pPr algn="ctr"/>
          <a:endParaRPr lang="en-US" sz="1800" b="0">
            <a:latin typeface="Arial Narrow" panose="020B0606020202030204" pitchFamily="34" charset="0"/>
          </a:endParaRPr>
        </a:p>
      </dgm:t>
    </dgm:pt>
    <dgm:pt modelId="{E1AD8F6D-D831-4572-870D-AF55D5011E52}">
      <dgm:prSet custT="1"/>
      <dgm:spPr>
        <a:solidFill>
          <a:srgbClr val="AA1F2E"/>
        </a:solidFill>
      </dgm:spPr>
      <dgm:t>
        <a:bodyPr/>
        <a:lstStyle/>
        <a:p>
          <a:pPr algn="ctr"/>
          <a:r>
            <a:rPr lang="en-US" sz="1400" b="1">
              <a:latin typeface="Arial Narrow" panose="020B0606020202030204" pitchFamily="34" charset="0"/>
            </a:rPr>
            <a:t>Vacant    </a:t>
          </a:r>
          <a:r>
            <a:rPr lang="en-US" sz="1400" b="0">
              <a:latin typeface="Arial Narrow" panose="020B0606020202030204" pitchFamily="34" charset="0"/>
            </a:rPr>
            <a:t>                    Mass Care Planning Manager</a:t>
          </a:r>
        </a:p>
      </dgm:t>
    </dgm:pt>
    <dgm:pt modelId="{E1CF45F7-0520-47A1-BFDD-A034B64CC0A7}" type="parTrans" cxnId="{137F4CDB-04BF-46A6-97BB-034EC2B168F4}">
      <dgm:prSet/>
      <dgm:spPr/>
      <dgm:t>
        <a:bodyPr/>
        <a:lstStyle/>
        <a:p>
          <a:pPr algn="ctr"/>
          <a:endParaRPr lang="en-US" sz="1800" b="0">
            <a:latin typeface="Arial Narrow" panose="020B0606020202030204" pitchFamily="34" charset="0"/>
          </a:endParaRPr>
        </a:p>
      </dgm:t>
    </dgm:pt>
    <dgm:pt modelId="{D563D5B2-02CB-49B3-8545-3B146F5F71D3}" type="sibTrans" cxnId="{137F4CDB-04BF-46A6-97BB-034EC2B168F4}">
      <dgm:prSet/>
      <dgm:spPr/>
      <dgm:t>
        <a:bodyPr/>
        <a:lstStyle/>
        <a:p>
          <a:pPr algn="ctr"/>
          <a:endParaRPr lang="en-US" sz="1800" b="0">
            <a:latin typeface="Arial Narrow" panose="020B0606020202030204" pitchFamily="34" charset="0"/>
          </a:endParaRPr>
        </a:p>
      </dgm:t>
    </dgm:pt>
    <dgm:pt modelId="{65DE1C70-DD07-44BE-A396-27CBCCFF2300}" type="pres">
      <dgm:prSet presAssocID="{47E13326-C7BC-49B1-9C4C-6F00440735B6}" presName="hierChild1" presStyleCnt="0">
        <dgm:presLayoutVars>
          <dgm:orgChart val="1"/>
          <dgm:chPref val="1"/>
          <dgm:dir/>
          <dgm:animOne val="branch"/>
          <dgm:animLvl val="lvl"/>
          <dgm:resizeHandles/>
        </dgm:presLayoutVars>
      </dgm:prSet>
      <dgm:spPr/>
    </dgm:pt>
    <dgm:pt modelId="{2E3F4E8F-BAD6-4078-BB39-CDD5B0DD9895}" type="pres">
      <dgm:prSet presAssocID="{28AC35CE-2B9A-4DBC-B8E4-31300BD30CB4}" presName="hierRoot1" presStyleCnt="0">
        <dgm:presLayoutVars>
          <dgm:hierBranch val="init"/>
        </dgm:presLayoutVars>
      </dgm:prSet>
      <dgm:spPr/>
    </dgm:pt>
    <dgm:pt modelId="{A2FC7BFD-E291-4FB1-A2CA-61FFB14144CA}" type="pres">
      <dgm:prSet presAssocID="{28AC35CE-2B9A-4DBC-B8E4-31300BD30CB4}" presName="rootComposite1" presStyleCnt="0"/>
      <dgm:spPr/>
    </dgm:pt>
    <dgm:pt modelId="{5D26AF12-AF93-47A1-B155-149321A4D9DF}" type="pres">
      <dgm:prSet presAssocID="{28AC35CE-2B9A-4DBC-B8E4-31300BD30CB4}" presName="rootText1" presStyleLbl="node0" presStyleIdx="0" presStyleCnt="1" custLinFactY="-100000" custLinFactNeighborX="1485" custLinFactNeighborY="-115952">
        <dgm:presLayoutVars>
          <dgm:chPref val="3"/>
        </dgm:presLayoutVars>
      </dgm:prSet>
      <dgm:spPr/>
    </dgm:pt>
    <dgm:pt modelId="{139196FB-F3BD-48CE-9158-6DEEC19E206C}" type="pres">
      <dgm:prSet presAssocID="{28AC35CE-2B9A-4DBC-B8E4-31300BD30CB4}" presName="rootConnector1" presStyleLbl="node1" presStyleIdx="0" presStyleCnt="0"/>
      <dgm:spPr/>
    </dgm:pt>
    <dgm:pt modelId="{3A8A2288-36F8-4DF2-BD69-6A606ECB1545}" type="pres">
      <dgm:prSet presAssocID="{28AC35CE-2B9A-4DBC-B8E4-31300BD30CB4}" presName="hierChild2" presStyleCnt="0"/>
      <dgm:spPr/>
    </dgm:pt>
    <dgm:pt modelId="{0DEBFD25-C3F3-42AA-832E-C18820673E48}" type="pres">
      <dgm:prSet presAssocID="{8DCE8359-8C9F-4EB7-9E28-DA6D4B8536B9}" presName="Name37" presStyleLbl="parChTrans1D2" presStyleIdx="0" presStyleCnt="8"/>
      <dgm:spPr/>
    </dgm:pt>
    <dgm:pt modelId="{520639B6-846B-440C-A131-8EF959BAA944}" type="pres">
      <dgm:prSet presAssocID="{4EC3DD22-5994-464B-A04D-369C708F392C}" presName="hierRoot2" presStyleCnt="0">
        <dgm:presLayoutVars>
          <dgm:hierBranch val="init"/>
        </dgm:presLayoutVars>
      </dgm:prSet>
      <dgm:spPr/>
    </dgm:pt>
    <dgm:pt modelId="{A320D69F-5338-44AA-9C63-3033ED091945}" type="pres">
      <dgm:prSet presAssocID="{4EC3DD22-5994-464B-A04D-369C708F392C}" presName="rootComposite" presStyleCnt="0"/>
      <dgm:spPr/>
    </dgm:pt>
    <dgm:pt modelId="{BF0C89BF-08A2-4CC5-B011-12E96522092A}" type="pres">
      <dgm:prSet presAssocID="{4EC3DD22-5994-464B-A04D-369C708F392C}" presName="rootText" presStyleLbl="node2" presStyleIdx="0" presStyleCnt="8" custLinFactX="124985" custLinFactY="-100000" custLinFactNeighborX="200000" custLinFactNeighborY="-104985">
        <dgm:presLayoutVars>
          <dgm:chPref val="3"/>
        </dgm:presLayoutVars>
      </dgm:prSet>
      <dgm:spPr/>
    </dgm:pt>
    <dgm:pt modelId="{806597DA-ACBE-44B8-993B-43673FF3491E}" type="pres">
      <dgm:prSet presAssocID="{4EC3DD22-5994-464B-A04D-369C708F392C}" presName="rootConnector" presStyleLbl="node2" presStyleIdx="0" presStyleCnt="8"/>
      <dgm:spPr/>
    </dgm:pt>
    <dgm:pt modelId="{989010B2-7C60-4B5F-98BC-1DA8B5FA2D82}" type="pres">
      <dgm:prSet presAssocID="{4EC3DD22-5994-464B-A04D-369C708F392C}" presName="hierChild4" presStyleCnt="0"/>
      <dgm:spPr/>
    </dgm:pt>
    <dgm:pt modelId="{BC3E392C-A8EE-47F1-9E0B-CA6DDC338C9C}" type="pres">
      <dgm:prSet presAssocID="{4EC3DD22-5994-464B-A04D-369C708F392C}" presName="hierChild5" presStyleCnt="0"/>
      <dgm:spPr/>
    </dgm:pt>
    <dgm:pt modelId="{E47A2FEC-D3C1-4B1D-96F4-25B52B45588D}" type="pres">
      <dgm:prSet presAssocID="{3AEDEE24-2ECE-4F15-B195-1E1B769C1F3E}" presName="Name37" presStyleLbl="parChTrans1D2" presStyleIdx="1" presStyleCnt="8"/>
      <dgm:spPr/>
    </dgm:pt>
    <dgm:pt modelId="{7CFF5AC7-3478-4FC2-A12D-10B0F4317C27}" type="pres">
      <dgm:prSet presAssocID="{B785C516-56CE-45C7-8FFD-D60E7884B008}" presName="hierRoot2" presStyleCnt="0">
        <dgm:presLayoutVars>
          <dgm:hierBranch val="init"/>
        </dgm:presLayoutVars>
      </dgm:prSet>
      <dgm:spPr/>
    </dgm:pt>
    <dgm:pt modelId="{A06FABED-1E1E-4799-9598-189779A1862A}" type="pres">
      <dgm:prSet presAssocID="{B785C516-56CE-45C7-8FFD-D60E7884B008}" presName="rootComposite" presStyleCnt="0"/>
      <dgm:spPr/>
    </dgm:pt>
    <dgm:pt modelId="{7D5898AA-B5C1-492D-9821-F056FF0BE4C3}" type="pres">
      <dgm:prSet presAssocID="{B785C516-56CE-45C7-8FFD-D60E7884B008}" presName="rootText" presStyleLbl="node2" presStyleIdx="1" presStyleCnt="8" custLinFactX="197564" custLinFactY="-100000" custLinFactNeighborX="200000" custLinFactNeighborY="-104985">
        <dgm:presLayoutVars>
          <dgm:chPref val="3"/>
        </dgm:presLayoutVars>
      </dgm:prSet>
      <dgm:spPr/>
    </dgm:pt>
    <dgm:pt modelId="{9CF0AA00-C439-451A-A3D9-E4592D5AD9DD}" type="pres">
      <dgm:prSet presAssocID="{B785C516-56CE-45C7-8FFD-D60E7884B008}" presName="rootConnector" presStyleLbl="node2" presStyleIdx="1" presStyleCnt="8"/>
      <dgm:spPr/>
    </dgm:pt>
    <dgm:pt modelId="{492C547B-5F13-4070-86AC-0121A1FF1B82}" type="pres">
      <dgm:prSet presAssocID="{B785C516-56CE-45C7-8FFD-D60E7884B008}" presName="hierChild4" presStyleCnt="0"/>
      <dgm:spPr/>
    </dgm:pt>
    <dgm:pt modelId="{EF43A6AD-4BA4-4035-8E4C-33E3F60A5EFC}" type="pres">
      <dgm:prSet presAssocID="{B785C516-56CE-45C7-8FFD-D60E7884B008}" presName="hierChild5" presStyleCnt="0"/>
      <dgm:spPr/>
    </dgm:pt>
    <dgm:pt modelId="{95F85EEC-8090-42D6-B4CE-9953057AB36D}" type="pres">
      <dgm:prSet presAssocID="{BE71A7D6-752B-484A-B6A0-B0EB1F500462}" presName="Name37" presStyleLbl="parChTrans1D2" presStyleIdx="2" presStyleCnt="8"/>
      <dgm:spPr/>
    </dgm:pt>
    <dgm:pt modelId="{0AD39EF4-EC3D-422F-B041-95CCD62FAE8E}" type="pres">
      <dgm:prSet presAssocID="{ED768401-2A4E-420B-B84F-5C07EDD99F91}" presName="hierRoot2" presStyleCnt="0">
        <dgm:presLayoutVars>
          <dgm:hierBranch val="init"/>
        </dgm:presLayoutVars>
      </dgm:prSet>
      <dgm:spPr/>
    </dgm:pt>
    <dgm:pt modelId="{F8200B4E-E3F0-446E-AEB2-3861B7E6AF9C}" type="pres">
      <dgm:prSet presAssocID="{ED768401-2A4E-420B-B84F-5C07EDD99F91}" presName="rootComposite" presStyleCnt="0"/>
      <dgm:spPr/>
    </dgm:pt>
    <dgm:pt modelId="{753BECCA-DE0B-4AC6-B7CE-7061CB60C827}" type="pres">
      <dgm:prSet presAssocID="{ED768401-2A4E-420B-B84F-5C07EDD99F91}" presName="rootText" presStyleLbl="node2" presStyleIdx="2" presStyleCnt="8" custLinFactNeighborX="82985" custLinFactNeighborY="-69056">
        <dgm:presLayoutVars>
          <dgm:chPref val="3"/>
        </dgm:presLayoutVars>
      </dgm:prSet>
      <dgm:spPr/>
    </dgm:pt>
    <dgm:pt modelId="{6312C011-5895-44C0-AB79-560A8DD3848C}" type="pres">
      <dgm:prSet presAssocID="{ED768401-2A4E-420B-B84F-5C07EDD99F91}" presName="rootConnector" presStyleLbl="node2" presStyleIdx="2" presStyleCnt="8"/>
      <dgm:spPr/>
    </dgm:pt>
    <dgm:pt modelId="{3239D485-A26C-4B96-BFCE-132909A94B65}" type="pres">
      <dgm:prSet presAssocID="{ED768401-2A4E-420B-B84F-5C07EDD99F91}" presName="hierChild4" presStyleCnt="0"/>
      <dgm:spPr/>
    </dgm:pt>
    <dgm:pt modelId="{38B290EE-BE6D-4FEF-AE05-C9F3373A1400}" type="pres">
      <dgm:prSet presAssocID="{ED768401-2A4E-420B-B84F-5C07EDD99F91}" presName="hierChild5" presStyleCnt="0"/>
      <dgm:spPr/>
    </dgm:pt>
    <dgm:pt modelId="{AADBA2B4-F083-4FBF-AD57-0011525BFD95}" type="pres">
      <dgm:prSet presAssocID="{DC156F32-36EE-4A72-8E6D-45789A1F1244}" presName="Name37" presStyleLbl="parChTrans1D2" presStyleIdx="3" presStyleCnt="8"/>
      <dgm:spPr/>
    </dgm:pt>
    <dgm:pt modelId="{0A2798DD-94E9-4C00-8478-3A37C6CFDC22}" type="pres">
      <dgm:prSet presAssocID="{CDC9EF2D-D2C9-4E18-96F7-DEBB7EC6A2B3}" presName="hierRoot2" presStyleCnt="0">
        <dgm:presLayoutVars>
          <dgm:hierBranch val="init"/>
        </dgm:presLayoutVars>
      </dgm:prSet>
      <dgm:spPr/>
    </dgm:pt>
    <dgm:pt modelId="{DE193C8F-2EBF-45C5-A95F-06F576DC99EF}" type="pres">
      <dgm:prSet presAssocID="{CDC9EF2D-D2C9-4E18-96F7-DEBB7EC6A2B3}" presName="rootComposite" presStyleCnt="0"/>
      <dgm:spPr/>
    </dgm:pt>
    <dgm:pt modelId="{1DB2C7AD-0D9F-467C-BE20-6D13E75F2A87}" type="pres">
      <dgm:prSet presAssocID="{CDC9EF2D-D2C9-4E18-96F7-DEBB7EC6A2B3}" presName="rootText" presStyleLbl="node2" presStyleIdx="3" presStyleCnt="8" custLinFactX="59815" custLinFactNeighborX="100000" custLinFactNeighborY="-69056">
        <dgm:presLayoutVars>
          <dgm:chPref val="3"/>
        </dgm:presLayoutVars>
      </dgm:prSet>
      <dgm:spPr/>
    </dgm:pt>
    <dgm:pt modelId="{6A6A98A2-AD08-4DAC-9319-C95707274AD0}" type="pres">
      <dgm:prSet presAssocID="{CDC9EF2D-D2C9-4E18-96F7-DEBB7EC6A2B3}" presName="rootConnector" presStyleLbl="node2" presStyleIdx="3" presStyleCnt="8"/>
      <dgm:spPr/>
    </dgm:pt>
    <dgm:pt modelId="{D1C6C0CE-B0C6-4124-A4DC-181395F0AA91}" type="pres">
      <dgm:prSet presAssocID="{CDC9EF2D-D2C9-4E18-96F7-DEBB7EC6A2B3}" presName="hierChild4" presStyleCnt="0"/>
      <dgm:spPr/>
    </dgm:pt>
    <dgm:pt modelId="{88A9CC9C-4DE4-4034-85DD-F3ACE0D99CA1}" type="pres">
      <dgm:prSet presAssocID="{CDC9EF2D-D2C9-4E18-96F7-DEBB7EC6A2B3}" presName="hierChild5" presStyleCnt="0"/>
      <dgm:spPr/>
    </dgm:pt>
    <dgm:pt modelId="{705414B3-3E11-4FC5-B9F5-51FF8F8F591F}" type="pres">
      <dgm:prSet presAssocID="{F4DB8680-5DF9-4BF9-8020-BD5A11FB7E7E}" presName="Name37" presStyleLbl="parChTrans1D2" presStyleIdx="4" presStyleCnt="8"/>
      <dgm:spPr/>
    </dgm:pt>
    <dgm:pt modelId="{0A5F10A5-92C0-44F2-84DF-3567782D551A}" type="pres">
      <dgm:prSet presAssocID="{3979CC81-1311-484C-8C63-FA4AD05BEA2D}" presName="hierRoot2" presStyleCnt="0">
        <dgm:presLayoutVars>
          <dgm:hierBranch val="init"/>
        </dgm:presLayoutVars>
      </dgm:prSet>
      <dgm:spPr/>
    </dgm:pt>
    <dgm:pt modelId="{E7DA4FE2-C548-433C-9AA8-920A27CDB7DC}" type="pres">
      <dgm:prSet presAssocID="{3979CC81-1311-484C-8C63-FA4AD05BEA2D}" presName="rootComposite" presStyleCnt="0"/>
      <dgm:spPr/>
    </dgm:pt>
    <dgm:pt modelId="{B19E62A6-82B8-4D1F-BEAE-32B1255425F4}" type="pres">
      <dgm:prSet presAssocID="{3979CC81-1311-484C-8C63-FA4AD05BEA2D}" presName="rootText" presStyleLbl="node2" presStyleIdx="4" presStyleCnt="8" custLinFactNeighborX="41072" custLinFactNeighborY="80857">
        <dgm:presLayoutVars>
          <dgm:chPref val="3"/>
        </dgm:presLayoutVars>
      </dgm:prSet>
      <dgm:spPr/>
    </dgm:pt>
    <dgm:pt modelId="{3CFF5045-1AB1-40CA-9A08-48D727F56506}" type="pres">
      <dgm:prSet presAssocID="{3979CC81-1311-484C-8C63-FA4AD05BEA2D}" presName="rootConnector" presStyleLbl="node2" presStyleIdx="4" presStyleCnt="8"/>
      <dgm:spPr/>
    </dgm:pt>
    <dgm:pt modelId="{66A38F5C-631F-4596-B48F-7E657112E44D}" type="pres">
      <dgm:prSet presAssocID="{3979CC81-1311-484C-8C63-FA4AD05BEA2D}" presName="hierChild4" presStyleCnt="0"/>
      <dgm:spPr/>
    </dgm:pt>
    <dgm:pt modelId="{C6C02F40-625A-4655-8758-D195D1D4BA01}" type="pres">
      <dgm:prSet presAssocID="{3979CC81-1311-484C-8C63-FA4AD05BEA2D}" presName="hierChild5" presStyleCnt="0"/>
      <dgm:spPr/>
    </dgm:pt>
    <dgm:pt modelId="{20E14B3C-9048-4D1F-90A8-475B799306C2}" type="pres">
      <dgm:prSet presAssocID="{6297D4A6-014E-4F29-B336-314BB59600CF}" presName="Name37" presStyleLbl="parChTrans1D2" presStyleIdx="5" presStyleCnt="8"/>
      <dgm:spPr/>
    </dgm:pt>
    <dgm:pt modelId="{901303EC-E941-45D1-804A-914A235E6007}" type="pres">
      <dgm:prSet presAssocID="{80718CDC-BB33-433E-8DF4-F3E9EBC34E52}" presName="hierRoot2" presStyleCnt="0">
        <dgm:presLayoutVars>
          <dgm:hierBranch val="init"/>
        </dgm:presLayoutVars>
      </dgm:prSet>
      <dgm:spPr/>
    </dgm:pt>
    <dgm:pt modelId="{A3F5E4DE-C6A0-4314-87F3-B91813A581A1}" type="pres">
      <dgm:prSet presAssocID="{80718CDC-BB33-433E-8DF4-F3E9EBC34E52}" presName="rootComposite" presStyleCnt="0"/>
      <dgm:spPr/>
    </dgm:pt>
    <dgm:pt modelId="{804E9526-2E98-491C-AF52-635FEA43B295}" type="pres">
      <dgm:prSet presAssocID="{80718CDC-BB33-433E-8DF4-F3E9EBC34E52}" presName="rootText" presStyleLbl="node2" presStyleIdx="5" presStyleCnt="8" custLinFactX="-100000" custLinFactNeighborX="-180015" custLinFactNeighborY="80857">
        <dgm:presLayoutVars>
          <dgm:chPref val="3"/>
        </dgm:presLayoutVars>
      </dgm:prSet>
      <dgm:spPr/>
    </dgm:pt>
    <dgm:pt modelId="{B55D3CB2-8903-418C-8B90-C71887CE8C8A}" type="pres">
      <dgm:prSet presAssocID="{80718CDC-BB33-433E-8DF4-F3E9EBC34E52}" presName="rootConnector" presStyleLbl="node2" presStyleIdx="5" presStyleCnt="8"/>
      <dgm:spPr/>
    </dgm:pt>
    <dgm:pt modelId="{3BCAB71D-BC44-418F-A844-0DEBD6861928}" type="pres">
      <dgm:prSet presAssocID="{80718CDC-BB33-433E-8DF4-F3E9EBC34E52}" presName="hierChild4" presStyleCnt="0"/>
      <dgm:spPr/>
    </dgm:pt>
    <dgm:pt modelId="{1EDB2A3C-5E12-4732-831B-49FA62E34B03}" type="pres">
      <dgm:prSet presAssocID="{80718CDC-BB33-433E-8DF4-F3E9EBC34E52}" presName="hierChild5" presStyleCnt="0"/>
      <dgm:spPr/>
    </dgm:pt>
    <dgm:pt modelId="{90582F4F-2320-4E27-BE97-2A89A2346E46}" type="pres">
      <dgm:prSet presAssocID="{598E2956-112C-42BA-8B7F-FA1D5A4A247E}" presName="Name37" presStyleLbl="parChTrans1D2" presStyleIdx="6" presStyleCnt="8"/>
      <dgm:spPr/>
    </dgm:pt>
    <dgm:pt modelId="{F3577177-9396-4C67-9D34-4B233430CCB7}" type="pres">
      <dgm:prSet presAssocID="{493D2638-D31E-4FF5-ABA4-E9DC691B6B25}" presName="hierRoot2" presStyleCnt="0">
        <dgm:presLayoutVars>
          <dgm:hierBranch val="init"/>
        </dgm:presLayoutVars>
      </dgm:prSet>
      <dgm:spPr/>
    </dgm:pt>
    <dgm:pt modelId="{338A6316-D0F1-468B-A145-A2DB99978D16}" type="pres">
      <dgm:prSet presAssocID="{493D2638-D31E-4FF5-ABA4-E9DC691B6B25}" presName="rootComposite" presStyleCnt="0"/>
      <dgm:spPr/>
    </dgm:pt>
    <dgm:pt modelId="{F7C8A9DA-2439-482B-932D-C5377696FA07}" type="pres">
      <dgm:prSet presAssocID="{493D2638-D31E-4FF5-ABA4-E9DC691B6B25}" presName="rootText" presStyleLbl="node2" presStyleIdx="6" presStyleCnt="8" custLinFactX="-200000" custLinFactY="100000" custLinFactNeighborX="-201015" custLinFactNeighborY="126898">
        <dgm:presLayoutVars>
          <dgm:chPref val="3"/>
        </dgm:presLayoutVars>
      </dgm:prSet>
      <dgm:spPr/>
    </dgm:pt>
    <dgm:pt modelId="{FC2180A1-F83A-46A4-8A1F-C8A88A89025F}" type="pres">
      <dgm:prSet presAssocID="{493D2638-D31E-4FF5-ABA4-E9DC691B6B25}" presName="rootConnector" presStyleLbl="node2" presStyleIdx="6" presStyleCnt="8"/>
      <dgm:spPr/>
    </dgm:pt>
    <dgm:pt modelId="{B254D9F3-990A-4E3F-8562-B882AA1E2830}" type="pres">
      <dgm:prSet presAssocID="{493D2638-D31E-4FF5-ABA4-E9DC691B6B25}" presName="hierChild4" presStyleCnt="0"/>
      <dgm:spPr/>
    </dgm:pt>
    <dgm:pt modelId="{4B8815F0-70E3-4709-B17E-77E4EC9AAE6D}" type="pres">
      <dgm:prSet presAssocID="{493D2638-D31E-4FF5-ABA4-E9DC691B6B25}" presName="hierChild5" presStyleCnt="0"/>
      <dgm:spPr/>
    </dgm:pt>
    <dgm:pt modelId="{32E2BEC4-87FE-4D70-81CC-E73A38594D80}" type="pres">
      <dgm:prSet presAssocID="{E1CF45F7-0520-47A1-BFDD-A034B64CC0A7}" presName="Name37" presStyleLbl="parChTrans1D2" presStyleIdx="7" presStyleCnt="8"/>
      <dgm:spPr/>
    </dgm:pt>
    <dgm:pt modelId="{A5C16380-D26C-411A-B6E9-B9E01A235278}" type="pres">
      <dgm:prSet presAssocID="{E1AD8F6D-D831-4572-870D-AF55D5011E52}" presName="hierRoot2" presStyleCnt="0">
        <dgm:presLayoutVars>
          <dgm:hierBranch val="init"/>
        </dgm:presLayoutVars>
      </dgm:prSet>
      <dgm:spPr/>
    </dgm:pt>
    <dgm:pt modelId="{CC73F15A-516C-4013-8717-FF78B0FAB60A}" type="pres">
      <dgm:prSet presAssocID="{E1AD8F6D-D831-4572-870D-AF55D5011E52}" presName="rootComposite" presStyleCnt="0"/>
      <dgm:spPr/>
    </dgm:pt>
    <dgm:pt modelId="{2CCE5F78-1605-4291-9241-DD76F5A3CEA8}" type="pres">
      <dgm:prSet presAssocID="{E1AD8F6D-D831-4572-870D-AF55D5011E52}" presName="rootText" presStyleLbl="node2" presStyleIdx="7" presStyleCnt="8" custLinFactX="-124563" custLinFactY="100000" custLinFactNeighborX="-200000" custLinFactNeighborY="127486">
        <dgm:presLayoutVars>
          <dgm:chPref val="3"/>
        </dgm:presLayoutVars>
      </dgm:prSet>
      <dgm:spPr/>
    </dgm:pt>
    <dgm:pt modelId="{1A27DCA5-6310-4B6C-A92C-1AB93BF29EBB}" type="pres">
      <dgm:prSet presAssocID="{E1AD8F6D-D831-4572-870D-AF55D5011E52}" presName="rootConnector" presStyleLbl="node2" presStyleIdx="7" presStyleCnt="8"/>
      <dgm:spPr/>
    </dgm:pt>
    <dgm:pt modelId="{7B66F500-E772-4C80-BC82-41FB8037EE05}" type="pres">
      <dgm:prSet presAssocID="{E1AD8F6D-D831-4572-870D-AF55D5011E52}" presName="hierChild4" presStyleCnt="0"/>
      <dgm:spPr/>
    </dgm:pt>
    <dgm:pt modelId="{2B5CAB45-7389-4AFB-86B9-4297E5C3961F}" type="pres">
      <dgm:prSet presAssocID="{E1AD8F6D-D831-4572-870D-AF55D5011E52}" presName="hierChild5" presStyleCnt="0"/>
      <dgm:spPr/>
    </dgm:pt>
    <dgm:pt modelId="{AC35A4E1-8141-4CE2-BC5B-684A290904E5}" type="pres">
      <dgm:prSet presAssocID="{28AC35CE-2B9A-4DBC-B8E4-31300BD30CB4}" presName="hierChild3" presStyleCnt="0"/>
      <dgm:spPr/>
    </dgm:pt>
  </dgm:ptLst>
  <dgm:cxnLst>
    <dgm:cxn modelId="{9F12FB00-039A-4DEB-8913-445799CDE51E}" type="presOf" srcId="{B785C516-56CE-45C7-8FFD-D60E7884B008}" destId="{9CF0AA00-C439-451A-A3D9-E4592D5AD9DD}" srcOrd="1" destOrd="0" presId="urn:microsoft.com/office/officeart/2005/8/layout/orgChart1"/>
    <dgm:cxn modelId="{74D5DD04-4092-4627-B4A3-E16E378700C4}" type="presOf" srcId="{6297D4A6-014E-4F29-B336-314BB59600CF}" destId="{20E14B3C-9048-4D1F-90A8-475B799306C2}" srcOrd="0" destOrd="0" presId="urn:microsoft.com/office/officeart/2005/8/layout/orgChart1"/>
    <dgm:cxn modelId="{2536BD0B-0446-42F9-A3BD-E1F5C380F8CB}" type="presOf" srcId="{4EC3DD22-5994-464B-A04D-369C708F392C}" destId="{BF0C89BF-08A2-4CC5-B011-12E96522092A}" srcOrd="0" destOrd="0" presId="urn:microsoft.com/office/officeart/2005/8/layout/orgChart1"/>
    <dgm:cxn modelId="{169B7612-4617-4F79-88EB-D82EBF0939D0}" type="presOf" srcId="{28AC35CE-2B9A-4DBC-B8E4-31300BD30CB4}" destId="{139196FB-F3BD-48CE-9158-6DEEC19E206C}" srcOrd="1" destOrd="0" presId="urn:microsoft.com/office/officeart/2005/8/layout/orgChart1"/>
    <dgm:cxn modelId="{7F8EBC15-9ADD-46D4-8C46-EDBFCD4C99DF}" srcId="{47E13326-C7BC-49B1-9C4C-6F00440735B6}" destId="{28AC35CE-2B9A-4DBC-B8E4-31300BD30CB4}" srcOrd="0" destOrd="0" parTransId="{B5B6408A-5691-4541-80CF-B64A4AF57EEF}" sibTransId="{9DACE514-521A-4998-9EFC-803781007E97}"/>
    <dgm:cxn modelId="{50B71118-2CFA-4976-B34A-9EC8D94B8DCC}" type="presOf" srcId="{3979CC81-1311-484C-8C63-FA4AD05BEA2D}" destId="{3CFF5045-1AB1-40CA-9A08-48D727F56506}" srcOrd="1" destOrd="0" presId="urn:microsoft.com/office/officeart/2005/8/layout/orgChart1"/>
    <dgm:cxn modelId="{26CE2118-37BF-4B44-B170-4D4B9F3CD1F2}" type="presOf" srcId="{E1AD8F6D-D831-4572-870D-AF55D5011E52}" destId="{1A27DCA5-6310-4B6C-A92C-1AB93BF29EBB}" srcOrd="1" destOrd="0" presId="urn:microsoft.com/office/officeart/2005/8/layout/orgChart1"/>
    <dgm:cxn modelId="{50634126-196C-4A6F-AD4B-BDCB71472316}" type="presOf" srcId="{493D2638-D31E-4FF5-ABA4-E9DC691B6B25}" destId="{FC2180A1-F83A-46A4-8A1F-C8A88A89025F}" srcOrd="1" destOrd="0" presId="urn:microsoft.com/office/officeart/2005/8/layout/orgChart1"/>
    <dgm:cxn modelId="{5D478734-B8C8-4091-AEAC-2FC040DD1F8D}" type="presOf" srcId="{DC156F32-36EE-4A72-8E6D-45789A1F1244}" destId="{AADBA2B4-F083-4FBF-AD57-0011525BFD95}" srcOrd="0" destOrd="0" presId="urn:microsoft.com/office/officeart/2005/8/layout/orgChart1"/>
    <dgm:cxn modelId="{4A6C2B64-79AD-4545-ACBA-5C0C499A8902}" type="presOf" srcId="{E1AD8F6D-D831-4572-870D-AF55D5011E52}" destId="{2CCE5F78-1605-4291-9241-DD76F5A3CEA8}" srcOrd="0" destOrd="0" presId="urn:microsoft.com/office/officeart/2005/8/layout/orgChart1"/>
    <dgm:cxn modelId="{96FF104E-8139-439A-8FC4-AEE8295EF4AA}" srcId="{28AC35CE-2B9A-4DBC-B8E4-31300BD30CB4}" destId="{80718CDC-BB33-433E-8DF4-F3E9EBC34E52}" srcOrd="5" destOrd="0" parTransId="{6297D4A6-014E-4F29-B336-314BB59600CF}" sibTransId="{7B4DDCCB-8123-4785-99B1-875AAB53A51B}"/>
    <dgm:cxn modelId="{D788ED71-FE66-4500-902F-79ED888968A5}" type="presOf" srcId="{F4DB8680-5DF9-4BF9-8020-BD5A11FB7E7E}" destId="{705414B3-3E11-4FC5-B9F5-51FF8F8F591F}" srcOrd="0" destOrd="0" presId="urn:microsoft.com/office/officeart/2005/8/layout/orgChart1"/>
    <dgm:cxn modelId="{36F4D853-B755-42EA-B1CA-7BD6D50F7236}" type="presOf" srcId="{CDC9EF2D-D2C9-4E18-96F7-DEBB7EC6A2B3}" destId="{6A6A98A2-AD08-4DAC-9319-C95707274AD0}" srcOrd="1" destOrd="0" presId="urn:microsoft.com/office/officeart/2005/8/layout/orgChart1"/>
    <dgm:cxn modelId="{3BBE0474-397B-443B-ACA0-5C292D81CD29}" type="presOf" srcId="{ED768401-2A4E-420B-B84F-5C07EDD99F91}" destId="{6312C011-5895-44C0-AB79-560A8DD3848C}" srcOrd="1" destOrd="0" presId="urn:microsoft.com/office/officeart/2005/8/layout/orgChart1"/>
    <dgm:cxn modelId="{C703FD77-97D1-4340-84EF-D606C57A32BC}" srcId="{28AC35CE-2B9A-4DBC-B8E4-31300BD30CB4}" destId="{493D2638-D31E-4FF5-ABA4-E9DC691B6B25}" srcOrd="6" destOrd="0" parTransId="{598E2956-112C-42BA-8B7F-FA1D5A4A247E}" sibTransId="{84E1ABE2-DA77-44E3-8196-B6F2E3ED324D}"/>
    <dgm:cxn modelId="{FFDB1F78-AA1A-4683-86E3-4D6BE7B9F938}" type="presOf" srcId="{E1CF45F7-0520-47A1-BFDD-A034B64CC0A7}" destId="{32E2BEC4-87FE-4D70-81CC-E73A38594D80}" srcOrd="0" destOrd="0" presId="urn:microsoft.com/office/officeart/2005/8/layout/orgChart1"/>
    <dgm:cxn modelId="{636F7591-9613-4451-85DA-BDC6BEDB46F3}" type="presOf" srcId="{BE71A7D6-752B-484A-B6A0-B0EB1F500462}" destId="{95F85EEC-8090-42D6-B4CE-9953057AB36D}" srcOrd="0" destOrd="0" presId="urn:microsoft.com/office/officeart/2005/8/layout/orgChart1"/>
    <dgm:cxn modelId="{C03D0096-2DFF-40EE-85AB-B1851431ABFF}" type="presOf" srcId="{3AEDEE24-2ECE-4F15-B195-1E1B769C1F3E}" destId="{E47A2FEC-D3C1-4B1D-96F4-25B52B45588D}" srcOrd="0" destOrd="0" presId="urn:microsoft.com/office/officeart/2005/8/layout/orgChart1"/>
    <dgm:cxn modelId="{FEF7D99D-E487-4CC9-878E-0024D2CBBF7B}" type="presOf" srcId="{80718CDC-BB33-433E-8DF4-F3E9EBC34E52}" destId="{804E9526-2E98-491C-AF52-635FEA43B295}" srcOrd="0" destOrd="0" presId="urn:microsoft.com/office/officeart/2005/8/layout/orgChart1"/>
    <dgm:cxn modelId="{6F7EE19F-CDEF-437A-A572-317E1BD4A003}" type="presOf" srcId="{4EC3DD22-5994-464B-A04D-369C708F392C}" destId="{806597DA-ACBE-44B8-993B-43673FF3491E}" srcOrd="1" destOrd="0" presId="urn:microsoft.com/office/officeart/2005/8/layout/orgChart1"/>
    <dgm:cxn modelId="{C1A689A1-C42A-4A49-95D6-567D50643838}" type="presOf" srcId="{80718CDC-BB33-433E-8DF4-F3E9EBC34E52}" destId="{B55D3CB2-8903-418C-8B90-C71887CE8C8A}" srcOrd="1" destOrd="0" presId="urn:microsoft.com/office/officeart/2005/8/layout/orgChart1"/>
    <dgm:cxn modelId="{71C548A8-DAC3-4A7B-8098-F226EE9A94E5}" type="presOf" srcId="{ED768401-2A4E-420B-B84F-5C07EDD99F91}" destId="{753BECCA-DE0B-4AC6-B7CE-7061CB60C827}" srcOrd="0" destOrd="0" presId="urn:microsoft.com/office/officeart/2005/8/layout/orgChart1"/>
    <dgm:cxn modelId="{9B6610AE-6BF3-4CEC-9FCF-E539D4DF6187}" type="presOf" srcId="{B785C516-56CE-45C7-8FFD-D60E7884B008}" destId="{7D5898AA-B5C1-492D-9821-F056FF0BE4C3}" srcOrd="0" destOrd="0" presId="urn:microsoft.com/office/officeart/2005/8/layout/orgChart1"/>
    <dgm:cxn modelId="{4464A3BC-C699-460D-BF5D-AD3FC2B080BF}" srcId="{28AC35CE-2B9A-4DBC-B8E4-31300BD30CB4}" destId="{CDC9EF2D-D2C9-4E18-96F7-DEBB7EC6A2B3}" srcOrd="3" destOrd="0" parTransId="{DC156F32-36EE-4A72-8E6D-45789A1F1244}" sibTransId="{73412FC9-0045-4458-94B1-28518AA170DD}"/>
    <dgm:cxn modelId="{E9B48FCE-869A-4B84-A61B-E92940592C1C}" type="presOf" srcId="{3979CC81-1311-484C-8C63-FA4AD05BEA2D}" destId="{B19E62A6-82B8-4D1F-BEAE-32B1255425F4}" srcOrd="0" destOrd="0" presId="urn:microsoft.com/office/officeart/2005/8/layout/orgChart1"/>
    <dgm:cxn modelId="{13766CD7-0E8A-49E6-964C-44025B282CB7}" type="presOf" srcId="{493D2638-D31E-4FF5-ABA4-E9DC691B6B25}" destId="{F7C8A9DA-2439-482B-932D-C5377696FA07}" srcOrd="0" destOrd="0" presId="urn:microsoft.com/office/officeart/2005/8/layout/orgChart1"/>
    <dgm:cxn modelId="{137F4CDB-04BF-46A6-97BB-034EC2B168F4}" srcId="{28AC35CE-2B9A-4DBC-B8E4-31300BD30CB4}" destId="{E1AD8F6D-D831-4572-870D-AF55D5011E52}" srcOrd="7" destOrd="0" parTransId="{E1CF45F7-0520-47A1-BFDD-A034B64CC0A7}" sibTransId="{D563D5B2-02CB-49B3-8545-3B146F5F71D3}"/>
    <dgm:cxn modelId="{06A791DB-20BD-471E-8275-1A77CF769631}" type="presOf" srcId="{8DCE8359-8C9F-4EB7-9E28-DA6D4B8536B9}" destId="{0DEBFD25-C3F3-42AA-832E-C18820673E48}" srcOrd="0" destOrd="0" presId="urn:microsoft.com/office/officeart/2005/8/layout/orgChart1"/>
    <dgm:cxn modelId="{CF5DA3E2-F492-4BD7-9E7A-CADA8568FF2D}" type="presOf" srcId="{28AC35CE-2B9A-4DBC-B8E4-31300BD30CB4}" destId="{5D26AF12-AF93-47A1-B155-149321A4D9DF}" srcOrd="0" destOrd="0" presId="urn:microsoft.com/office/officeart/2005/8/layout/orgChart1"/>
    <dgm:cxn modelId="{EA92A6E3-6FE0-43DD-959B-6451D98C9D52}" type="presOf" srcId="{598E2956-112C-42BA-8B7F-FA1D5A4A247E}" destId="{90582F4F-2320-4E27-BE97-2A89A2346E46}" srcOrd="0" destOrd="0" presId="urn:microsoft.com/office/officeart/2005/8/layout/orgChart1"/>
    <dgm:cxn modelId="{EE5D0CE7-6B16-4365-8AB9-E6D0F573BD49}" srcId="{28AC35CE-2B9A-4DBC-B8E4-31300BD30CB4}" destId="{B785C516-56CE-45C7-8FFD-D60E7884B008}" srcOrd="1" destOrd="0" parTransId="{3AEDEE24-2ECE-4F15-B195-1E1B769C1F3E}" sibTransId="{1EAE3D70-DD3F-4C74-A300-9FBF26B284B6}"/>
    <dgm:cxn modelId="{4B62EBE9-35F7-436C-9AC7-FBF69EFE03D3}" type="presOf" srcId="{47E13326-C7BC-49B1-9C4C-6F00440735B6}" destId="{65DE1C70-DD07-44BE-A396-27CBCCFF2300}" srcOrd="0" destOrd="0" presId="urn:microsoft.com/office/officeart/2005/8/layout/orgChart1"/>
    <dgm:cxn modelId="{6DD2C7EB-A923-4D1B-A6CD-82E443054859}" srcId="{28AC35CE-2B9A-4DBC-B8E4-31300BD30CB4}" destId="{4EC3DD22-5994-464B-A04D-369C708F392C}" srcOrd="0" destOrd="0" parTransId="{8DCE8359-8C9F-4EB7-9E28-DA6D4B8536B9}" sibTransId="{AAD84381-B321-4404-A7C1-198EACB22717}"/>
    <dgm:cxn modelId="{523E86FD-FFEB-4265-AF48-835EB1262171}" srcId="{28AC35CE-2B9A-4DBC-B8E4-31300BD30CB4}" destId="{3979CC81-1311-484C-8C63-FA4AD05BEA2D}" srcOrd="4" destOrd="0" parTransId="{F4DB8680-5DF9-4BF9-8020-BD5A11FB7E7E}" sibTransId="{8DF38CF7-ACF7-4894-BDCF-30A61BFDD3AE}"/>
    <dgm:cxn modelId="{654FB0FD-B308-4673-B3CE-A3BB9CCBBEC8}" srcId="{28AC35CE-2B9A-4DBC-B8E4-31300BD30CB4}" destId="{ED768401-2A4E-420B-B84F-5C07EDD99F91}" srcOrd="2" destOrd="0" parTransId="{BE71A7D6-752B-484A-B6A0-B0EB1F500462}" sibTransId="{02600727-D243-4F4F-A8B6-31D5FCFE483B}"/>
    <dgm:cxn modelId="{39B5A3FF-8A24-44C2-B740-210C2110895E}" type="presOf" srcId="{CDC9EF2D-D2C9-4E18-96F7-DEBB7EC6A2B3}" destId="{1DB2C7AD-0D9F-467C-BE20-6D13E75F2A87}" srcOrd="0" destOrd="0" presId="urn:microsoft.com/office/officeart/2005/8/layout/orgChart1"/>
    <dgm:cxn modelId="{29A2F62B-0A63-4BE2-853F-2AFC1C4F5CF9}" type="presParOf" srcId="{65DE1C70-DD07-44BE-A396-27CBCCFF2300}" destId="{2E3F4E8F-BAD6-4078-BB39-CDD5B0DD9895}" srcOrd="0" destOrd="0" presId="urn:microsoft.com/office/officeart/2005/8/layout/orgChart1"/>
    <dgm:cxn modelId="{26DC96A0-8B02-4096-B265-A0294BF79B99}" type="presParOf" srcId="{2E3F4E8F-BAD6-4078-BB39-CDD5B0DD9895}" destId="{A2FC7BFD-E291-4FB1-A2CA-61FFB14144CA}" srcOrd="0" destOrd="0" presId="urn:microsoft.com/office/officeart/2005/8/layout/orgChart1"/>
    <dgm:cxn modelId="{57D5725B-914A-4C3C-972D-52465EF25B70}" type="presParOf" srcId="{A2FC7BFD-E291-4FB1-A2CA-61FFB14144CA}" destId="{5D26AF12-AF93-47A1-B155-149321A4D9DF}" srcOrd="0" destOrd="0" presId="urn:microsoft.com/office/officeart/2005/8/layout/orgChart1"/>
    <dgm:cxn modelId="{2DA98662-88AF-4977-8EC4-5E0A331775D2}" type="presParOf" srcId="{A2FC7BFD-E291-4FB1-A2CA-61FFB14144CA}" destId="{139196FB-F3BD-48CE-9158-6DEEC19E206C}" srcOrd="1" destOrd="0" presId="urn:microsoft.com/office/officeart/2005/8/layout/orgChart1"/>
    <dgm:cxn modelId="{C1DFB84A-E757-4EFC-BC6F-11391964BF9F}" type="presParOf" srcId="{2E3F4E8F-BAD6-4078-BB39-CDD5B0DD9895}" destId="{3A8A2288-36F8-4DF2-BD69-6A606ECB1545}" srcOrd="1" destOrd="0" presId="urn:microsoft.com/office/officeart/2005/8/layout/orgChart1"/>
    <dgm:cxn modelId="{07BE2100-1A9F-4A7F-853F-767EF904D82D}" type="presParOf" srcId="{3A8A2288-36F8-4DF2-BD69-6A606ECB1545}" destId="{0DEBFD25-C3F3-42AA-832E-C18820673E48}" srcOrd="0" destOrd="0" presId="urn:microsoft.com/office/officeart/2005/8/layout/orgChart1"/>
    <dgm:cxn modelId="{8EBCC150-072A-4287-AA03-76D5FBCFF6C6}" type="presParOf" srcId="{3A8A2288-36F8-4DF2-BD69-6A606ECB1545}" destId="{520639B6-846B-440C-A131-8EF959BAA944}" srcOrd="1" destOrd="0" presId="urn:microsoft.com/office/officeart/2005/8/layout/orgChart1"/>
    <dgm:cxn modelId="{018B6004-A7C6-440F-9BDA-0D993729B4D5}" type="presParOf" srcId="{520639B6-846B-440C-A131-8EF959BAA944}" destId="{A320D69F-5338-44AA-9C63-3033ED091945}" srcOrd="0" destOrd="0" presId="urn:microsoft.com/office/officeart/2005/8/layout/orgChart1"/>
    <dgm:cxn modelId="{8F01ECD3-82DA-4DA4-AA74-CAA37AF0D0CB}" type="presParOf" srcId="{A320D69F-5338-44AA-9C63-3033ED091945}" destId="{BF0C89BF-08A2-4CC5-B011-12E96522092A}" srcOrd="0" destOrd="0" presId="urn:microsoft.com/office/officeart/2005/8/layout/orgChart1"/>
    <dgm:cxn modelId="{5751A036-39E2-42A0-84D3-1C25D06E1FB6}" type="presParOf" srcId="{A320D69F-5338-44AA-9C63-3033ED091945}" destId="{806597DA-ACBE-44B8-993B-43673FF3491E}" srcOrd="1" destOrd="0" presId="urn:microsoft.com/office/officeart/2005/8/layout/orgChart1"/>
    <dgm:cxn modelId="{34C4B2D4-FADE-4236-947C-20AE7471BA09}" type="presParOf" srcId="{520639B6-846B-440C-A131-8EF959BAA944}" destId="{989010B2-7C60-4B5F-98BC-1DA8B5FA2D82}" srcOrd="1" destOrd="0" presId="urn:microsoft.com/office/officeart/2005/8/layout/orgChart1"/>
    <dgm:cxn modelId="{F96F82D8-846F-4BAD-9C3A-1C66CF841A58}" type="presParOf" srcId="{520639B6-846B-440C-A131-8EF959BAA944}" destId="{BC3E392C-A8EE-47F1-9E0B-CA6DDC338C9C}" srcOrd="2" destOrd="0" presId="urn:microsoft.com/office/officeart/2005/8/layout/orgChart1"/>
    <dgm:cxn modelId="{9CC84CC2-1DCA-4C82-B3A3-4D5C317CC5C4}" type="presParOf" srcId="{3A8A2288-36F8-4DF2-BD69-6A606ECB1545}" destId="{E47A2FEC-D3C1-4B1D-96F4-25B52B45588D}" srcOrd="2" destOrd="0" presId="urn:microsoft.com/office/officeart/2005/8/layout/orgChart1"/>
    <dgm:cxn modelId="{00A97BCE-61F7-40B0-98D6-7A0BC5288BBD}" type="presParOf" srcId="{3A8A2288-36F8-4DF2-BD69-6A606ECB1545}" destId="{7CFF5AC7-3478-4FC2-A12D-10B0F4317C27}" srcOrd="3" destOrd="0" presId="urn:microsoft.com/office/officeart/2005/8/layout/orgChart1"/>
    <dgm:cxn modelId="{F4D25E95-C13F-4F42-ABB3-215FD02F44D6}" type="presParOf" srcId="{7CFF5AC7-3478-4FC2-A12D-10B0F4317C27}" destId="{A06FABED-1E1E-4799-9598-189779A1862A}" srcOrd="0" destOrd="0" presId="urn:microsoft.com/office/officeart/2005/8/layout/orgChart1"/>
    <dgm:cxn modelId="{E71FDF83-EBA0-4446-8245-E6047C8E14E2}" type="presParOf" srcId="{A06FABED-1E1E-4799-9598-189779A1862A}" destId="{7D5898AA-B5C1-492D-9821-F056FF0BE4C3}" srcOrd="0" destOrd="0" presId="urn:microsoft.com/office/officeart/2005/8/layout/orgChart1"/>
    <dgm:cxn modelId="{4042E1B1-CA4B-4188-AFEF-78398BBDBF84}" type="presParOf" srcId="{A06FABED-1E1E-4799-9598-189779A1862A}" destId="{9CF0AA00-C439-451A-A3D9-E4592D5AD9DD}" srcOrd="1" destOrd="0" presId="urn:microsoft.com/office/officeart/2005/8/layout/orgChart1"/>
    <dgm:cxn modelId="{AD84CF3F-383D-4BFF-99CE-4506AFE7F724}" type="presParOf" srcId="{7CFF5AC7-3478-4FC2-A12D-10B0F4317C27}" destId="{492C547B-5F13-4070-86AC-0121A1FF1B82}" srcOrd="1" destOrd="0" presId="urn:microsoft.com/office/officeart/2005/8/layout/orgChart1"/>
    <dgm:cxn modelId="{D3BA77D8-D5EF-4891-A701-5A3C6EFA0E33}" type="presParOf" srcId="{7CFF5AC7-3478-4FC2-A12D-10B0F4317C27}" destId="{EF43A6AD-4BA4-4035-8E4C-33E3F60A5EFC}" srcOrd="2" destOrd="0" presId="urn:microsoft.com/office/officeart/2005/8/layout/orgChart1"/>
    <dgm:cxn modelId="{1B95A399-53F0-4A07-8FE1-AB4227807436}" type="presParOf" srcId="{3A8A2288-36F8-4DF2-BD69-6A606ECB1545}" destId="{95F85EEC-8090-42D6-B4CE-9953057AB36D}" srcOrd="4" destOrd="0" presId="urn:microsoft.com/office/officeart/2005/8/layout/orgChart1"/>
    <dgm:cxn modelId="{E5C6F5DD-9318-4E6A-A845-131EA4B81EAD}" type="presParOf" srcId="{3A8A2288-36F8-4DF2-BD69-6A606ECB1545}" destId="{0AD39EF4-EC3D-422F-B041-95CCD62FAE8E}" srcOrd="5" destOrd="0" presId="urn:microsoft.com/office/officeart/2005/8/layout/orgChart1"/>
    <dgm:cxn modelId="{C1D49942-0F27-49DF-ACA6-77045A111EA1}" type="presParOf" srcId="{0AD39EF4-EC3D-422F-B041-95CCD62FAE8E}" destId="{F8200B4E-E3F0-446E-AEB2-3861B7E6AF9C}" srcOrd="0" destOrd="0" presId="urn:microsoft.com/office/officeart/2005/8/layout/orgChart1"/>
    <dgm:cxn modelId="{63E0C2CA-5992-40BD-B4BE-0B5DB88F5F98}" type="presParOf" srcId="{F8200B4E-E3F0-446E-AEB2-3861B7E6AF9C}" destId="{753BECCA-DE0B-4AC6-B7CE-7061CB60C827}" srcOrd="0" destOrd="0" presId="urn:microsoft.com/office/officeart/2005/8/layout/orgChart1"/>
    <dgm:cxn modelId="{66F8DA92-4E7B-46F7-9EDF-F5A08C99BE1F}" type="presParOf" srcId="{F8200B4E-E3F0-446E-AEB2-3861B7E6AF9C}" destId="{6312C011-5895-44C0-AB79-560A8DD3848C}" srcOrd="1" destOrd="0" presId="urn:microsoft.com/office/officeart/2005/8/layout/orgChart1"/>
    <dgm:cxn modelId="{FAC1379E-70AF-44E1-91B1-4B51FFB265B7}" type="presParOf" srcId="{0AD39EF4-EC3D-422F-B041-95CCD62FAE8E}" destId="{3239D485-A26C-4B96-BFCE-132909A94B65}" srcOrd="1" destOrd="0" presId="urn:microsoft.com/office/officeart/2005/8/layout/orgChart1"/>
    <dgm:cxn modelId="{6F6D42B3-3582-4CF2-BD1F-D9F3B6404F88}" type="presParOf" srcId="{0AD39EF4-EC3D-422F-B041-95CCD62FAE8E}" destId="{38B290EE-BE6D-4FEF-AE05-C9F3373A1400}" srcOrd="2" destOrd="0" presId="urn:microsoft.com/office/officeart/2005/8/layout/orgChart1"/>
    <dgm:cxn modelId="{C863027F-B610-4CC4-8DEC-56E7D7B96DA3}" type="presParOf" srcId="{3A8A2288-36F8-4DF2-BD69-6A606ECB1545}" destId="{AADBA2B4-F083-4FBF-AD57-0011525BFD95}" srcOrd="6" destOrd="0" presId="urn:microsoft.com/office/officeart/2005/8/layout/orgChart1"/>
    <dgm:cxn modelId="{A827C5BA-6575-45CC-BC14-455B0393C869}" type="presParOf" srcId="{3A8A2288-36F8-4DF2-BD69-6A606ECB1545}" destId="{0A2798DD-94E9-4C00-8478-3A37C6CFDC22}" srcOrd="7" destOrd="0" presId="urn:microsoft.com/office/officeart/2005/8/layout/orgChart1"/>
    <dgm:cxn modelId="{602BDA80-367D-4B49-AD47-D9629296C9B0}" type="presParOf" srcId="{0A2798DD-94E9-4C00-8478-3A37C6CFDC22}" destId="{DE193C8F-2EBF-45C5-A95F-06F576DC99EF}" srcOrd="0" destOrd="0" presId="urn:microsoft.com/office/officeart/2005/8/layout/orgChart1"/>
    <dgm:cxn modelId="{858998F7-284F-43BA-B1BF-55270102C878}" type="presParOf" srcId="{DE193C8F-2EBF-45C5-A95F-06F576DC99EF}" destId="{1DB2C7AD-0D9F-467C-BE20-6D13E75F2A87}" srcOrd="0" destOrd="0" presId="urn:microsoft.com/office/officeart/2005/8/layout/orgChart1"/>
    <dgm:cxn modelId="{43A7AB11-2949-4C7D-9C73-E318FB3B1A99}" type="presParOf" srcId="{DE193C8F-2EBF-45C5-A95F-06F576DC99EF}" destId="{6A6A98A2-AD08-4DAC-9319-C95707274AD0}" srcOrd="1" destOrd="0" presId="urn:microsoft.com/office/officeart/2005/8/layout/orgChart1"/>
    <dgm:cxn modelId="{66EB00EA-490B-4A90-806E-90DEA28F8421}" type="presParOf" srcId="{0A2798DD-94E9-4C00-8478-3A37C6CFDC22}" destId="{D1C6C0CE-B0C6-4124-A4DC-181395F0AA91}" srcOrd="1" destOrd="0" presId="urn:microsoft.com/office/officeart/2005/8/layout/orgChart1"/>
    <dgm:cxn modelId="{708B2E77-BAF3-4D35-9C2E-56CD22E7BC95}" type="presParOf" srcId="{0A2798DD-94E9-4C00-8478-3A37C6CFDC22}" destId="{88A9CC9C-4DE4-4034-85DD-F3ACE0D99CA1}" srcOrd="2" destOrd="0" presId="urn:microsoft.com/office/officeart/2005/8/layout/orgChart1"/>
    <dgm:cxn modelId="{7F0D090D-FECD-41A3-B38B-D920F8B828F4}" type="presParOf" srcId="{3A8A2288-36F8-4DF2-BD69-6A606ECB1545}" destId="{705414B3-3E11-4FC5-B9F5-51FF8F8F591F}" srcOrd="8" destOrd="0" presId="urn:microsoft.com/office/officeart/2005/8/layout/orgChart1"/>
    <dgm:cxn modelId="{AC01DBB1-F09D-44F2-8DEC-7ECAEC2A8A18}" type="presParOf" srcId="{3A8A2288-36F8-4DF2-BD69-6A606ECB1545}" destId="{0A5F10A5-92C0-44F2-84DF-3567782D551A}" srcOrd="9" destOrd="0" presId="urn:microsoft.com/office/officeart/2005/8/layout/orgChart1"/>
    <dgm:cxn modelId="{5A9BAB71-CA89-4CF8-B93A-90AD4DDF7814}" type="presParOf" srcId="{0A5F10A5-92C0-44F2-84DF-3567782D551A}" destId="{E7DA4FE2-C548-433C-9AA8-920A27CDB7DC}" srcOrd="0" destOrd="0" presId="urn:microsoft.com/office/officeart/2005/8/layout/orgChart1"/>
    <dgm:cxn modelId="{F97C7F11-43E3-40C5-B803-2717A3BA03EF}" type="presParOf" srcId="{E7DA4FE2-C548-433C-9AA8-920A27CDB7DC}" destId="{B19E62A6-82B8-4D1F-BEAE-32B1255425F4}" srcOrd="0" destOrd="0" presId="urn:microsoft.com/office/officeart/2005/8/layout/orgChart1"/>
    <dgm:cxn modelId="{FB3A41F6-F5EE-42C6-ACAB-4B6BE8E301F7}" type="presParOf" srcId="{E7DA4FE2-C548-433C-9AA8-920A27CDB7DC}" destId="{3CFF5045-1AB1-40CA-9A08-48D727F56506}" srcOrd="1" destOrd="0" presId="urn:microsoft.com/office/officeart/2005/8/layout/orgChart1"/>
    <dgm:cxn modelId="{14F873E0-C18F-4893-BEA5-0B9A9D37ACA5}" type="presParOf" srcId="{0A5F10A5-92C0-44F2-84DF-3567782D551A}" destId="{66A38F5C-631F-4596-B48F-7E657112E44D}" srcOrd="1" destOrd="0" presId="urn:microsoft.com/office/officeart/2005/8/layout/orgChart1"/>
    <dgm:cxn modelId="{86BA7E78-8A88-4BC5-BC1B-B3807AFDFF59}" type="presParOf" srcId="{0A5F10A5-92C0-44F2-84DF-3567782D551A}" destId="{C6C02F40-625A-4655-8758-D195D1D4BA01}" srcOrd="2" destOrd="0" presId="urn:microsoft.com/office/officeart/2005/8/layout/orgChart1"/>
    <dgm:cxn modelId="{79082313-7547-421A-998A-1B28FF93164F}" type="presParOf" srcId="{3A8A2288-36F8-4DF2-BD69-6A606ECB1545}" destId="{20E14B3C-9048-4D1F-90A8-475B799306C2}" srcOrd="10" destOrd="0" presId="urn:microsoft.com/office/officeart/2005/8/layout/orgChart1"/>
    <dgm:cxn modelId="{C294DD83-FFDA-4FD2-BE6D-282EE7B7052E}" type="presParOf" srcId="{3A8A2288-36F8-4DF2-BD69-6A606ECB1545}" destId="{901303EC-E941-45D1-804A-914A235E6007}" srcOrd="11" destOrd="0" presId="urn:microsoft.com/office/officeart/2005/8/layout/orgChart1"/>
    <dgm:cxn modelId="{F9842C8E-2E97-4C09-B6BB-534F7B2A2644}" type="presParOf" srcId="{901303EC-E941-45D1-804A-914A235E6007}" destId="{A3F5E4DE-C6A0-4314-87F3-B91813A581A1}" srcOrd="0" destOrd="0" presId="urn:microsoft.com/office/officeart/2005/8/layout/orgChart1"/>
    <dgm:cxn modelId="{DEFC6614-8769-4DE4-85D0-ED8B59FBB3D3}" type="presParOf" srcId="{A3F5E4DE-C6A0-4314-87F3-B91813A581A1}" destId="{804E9526-2E98-491C-AF52-635FEA43B295}" srcOrd="0" destOrd="0" presId="urn:microsoft.com/office/officeart/2005/8/layout/orgChart1"/>
    <dgm:cxn modelId="{E166BABF-76D8-4F5F-8037-59F21F29AF8E}" type="presParOf" srcId="{A3F5E4DE-C6A0-4314-87F3-B91813A581A1}" destId="{B55D3CB2-8903-418C-8B90-C71887CE8C8A}" srcOrd="1" destOrd="0" presId="urn:microsoft.com/office/officeart/2005/8/layout/orgChart1"/>
    <dgm:cxn modelId="{C897388B-6E3A-4441-A858-1B80673C142E}" type="presParOf" srcId="{901303EC-E941-45D1-804A-914A235E6007}" destId="{3BCAB71D-BC44-418F-A844-0DEBD6861928}" srcOrd="1" destOrd="0" presId="urn:microsoft.com/office/officeart/2005/8/layout/orgChart1"/>
    <dgm:cxn modelId="{F0DE9EDA-D6F9-43D1-9AD0-077EB5440CC3}" type="presParOf" srcId="{901303EC-E941-45D1-804A-914A235E6007}" destId="{1EDB2A3C-5E12-4732-831B-49FA62E34B03}" srcOrd="2" destOrd="0" presId="urn:microsoft.com/office/officeart/2005/8/layout/orgChart1"/>
    <dgm:cxn modelId="{126DE12B-A4C2-4F5A-A23B-94144C7804D8}" type="presParOf" srcId="{3A8A2288-36F8-4DF2-BD69-6A606ECB1545}" destId="{90582F4F-2320-4E27-BE97-2A89A2346E46}" srcOrd="12" destOrd="0" presId="urn:microsoft.com/office/officeart/2005/8/layout/orgChart1"/>
    <dgm:cxn modelId="{F76E8D12-C079-44CE-A8FD-BC13625BABE2}" type="presParOf" srcId="{3A8A2288-36F8-4DF2-BD69-6A606ECB1545}" destId="{F3577177-9396-4C67-9D34-4B233430CCB7}" srcOrd="13" destOrd="0" presId="urn:microsoft.com/office/officeart/2005/8/layout/orgChart1"/>
    <dgm:cxn modelId="{42CB7180-A374-433D-BE47-DA264DC2632C}" type="presParOf" srcId="{F3577177-9396-4C67-9D34-4B233430CCB7}" destId="{338A6316-D0F1-468B-A145-A2DB99978D16}" srcOrd="0" destOrd="0" presId="urn:microsoft.com/office/officeart/2005/8/layout/orgChart1"/>
    <dgm:cxn modelId="{573A5413-FA48-4A59-A738-3586AA4EE067}" type="presParOf" srcId="{338A6316-D0F1-468B-A145-A2DB99978D16}" destId="{F7C8A9DA-2439-482B-932D-C5377696FA07}" srcOrd="0" destOrd="0" presId="urn:microsoft.com/office/officeart/2005/8/layout/orgChart1"/>
    <dgm:cxn modelId="{1E32C5BF-67D3-44B1-8630-4B1C5C180FCB}" type="presParOf" srcId="{338A6316-D0F1-468B-A145-A2DB99978D16}" destId="{FC2180A1-F83A-46A4-8A1F-C8A88A89025F}" srcOrd="1" destOrd="0" presId="urn:microsoft.com/office/officeart/2005/8/layout/orgChart1"/>
    <dgm:cxn modelId="{BAF76C7F-BC1A-4439-A83A-239E5EBF4694}" type="presParOf" srcId="{F3577177-9396-4C67-9D34-4B233430CCB7}" destId="{B254D9F3-990A-4E3F-8562-B882AA1E2830}" srcOrd="1" destOrd="0" presId="urn:microsoft.com/office/officeart/2005/8/layout/orgChart1"/>
    <dgm:cxn modelId="{8619CA3A-8F18-4F5E-B7E6-A95E946605F7}" type="presParOf" srcId="{F3577177-9396-4C67-9D34-4B233430CCB7}" destId="{4B8815F0-70E3-4709-B17E-77E4EC9AAE6D}" srcOrd="2" destOrd="0" presId="urn:microsoft.com/office/officeart/2005/8/layout/orgChart1"/>
    <dgm:cxn modelId="{ABCB9361-7DE5-42F7-B11D-2EACAF92F1BA}" type="presParOf" srcId="{3A8A2288-36F8-4DF2-BD69-6A606ECB1545}" destId="{32E2BEC4-87FE-4D70-81CC-E73A38594D80}" srcOrd="14" destOrd="0" presId="urn:microsoft.com/office/officeart/2005/8/layout/orgChart1"/>
    <dgm:cxn modelId="{ED7E4DCC-E2F2-4BE6-9C0C-3EDCD3F31568}" type="presParOf" srcId="{3A8A2288-36F8-4DF2-BD69-6A606ECB1545}" destId="{A5C16380-D26C-411A-B6E9-B9E01A235278}" srcOrd="15" destOrd="0" presId="urn:microsoft.com/office/officeart/2005/8/layout/orgChart1"/>
    <dgm:cxn modelId="{89863111-09B7-4167-BD42-D90150B94893}" type="presParOf" srcId="{A5C16380-D26C-411A-B6E9-B9E01A235278}" destId="{CC73F15A-516C-4013-8717-FF78B0FAB60A}" srcOrd="0" destOrd="0" presId="urn:microsoft.com/office/officeart/2005/8/layout/orgChart1"/>
    <dgm:cxn modelId="{D634E476-9087-4E3D-979F-D259CCB05A4E}" type="presParOf" srcId="{CC73F15A-516C-4013-8717-FF78B0FAB60A}" destId="{2CCE5F78-1605-4291-9241-DD76F5A3CEA8}" srcOrd="0" destOrd="0" presId="urn:microsoft.com/office/officeart/2005/8/layout/orgChart1"/>
    <dgm:cxn modelId="{00AD1B91-88DF-4A7C-AEDC-2FE833324A1E}" type="presParOf" srcId="{CC73F15A-516C-4013-8717-FF78B0FAB60A}" destId="{1A27DCA5-6310-4B6C-A92C-1AB93BF29EBB}" srcOrd="1" destOrd="0" presId="urn:microsoft.com/office/officeart/2005/8/layout/orgChart1"/>
    <dgm:cxn modelId="{E82E94B1-2315-4EF0-9336-226BF4C0837C}" type="presParOf" srcId="{A5C16380-D26C-411A-B6E9-B9E01A235278}" destId="{7B66F500-E772-4C80-BC82-41FB8037EE05}" srcOrd="1" destOrd="0" presId="urn:microsoft.com/office/officeart/2005/8/layout/orgChart1"/>
    <dgm:cxn modelId="{B48CBB01-091C-4D60-91FC-015D9A0748AE}" type="presParOf" srcId="{A5C16380-D26C-411A-B6E9-B9E01A235278}" destId="{2B5CAB45-7389-4AFB-86B9-4297E5C3961F}" srcOrd="2" destOrd="0" presId="urn:microsoft.com/office/officeart/2005/8/layout/orgChart1"/>
    <dgm:cxn modelId="{61E3AFF7-352E-4C26-981F-0CF15E9F5E44}" type="presParOf" srcId="{2E3F4E8F-BAD6-4078-BB39-CDD5B0DD9895}" destId="{AC35A4E1-8141-4CE2-BC5B-684A290904E5}"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651EB8-A363-46C4-BAAA-427A53573979}" type="doc">
      <dgm:prSet loTypeId="urn:microsoft.com/office/officeart/2005/8/layout/hProcess11" loCatId="process" qsTypeId="urn:microsoft.com/office/officeart/2005/8/quickstyle/simple1" qsCatId="simple" csTypeId="urn:microsoft.com/office/officeart/2005/8/colors/accent1_2" csCatId="accent1" phldr="1"/>
      <dgm:spPr/>
    </dgm:pt>
    <dgm:pt modelId="{C7A5E280-B716-4D39-8EA2-CD010A174692}">
      <dgm:prSet phldrT="[Text]"/>
      <dgm:spPr/>
      <dgm:t>
        <a:bodyPr/>
        <a:lstStyle/>
        <a:p>
          <a:r>
            <a:rPr lang="en-US" b="1"/>
            <a:t>HIRA                                     Reports Due Every 3 Years by 1/30</a:t>
          </a:r>
        </a:p>
      </dgm:t>
    </dgm:pt>
    <dgm:pt modelId="{EC0309F9-E117-491C-B923-BFA61EF7FC93}" type="parTrans" cxnId="{883633F6-BA21-4A4B-98FC-2FE5AD77CE66}">
      <dgm:prSet/>
      <dgm:spPr/>
      <dgm:t>
        <a:bodyPr/>
        <a:lstStyle/>
        <a:p>
          <a:endParaRPr lang="en-US"/>
        </a:p>
      </dgm:t>
    </dgm:pt>
    <dgm:pt modelId="{2E4FF317-4EB1-4D6A-B8FB-03DAFDB49BBA}" type="sibTrans" cxnId="{883633F6-BA21-4A4B-98FC-2FE5AD77CE66}">
      <dgm:prSet/>
      <dgm:spPr/>
      <dgm:t>
        <a:bodyPr/>
        <a:lstStyle/>
        <a:p>
          <a:endParaRPr lang="en-US"/>
        </a:p>
      </dgm:t>
    </dgm:pt>
    <dgm:pt modelId="{4BB6CA43-BDEA-4416-B447-F13AFF437BFE}">
      <dgm:prSet phldrT="[Text]"/>
      <dgm:spPr/>
      <dgm:t>
        <a:bodyPr/>
        <a:lstStyle/>
        <a:p>
          <a:r>
            <a:rPr lang="en-US" b="1"/>
            <a:t>SEAR                           Report Due Every Year by 8/31</a:t>
          </a:r>
        </a:p>
      </dgm:t>
    </dgm:pt>
    <dgm:pt modelId="{C4472623-8CCC-4419-BBD7-14F0AC3BE403}" type="parTrans" cxnId="{401579D3-30A8-4C41-BBDD-129DB7C6DB91}">
      <dgm:prSet/>
      <dgm:spPr/>
      <dgm:t>
        <a:bodyPr/>
        <a:lstStyle/>
        <a:p>
          <a:endParaRPr lang="en-US"/>
        </a:p>
      </dgm:t>
    </dgm:pt>
    <dgm:pt modelId="{58D86418-7B8C-4E20-9B7F-F08E4AC65503}" type="sibTrans" cxnId="{401579D3-30A8-4C41-BBDD-129DB7C6DB91}">
      <dgm:prSet/>
      <dgm:spPr/>
      <dgm:t>
        <a:bodyPr/>
        <a:lstStyle/>
        <a:p>
          <a:endParaRPr lang="en-US"/>
        </a:p>
      </dgm:t>
    </dgm:pt>
    <dgm:pt modelId="{FF202A86-C01D-4152-BF8D-64D7116FC2AC}">
      <dgm:prSet phldrT="[Text]"/>
      <dgm:spPr/>
      <dgm:t>
        <a:bodyPr/>
        <a:lstStyle/>
        <a:p>
          <a:r>
            <a:rPr lang="en-US" b="1"/>
            <a:t>THIRA                                Reports Due Every 3 Years by 11/15</a:t>
          </a:r>
        </a:p>
      </dgm:t>
    </dgm:pt>
    <dgm:pt modelId="{13EE593F-BF29-4CE0-8518-9CA76A7363F4}" type="parTrans" cxnId="{1EFB620F-E02E-4B30-8456-BF4AB47D6C72}">
      <dgm:prSet/>
      <dgm:spPr/>
      <dgm:t>
        <a:bodyPr/>
        <a:lstStyle/>
        <a:p>
          <a:endParaRPr lang="en-US"/>
        </a:p>
      </dgm:t>
    </dgm:pt>
    <dgm:pt modelId="{5D1D8736-D396-4ABC-93C1-860C7D4C7730}" type="sibTrans" cxnId="{1EFB620F-E02E-4B30-8456-BF4AB47D6C72}">
      <dgm:prSet/>
      <dgm:spPr/>
      <dgm:t>
        <a:bodyPr/>
        <a:lstStyle/>
        <a:p>
          <a:endParaRPr lang="en-US"/>
        </a:p>
      </dgm:t>
    </dgm:pt>
    <dgm:pt modelId="{9419CC34-04B8-43DA-8E1D-5D166904292E}">
      <dgm:prSet phldrT="[Text]"/>
      <dgm:spPr/>
      <dgm:t>
        <a:bodyPr/>
        <a:lstStyle/>
        <a:p>
          <a:r>
            <a:rPr lang="en-US" b="1"/>
            <a:t>CPG 101                                  Reports Due Every Year by 11/30 </a:t>
          </a:r>
        </a:p>
      </dgm:t>
    </dgm:pt>
    <dgm:pt modelId="{AB92B529-8325-48FE-B371-995773D525BC}" type="parTrans" cxnId="{C7BD8453-09C6-43E3-8D39-A6B54B3EBDAC}">
      <dgm:prSet/>
      <dgm:spPr/>
      <dgm:t>
        <a:bodyPr/>
        <a:lstStyle/>
        <a:p>
          <a:endParaRPr lang="en-US"/>
        </a:p>
      </dgm:t>
    </dgm:pt>
    <dgm:pt modelId="{C8B5E2B2-E592-4458-B36A-2E747874B633}" type="sibTrans" cxnId="{C7BD8453-09C6-43E3-8D39-A6B54B3EBDAC}">
      <dgm:prSet/>
      <dgm:spPr/>
      <dgm:t>
        <a:bodyPr/>
        <a:lstStyle/>
        <a:p>
          <a:endParaRPr lang="en-US"/>
        </a:p>
      </dgm:t>
    </dgm:pt>
    <dgm:pt modelId="{C25199BA-DAF8-4398-A768-D0197F264FC8}">
      <dgm:prSet phldrT="[Text]"/>
      <dgm:spPr/>
      <dgm:t>
        <a:bodyPr/>
        <a:lstStyle/>
        <a:p>
          <a:r>
            <a:rPr lang="en-US" b="1"/>
            <a:t>NIMS                    Report Due Every Year by 11/30   </a:t>
          </a:r>
        </a:p>
      </dgm:t>
    </dgm:pt>
    <dgm:pt modelId="{6546BA50-8217-47F7-B5AA-DA41BE53224E}" type="parTrans" cxnId="{2E097B05-9DDC-48AE-B1AC-CAF0449B7280}">
      <dgm:prSet/>
      <dgm:spPr/>
      <dgm:t>
        <a:bodyPr/>
        <a:lstStyle/>
        <a:p>
          <a:endParaRPr lang="en-US"/>
        </a:p>
      </dgm:t>
    </dgm:pt>
    <dgm:pt modelId="{2CBACDF1-773B-4561-9D47-089BD4A8202C}" type="sibTrans" cxnId="{2E097B05-9DDC-48AE-B1AC-CAF0449B7280}">
      <dgm:prSet/>
      <dgm:spPr/>
      <dgm:t>
        <a:bodyPr/>
        <a:lstStyle/>
        <a:p>
          <a:endParaRPr lang="en-US"/>
        </a:p>
      </dgm:t>
    </dgm:pt>
    <dgm:pt modelId="{195FC74C-236E-46DF-8D80-060628697B86}">
      <dgm:prSet phldrT="[Text]"/>
      <dgm:spPr/>
      <dgm:t>
        <a:bodyPr/>
        <a:lstStyle/>
        <a:p>
          <a:r>
            <a:rPr lang="en-US" b="1"/>
            <a:t>SPR                              Reports Due Every Year by 11/15            </a:t>
          </a:r>
        </a:p>
      </dgm:t>
    </dgm:pt>
    <dgm:pt modelId="{9BA27015-2958-4C76-92DA-E717428B10DE}" type="parTrans" cxnId="{CA53B101-5F16-4C7E-8BA0-934403B0324A}">
      <dgm:prSet/>
      <dgm:spPr/>
      <dgm:t>
        <a:bodyPr/>
        <a:lstStyle/>
        <a:p>
          <a:endParaRPr lang="en-US"/>
        </a:p>
      </dgm:t>
    </dgm:pt>
    <dgm:pt modelId="{A383E6C7-F37D-43F7-B9E3-D943D744AE00}" type="sibTrans" cxnId="{CA53B101-5F16-4C7E-8BA0-934403B0324A}">
      <dgm:prSet/>
      <dgm:spPr/>
      <dgm:t>
        <a:bodyPr/>
        <a:lstStyle/>
        <a:p>
          <a:endParaRPr lang="en-US"/>
        </a:p>
      </dgm:t>
    </dgm:pt>
    <dgm:pt modelId="{285BF34E-1024-4FA6-9323-4134E19B74D5}" type="pres">
      <dgm:prSet presAssocID="{76651EB8-A363-46C4-BAAA-427A53573979}" presName="Name0" presStyleCnt="0">
        <dgm:presLayoutVars>
          <dgm:dir/>
          <dgm:resizeHandles val="exact"/>
        </dgm:presLayoutVars>
      </dgm:prSet>
      <dgm:spPr/>
    </dgm:pt>
    <dgm:pt modelId="{3A322096-2E68-4C39-9580-A05159C28E91}" type="pres">
      <dgm:prSet presAssocID="{76651EB8-A363-46C4-BAAA-427A53573979}" presName="arrow" presStyleLbl="bgShp" presStyleIdx="0" presStyleCnt="1" custLinFactNeighborX="-292" custLinFactNeighborY="-744"/>
      <dgm:spPr>
        <a:solidFill>
          <a:schemeClr val="accent3">
            <a:lumMod val="40000"/>
            <a:lumOff val="60000"/>
          </a:schemeClr>
        </a:solidFill>
      </dgm:spPr>
    </dgm:pt>
    <dgm:pt modelId="{8B12F761-9C8A-4266-B0DD-2667E52FC37B}" type="pres">
      <dgm:prSet presAssocID="{76651EB8-A363-46C4-BAAA-427A53573979}" presName="points" presStyleCnt="0"/>
      <dgm:spPr/>
    </dgm:pt>
    <dgm:pt modelId="{C1F23E67-06D6-4E70-A63E-6D4D56B5D022}" type="pres">
      <dgm:prSet presAssocID="{C7A5E280-B716-4D39-8EA2-CD010A174692}" presName="compositeA" presStyleCnt="0"/>
      <dgm:spPr/>
    </dgm:pt>
    <dgm:pt modelId="{E0EFADCE-573B-4D58-9E5A-9F4CE70413E1}" type="pres">
      <dgm:prSet presAssocID="{C7A5E280-B716-4D39-8EA2-CD010A174692}" presName="textA" presStyleLbl="revTx" presStyleIdx="0" presStyleCnt="6" custScaleX="131590">
        <dgm:presLayoutVars>
          <dgm:bulletEnabled val="1"/>
        </dgm:presLayoutVars>
      </dgm:prSet>
      <dgm:spPr/>
    </dgm:pt>
    <dgm:pt modelId="{57793813-98F4-4562-89C9-B037B7C54E7A}" type="pres">
      <dgm:prSet presAssocID="{C7A5E280-B716-4D39-8EA2-CD010A174692}" presName="circleA" presStyleLbl="node1" presStyleIdx="0" presStyleCnt="6"/>
      <dgm:spPr>
        <a:solidFill>
          <a:srgbClr val="C00000"/>
        </a:solidFill>
      </dgm:spPr>
    </dgm:pt>
    <dgm:pt modelId="{625BF00C-0F9D-45C0-AB2C-438C44D8B5E2}" type="pres">
      <dgm:prSet presAssocID="{C7A5E280-B716-4D39-8EA2-CD010A174692}" presName="spaceA" presStyleCnt="0"/>
      <dgm:spPr/>
    </dgm:pt>
    <dgm:pt modelId="{5F870AAF-A649-4B42-98FE-64086349FF82}" type="pres">
      <dgm:prSet presAssocID="{2E4FF317-4EB1-4D6A-B8FB-03DAFDB49BBA}" presName="space" presStyleCnt="0"/>
      <dgm:spPr/>
    </dgm:pt>
    <dgm:pt modelId="{CE24522F-793E-467D-AEAD-F47B2526BD03}" type="pres">
      <dgm:prSet presAssocID="{4BB6CA43-BDEA-4416-B447-F13AFF437BFE}" presName="compositeB" presStyleCnt="0"/>
      <dgm:spPr/>
    </dgm:pt>
    <dgm:pt modelId="{6DB0166B-CDC5-4C44-B7BE-1DE5FC050632}" type="pres">
      <dgm:prSet presAssocID="{4BB6CA43-BDEA-4416-B447-F13AFF437BFE}" presName="textB" presStyleLbl="revTx" presStyleIdx="1" presStyleCnt="6" custScaleX="120687">
        <dgm:presLayoutVars>
          <dgm:bulletEnabled val="1"/>
        </dgm:presLayoutVars>
      </dgm:prSet>
      <dgm:spPr/>
    </dgm:pt>
    <dgm:pt modelId="{AF0F11AC-0285-4D13-82CE-74DCC8A329FD}" type="pres">
      <dgm:prSet presAssocID="{4BB6CA43-BDEA-4416-B447-F13AFF437BFE}" presName="circleB" presStyleLbl="node1" presStyleIdx="1" presStyleCnt="6"/>
      <dgm:spPr/>
    </dgm:pt>
    <dgm:pt modelId="{5DD435FA-53D7-4B5D-8A45-172401D485BD}" type="pres">
      <dgm:prSet presAssocID="{4BB6CA43-BDEA-4416-B447-F13AFF437BFE}" presName="spaceB" presStyleCnt="0"/>
      <dgm:spPr/>
    </dgm:pt>
    <dgm:pt modelId="{BD132FA8-E162-4C2A-82EA-419188B9281E}" type="pres">
      <dgm:prSet presAssocID="{58D86418-7B8C-4E20-9B7F-F08E4AC65503}" presName="space" presStyleCnt="0"/>
      <dgm:spPr/>
    </dgm:pt>
    <dgm:pt modelId="{9EE7B213-E6D6-47DE-BB04-3BFC2088471D}" type="pres">
      <dgm:prSet presAssocID="{FF202A86-C01D-4152-BF8D-64D7116FC2AC}" presName="compositeA" presStyleCnt="0"/>
      <dgm:spPr/>
    </dgm:pt>
    <dgm:pt modelId="{30CA6959-E881-4CCE-AE5F-16381EC700ED}" type="pres">
      <dgm:prSet presAssocID="{FF202A86-C01D-4152-BF8D-64D7116FC2AC}" presName="textA" presStyleLbl="revTx" presStyleIdx="2" presStyleCnt="6" custScaleX="163649">
        <dgm:presLayoutVars>
          <dgm:bulletEnabled val="1"/>
        </dgm:presLayoutVars>
      </dgm:prSet>
      <dgm:spPr/>
    </dgm:pt>
    <dgm:pt modelId="{BC9EB953-F8E4-4B13-B255-3AA1F787B8B5}" type="pres">
      <dgm:prSet presAssocID="{FF202A86-C01D-4152-BF8D-64D7116FC2AC}" presName="circleA" presStyleLbl="node1" presStyleIdx="2" presStyleCnt="6"/>
      <dgm:spPr>
        <a:solidFill>
          <a:schemeClr val="accent3">
            <a:lumMod val="75000"/>
          </a:schemeClr>
        </a:solidFill>
      </dgm:spPr>
    </dgm:pt>
    <dgm:pt modelId="{BDE524B5-6509-4261-A449-E5056781CC2D}" type="pres">
      <dgm:prSet presAssocID="{FF202A86-C01D-4152-BF8D-64D7116FC2AC}" presName="spaceA" presStyleCnt="0"/>
      <dgm:spPr/>
    </dgm:pt>
    <dgm:pt modelId="{48BFA0CC-ED8F-42B3-92BE-6AFEA35BD617}" type="pres">
      <dgm:prSet presAssocID="{5D1D8736-D396-4ABC-93C1-860C7D4C7730}" presName="space" presStyleCnt="0"/>
      <dgm:spPr/>
    </dgm:pt>
    <dgm:pt modelId="{A5BF22DB-4050-4839-BD4F-95B08382009B}" type="pres">
      <dgm:prSet presAssocID="{195FC74C-236E-46DF-8D80-060628697B86}" presName="compositeB" presStyleCnt="0"/>
      <dgm:spPr/>
    </dgm:pt>
    <dgm:pt modelId="{FB64FA04-2DA0-4CCA-9817-1D9D217CE7F9}" type="pres">
      <dgm:prSet presAssocID="{195FC74C-236E-46DF-8D80-060628697B86}" presName="textB" presStyleLbl="revTx" presStyleIdx="3" presStyleCnt="6" custScaleX="154180">
        <dgm:presLayoutVars>
          <dgm:bulletEnabled val="1"/>
        </dgm:presLayoutVars>
      </dgm:prSet>
      <dgm:spPr/>
    </dgm:pt>
    <dgm:pt modelId="{3024F8D0-F8DD-4EF9-85AF-FDF42F239260}" type="pres">
      <dgm:prSet presAssocID="{195FC74C-236E-46DF-8D80-060628697B86}" presName="circleB" presStyleLbl="node1" presStyleIdx="3" presStyleCnt="6"/>
      <dgm:spPr>
        <a:solidFill>
          <a:srgbClr val="00B050"/>
        </a:solidFill>
      </dgm:spPr>
    </dgm:pt>
    <dgm:pt modelId="{9FF1A7E6-F9E1-4D1B-8678-3EE1BEC6D6E9}" type="pres">
      <dgm:prSet presAssocID="{195FC74C-236E-46DF-8D80-060628697B86}" presName="spaceB" presStyleCnt="0"/>
      <dgm:spPr/>
    </dgm:pt>
    <dgm:pt modelId="{234B8E82-9B58-4F14-8F3D-C30E4DE4B19A}" type="pres">
      <dgm:prSet presAssocID="{A383E6C7-F37D-43F7-B9E3-D943D744AE00}" presName="space" presStyleCnt="0"/>
      <dgm:spPr/>
    </dgm:pt>
    <dgm:pt modelId="{807B463A-9E60-4751-AFF0-C51CF858B996}" type="pres">
      <dgm:prSet presAssocID="{9419CC34-04B8-43DA-8E1D-5D166904292E}" presName="compositeA" presStyleCnt="0"/>
      <dgm:spPr/>
    </dgm:pt>
    <dgm:pt modelId="{844FF14C-ECD6-45BE-A2BE-85C98D632111}" type="pres">
      <dgm:prSet presAssocID="{9419CC34-04B8-43DA-8E1D-5D166904292E}" presName="textA" presStyleLbl="revTx" presStyleIdx="4" presStyleCnt="6" custScaleX="160401">
        <dgm:presLayoutVars>
          <dgm:bulletEnabled val="1"/>
        </dgm:presLayoutVars>
      </dgm:prSet>
      <dgm:spPr/>
    </dgm:pt>
    <dgm:pt modelId="{F790E0C9-9C49-4F28-B332-CB3FC05335C9}" type="pres">
      <dgm:prSet presAssocID="{9419CC34-04B8-43DA-8E1D-5D166904292E}" presName="circleA" presStyleLbl="node1" presStyleIdx="4" presStyleCnt="6"/>
      <dgm:spPr>
        <a:solidFill>
          <a:schemeClr val="bg2">
            <a:lumMod val="50000"/>
          </a:schemeClr>
        </a:solidFill>
      </dgm:spPr>
    </dgm:pt>
    <dgm:pt modelId="{EA28E286-2DDC-4796-8215-C0190C88558B}" type="pres">
      <dgm:prSet presAssocID="{9419CC34-04B8-43DA-8E1D-5D166904292E}" presName="spaceA" presStyleCnt="0"/>
      <dgm:spPr/>
    </dgm:pt>
    <dgm:pt modelId="{599AF42E-4971-4186-980F-FD6675AFD4EF}" type="pres">
      <dgm:prSet presAssocID="{C8B5E2B2-E592-4458-B36A-2E747874B633}" presName="space" presStyleCnt="0"/>
      <dgm:spPr/>
    </dgm:pt>
    <dgm:pt modelId="{4F494934-37A2-4660-8BE5-D108BED71A41}" type="pres">
      <dgm:prSet presAssocID="{C25199BA-DAF8-4398-A768-D0197F264FC8}" presName="compositeB" presStyleCnt="0"/>
      <dgm:spPr/>
    </dgm:pt>
    <dgm:pt modelId="{DCB7E653-7271-430D-916A-530DA6356767}" type="pres">
      <dgm:prSet presAssocID="{C25199BA-DAF8-4398-A768-D0197F264FC8}" presName="textB" presStyleLbl="revTx" presStyleIdx="5" presStyleCnt="6" custScaleX="145088">
        <dgm:presLayoutVars>
          <dgm:bulletEnabled val="1"/>
        </dgm:presLayoutVars>
      </dgm:prSet>
      <dgm:spPr/>
    </dgm:pt>
    <dgm:pt modelId="{151BE663-BEC6-4987-A45F-2CE0475552FC}" type="pres">
      <dgm:prSet presAssocID="{C25199BA-DAF8-4398-A768-D0197F264FC8}" presName="circleB" presStyleLbl="node1" presStyleIdx="5" presStyleCnt="6"/>
      <dgm:spPr>
        <a:solidFill>
          <a:srgbClr val="5B2DDB"/>
        </a:solidFill>
      </dgm:spPr>
    </dgm:pt>
    <dgm:pt modelId="{B82DD10A-9136-4690-8CE6-F1BA3AE179CB}" type="pres">
      <dgm:prSet presAssocID="{C25199BA-DAF8-4398-A768-D0197F264FC8}" presName="spaceB" presStyleCnt="0"/>
      <dgm:spPr/>
    </dgm:pt>
  </dgm:ptLst>
  <dgm:cxnLst>
    <dgm:cxn modelId="{CA53B101-5F16-4C7E-8BA0-934403B0324A}" srcId="{76651EB8-A363-46C4-BAAA-427A53573979}" destId="{195FC74C-236E-46DF-8D80-060628697B86}" srcOrd="3" destOrd="0" parTransId="{9BA27015-2958-4C76-92DA-E717428B10DE}" sibTransId="{A383E6C7-F37D-43F7-B9E3-D943D744AE00}"/>
    <dgm:cxn modelId="{2E097B05-9DDC-48AE-B1AC-CAF0449B7280}" srcId="{76651EB8-A363-46C4-BAAA-427A53573979}" destId="{C25199BA-DAF8-4398-A768-D0197F264FC8}" srcOrd="5" destOrd="0" parTransId="{6546BA50-8217-47F7-B5AA-DA41BE53224E}" sibTransId="{2CBACDF1-773B-4561-9D47-089BD4A8202C}"/>
    <dgm:cxn modelId="{1EFB620F-E02E-4B30-8456-BF4AB47D6C72}" srcId="{76651EB8-A363-46C4-BAAA-427A53573979}" destId="{FF202A86-C01D-4152-BF8D-64D7116FC2AC}" srcOrd="2" destOrd="0" parTransId="{13EE593F-BF29-4CE0-8518-9CA76A7363F4}" sibTransId="{5D1D8736-D396-4ABC-93C1-860C7D4C7730}"/>
    <dgm:cxn modelId="{F65A0A2E-5008-423C-9A54-5ED6953B4A41}" type="presOf" srcId="{C25199BA-DAF8-4398-A768-D0197F264FC8}" destId="{DCB7E653-7271-430D-916A-530DA6356767}" srcOrd="0" destOrd="0" presId="urn:microsoft.com/office/officeart/2005/8/layout/hProcess11"/>
    <dgm:cxn modelId="{1D7AF540-BD4E-4324-9098-0F1285EE27EC}" type="presOf" srcId="{FF202A86-C01D-4152-BF8D-64D7116FC2AC}" destId="{30CA6959-E881-4CCE-AE5F-16381EC700ED}" srcOrd="0" destOrd="0" presId="urn:microsoft.com/office/officeart/2005/8/layout/hProcess11"/>
    <dgm:cxn modelId="{C7BD8453-09C6-43E3-8D39-A6B54B3EBDAC}" srcId="{76651EB8-A363-46C4-BAAA-427A53573979}" destId="{9419CC34-04B8-43DA-8E1D-5D166904292E}" srcOrd="4" destOrd="0" parTransId="{AB92B529-8325-48FE-B371-995773D525BC}" sibTransId="{C8B5E2B2-E592-4458-B36A-2E747874B633}"/>
    <dgm:cxn modelId="{24675056-D5CB-4D39-B7DC-1C6FEB2DE6C4}" type="presOf" srcId="{76651EB8-A363-46C4-BAAA-427A53573979}" destId="{285BF34E-1024-4FA6-9323-4134E19B74D5}" srcOrd="0" destOrd="0" presId="urn:microsoft.com/office/officeart/2005/8/layout/hProcess11"/>
    <dgm:cxn modelId="{3F0A81A6-37D6-4B34-8ACC-32C1AADEC825}" type="presOf" srcId="{C7A5E280-B716-4D39-8EA2-CD010A174692}" destId="{E0EFADCE-573B-4D58-9E5A-9F4CE70413E1}" srcOrd="0" destOrd="0" presId="urn:microsoft.com/office/officeart/2005/8/layout/hProcess11"/>
    <dgm:cxn modelId="{E14D4ACD-8712-4271-8481-13BDAE194B2D}" type="presOf" srcId="{4BB6CA43-BDEA-4416-B447-F13AFF437BFE}" destId="{6DB0166B-CDC5-4C44-B7BE-1DE5FC050632}" srcOrd="0" destOrd="0" presId="urn:microsoft.com/office/officeart/2005/8/layout/hProcess11"/>
    <dgm:cxn modelId="{401579D3-30A8-4C41-BBDD-129DB7C6DB91}" srcId="{76651EB8-A363-46C4-BAAA-427A53573979}" destId="{4BB6CA43-BDEA-4416-B447-F13AFF437BFE}" srcOrd="1" destOrd="0" parTransId="{C4472623-8CCC-4419-BBD7-14F0AC3BE403}" sibTransId="{58D86418-7B8C-4E20-9B7F-F08E4AC65503}"/>
    <dgm:cxn modelId="{A4E66DD8-BFB1-401D-86F3-3FCF4B5F26FC}" type="presOf" srcId="{195FC74C-236E-46DF-8D80-060628697B86}" destId="{FB64FA04-2DA0-4CCA-9817-1D9D217CE7F9}" srcOrd="0" destOrd="0" presId="urn:microsoft.com/office/officeart/2005/8/layout/hProcess11"/>
    <dgm:cxn modelId="{883633F6-BA21-4A4B-98FC-2FE5AD77CE66}" srcId="{76651EB8-A363-46C4-BAAA-427A53573979}" destId="{C7A5E280-B716-4D39-8EA2-CD010A174692}" srcOrd="0" destOrd="0" parTransId="{EC0309F9-E117-491C-B923-BFA61EF7FC93}" sibTransId="{2E4FF317-4EB1-4D6A-B8FB-03DAFDB49BBA}"/>
    <dgm:cxn modelId="{EAEDE0F8-A623-403A-B31D-AE33821E65BA}" type="presOf" srcId="{9419CC34-04B8-43DA-8E1D-5D166904292E}" destId="{844FF14C-ECD6-45BE-A2BE-85C98D632111}" srcOrd="0" destOrd="0" presId="urn:microsoft.com/office/officeart/2005/8/layout/hProcess11"/>
    <dgm:cxn modelId="{15A3934C-4A8E-44F9-B0A1-0144EABD8054}" type="presParOf" srcId="{285BF34E-1024-4FA6-9323-4134E19B74D5}" destId="{3A322096-2E68-4C39-9580-A05159C28E91}" srcOrd="0" destOrd="0" presId="urn:microsoft.com/office/officeart/2005/8/layout/hProcess11"/>
    <dgm:cxn modelId="{1BC248E9-9410-42AF-8256-5E4FC45DB71D}" type="presParOf" srcId="{285BF34E-1024-4FA6-9323-4134E19B74D5}" destId="{8B12F761-9C8A-4266-B0DD-2667E52FC37B}" srcOrd="1" destOrd="0" presId="urn:microsoft.com/office/officeart/2005/8/layout/hProcess11"/>
    <dgm:cxn modelId="{4DEFF35C-4070-41FE-BF77-8F09C207B3B0}" type="presParOf" srcId="{8B12F761-9C8A-4266-B0DD-2667E52FC37B}" destId="{C1F23E67-06D6-4E70-A63E-6D4D56B5D022}" srcOrd="0" destOrd="0" presId="urn:microsoft.com/office/officeart/2005/8/layout/hProcess11"/>
    <dgm:cxn modelId="{A415290B-26FE-47D9-B246-258A2A3CBE89}" type="presParOf" srcId="{C1F23E67-06D6-4E70-A63E-6D4D56B5D022}" destId="{E0EFADCE-573B-4D58-9E5A-9F4CE70413E1}" srcOrd="0" destOrd="0" presId="urn:microsoft.com/office/officeart/2005/8/layout/hProcess11"/>
    <dgm:cxn modelId="{2D2C232E-6449-4F9C-9628-541A4967271C}" type="presParOf" srcId="{C1F23E67-06D6-4E70-A63E-6D4D56B5D022}" destId="{57793813-98F4-4562-89C9-B037B7C54E7A}" srcOrd="1" destOrd="0" presId="urn:microsoft.com/office/officeart/2005/8/layout/hProcess11"/>
    <dgm:cxn modelId="{61AF1373-59DD-489A-A27B-CB6319585E98}" type="presParOf" srcId="{C1F23E67-06D6-4E70-A63E-6D4D56B5D022}" destId="{625BF00C-0F9D-45C0-AB2C-438C44D8B5E2}" srcOrd="2" destOrd="0" presId="urn:microsoft.com/office/officeart/2005/8/layout/hProcess11"/>
    <dgm:cxn modelId="{448B89C3-23EF-40D0-8B95-1E685180CD43}" type="presParOf" srcId="{8B12F761-9C8A-4266-B0DD-2667E52FC37B}" destId="{5F870AAF-A649-4B42-98FE-64086349FF82}" srcOrd="1" destOrd="0" presId="urn:microsoft.com/office/officeart/2005/8/layout/hProcess11"/>
    <dgm:cxn modelId="{537BE904-9DC7-42CA-A7A4-10DB71746BA3}" type="presParOf" srcId="{8B12F761-9C8A-4266-B0DD-2667E52FC37B}" destId="{CE24522F-793E-467D-AEAD-F47B2526BD03}" srcOrd="2" destOrd="0" presId="urn:microsoft.com/office/officeart/2005/8/layout/hProcess11"/>
    <dgm:cxn modelId="{EBC65AE2-14B5-442E-81A2-EB3957E58EFF}" type="presParOf" srcId="{CE24522F-793E-467D-AEAD-F47B2526BD03}" destId="{6DB0166B-CDC5-4C44-B7BE-1DE5FC050632}" srcOrd="0" destOrd="0" presId="urn:microsoft.com/office/officeart/2005/8/layout/hProcess11"/>
    <dgm:cxn modelId="{0670824B-42EC-4F39-B49D-9EACC49EB3FC}" type="presParOf" srcId="{CE24522F-793E-467D-AEAD-F47B2526BD03}" destId="{AF0F11AC-0285-4D13-82CE-74DCC8A329FD}" srcOrd="1" destOrd="0" presId="urn:microsoft.com/office/officeart/2005/8/layout/hProcess11"/>
    <dgm:cxn modelId="{CBD8FC74-DD25-4E5C-9B50-522455B5D980}" type="presParOf" srcId="{CE24522F-793E-467D-AEAD-F47B2526BD03}" destId="{5DD435FA-53D7-4B5D-8A45-172401D485BD}" srcOrd="2" destOrd="0" presId="urn:microsoft.com/office/officeart/2005/8/layout/hProcess11"/>
    <dgm:cxn modelId="{C3E3DF1E-001B-4F42-BA52-69C102DB4E38}" type="presParOf" srcId="{8B12F761-9C8A-4266-B0DD-2667E52FC37B}" destId="{BD132FA8-E162-4C2A-82EA-419188B9281E}" srcOrd="3" destOrd="0" presId="urn:microsoft.com/office/officeart/2005/8/layout/hProcess11"/>
    <dgm:cxn modelId="{715660D5-668F-44DC-9D13-370B0DB0E78C}" type="presParOf" srcId="{8B12F761-9C8A-4266-B0DD-2667E52FC37B}" destId="{9EE7B213-E6D6-47DE-BB04-3BFC2088471D}" srcOrd="4" destOrd="0" presId="urn:microsoft.com/office/officeart/2005/8/layout/hProcess11"/>
    <dgm:cxn modelId="{CA77E7A4-6205-49F2-8B2D-CB0750B170AC}" type="presParOf" srcId="{9EE7B213-E6D6-47DE-BB04-3BFC2088471D}" destId="{30CA6959-E881-4CCE-AE5F-16381EC700ED}" srcOrd="0" destOrd="0" presId="urn:microsoft.com/office/officeart/2005/8/layout/hProcess11"/>
    <dgm:cxn modelId="{A635858C-74D9-4568-A658-93FAA507F85D}" type="presParOf" srcId="{9EE7B213-E6D6-47DE-BB04-3BFC2088471D}" destId="{BC9EB953-F8E4-4B13-B255-3AA1F787B8B5}" srcOrd="1" destOrd="0" presId="urn:microsoft.com/office/officeart/2005/8/layout/hProcess11"/>
    <dgm:cxn modelId="{A46F02DD-C55F-42C5-B018-AE804C937E25}" type="presParOf" srcId="{9EE7B213-E6D6-47DE-BB04-3BFC2088471D}" destId="{BDE524B5-6509-4261-A449-E5056781CC2D}" srcOrd="2" destOrd="0" presId="urn:microsoft.com/office/officeart/2005/8/layout/hProcess11"/>
    <dgm:cxn modelId="{0E9D73E8-4FA6-4F85-96A8-2AE4602DB2BA}" type="presParOf" srcId="{8B12F761-9C8A-4266-B0DD-2667E52FC37B}" destId="{48BFA0CC-ED8F-42B3-92BE-6AFEA35BD617}" srcOrd="5" destOrd="0" presId="urn:microsoft.com/office/officeart/2005/8/layout/hProcess11"/>
    <dgm:cxn modelId="{51CA745F-FC92-4E8E-8936-1F2E6FD0D5DD}" type="presParOf" srcId="{8B12F761-9C8A-4266-B0DD-2667E52FC37B}" destId="{A5BF22DB-4050-4839-BD4F-95B08382009B}" srcOrd="6" destOrd="0" presId="urn:microsoft.com/office/officeart/2005/8/layout/hProcess11"/>
    <dgm:cxn modelId="{DE079F03-D9C5-43A8-AC1C-C32A5C8EAC81}" type="presParOf" srcId="{A5BF22DB-4050-4839-BD4F-95B08382009B}" destId="{FB64FA04-2DA0-4CCA-9817-1D9D217CE7F9}" srcOrd="0" destOrd="0" presId="urn:microsoft.com/office/officeart/2005/8/layout/hProcess11"/>
    <dgm:cxn modelId="{AA9F054F-C210-4B5F-8569-EB56FCEED826}" type="presParOf" srcId="{A5BF22DB-4050-4839-BD4F-95B08382009B}" destId="{3024F8D0-F8DD-4EF9-85AF-FDF42F239260}" srcOrd="1" destOrd="0" presId="urn:microsoft.com/office/officeart/2005/8/layout/hProcess11"/>
    <dgm:cxn modelId="{4145D351-6D08-4328-8C36-4811440E2131}" type="presParOf" srcId="{A5BF22DB-4050-4839-BD4F-95B08382009B}" destId="{9FF1A7E6-F9E1-4D1B-8678-3EE1BEC6D6E9}" srcOrd="2" destOrd="0" presId="urn:microsoft.com/office/officeart/2005/8/layout/hProcess11"/>
    <dgm:cxn modelId="{66608C98-29A6-4988-8A4F-DC668CF48DFC}" type="presParOf" srcId="{8B12F761-9C8A-4266-B0DD-2667E52FC37B}" destId="{234B8E82-9B58-4F14-8F3D-C30E4DE4B19A}" srcOrd="7" destOrd="0" presId="urn:microsoft.com/office/officeart/2005/8/layout/hProcess11"/>
    <dgm:cxn modelId="{A8A84DBF-51AE-425F-974F-B79584F0849C}" type="presParOf" srcId="{8B12F761-9C8A-4266-B0DD-2667E52FC37B}" destId="{807B463A-9E60-4751-AFF0-C51CF858B996}" srcOrd="8" destOrd="0" presId="urn:microsoft.com/office/officeart/2005/8/layout/hProcess11"/>
    <dgm:cxn modelId="{B313C184-0498-4BE5-ACEF-D6AEC3704F3D}" type="presParOf" srcId="{807B463A-9E60-4751-AFF0-C51CF858B996}" destId="{844FF14C-ECD6-45BE-A2BE-85C98D632111}" srcOrd="0" destOrd="0" presId="urn:microsoft.com/office/officeart/2005/8/layout/hProcess11"/>
    <dgm:cxn modelId="{C342584C-61FE-4A08-B66B-D4E16EB3CE83}" type="presParOf" srcId="{807B463A-9E60-4751-AFF0-C51CF858B996}" destId="{F790E0C9-9C49-4F28-B332-CB3FC05335C9}" srcOrd="1" destOrd="0" presId="urn:microsoft.com/office/officeart/2005/8/layout/hProcess11"/>
    <dgm:cxn modelId="{859A2A39-E026-417B-B0CF-D9C6D454EBB1}" type="presParOf" srcId="{807B463A-9E60-4751-AFF0-C51CF858B996}" destId="{EA28E286-2DDC-4796-8215-C0190C88558B}" srcOrd="2" destOrd="0" presId="urn:microsoft.com/office/officeart/2005/8/layout/hProcess11"/>
    <dgm:cxn modelId="{E98F0542-FCCE-4D05-95E0-4BCA34CFC9B2}" type="presParOf" srcId="{8B12F761-9C8A-4266-B0DD-2667E52FC37B}" destId="{599AF42E-4971-4186-980F-FD6675AFD4EF}" srcOrd="9" destOrd="0" presId="urn:microsoft.com/office/officeart/2005/8/layout/hProcess11"/>
    <dgm:cxn modelId="{8F8220FB-B5C0-4DCA-B538-C146E7DFF6E2}" type="presParOf" srcId="{8B12F761-9C8A-4266-B0DD-2667E52FC37B}" destId="{4F494934-37A2-4660-8BE5-D108BED71A41}" srcOrd="10" destOrd="0" presId="urn:microsoft.com/office/officeart/2005/8/layout/hProcess11"/>
    <dgm:cxn modelId="{3BDEB493-3836-465C-A953-28E03775CBC7}" type="presParOf" srcId="{4F494934-37A2-4660-8BE5-D108BED71A41}" destId="{DCB7E653-7271-430D-916A-530DA6356767}" srcOrd="0" destOrd="0" presId="urn:microsoft.com/office/officeart/2005/8/layout/hProcess11"/>
    <dgm:cxn modelId="{3DF974B2-BFE4-4E05-88D1-F65F0BFCB6E3}" type="presParOf" srcId="{4F494934-37A2-4660-8BE5-D108BED71A41}" destId="{151BE663-BEC6-4987-A45F-2CE0475552FC}" srcOrd="1" destOrd="0" presId="urn:microsoft.com/office/officeart/2005/8/layout/hProcess11"/>
    <dgm:cxn modelId="{3C59EE49-7BDA-4892-A697-253DA4475AA6}" type="presParOf" srcId="{4F494934-37A2-4660-8BE5-D108BED71A41}" destId="{B82DD10A-9136-4690-8CE6-F1BA3AE179C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2BEC4-87FE-4D70-81CC-E73A38594D80}">
      <dsp:nvSpPr>
        <dsp:cNvPr id="0" name=""/>
        <dsp:cNvSpPr/>
      </dsp:nvSpPr>
      <dsp:spPr>
        <a:xfrm>
          <a:off x="7147043" y="2227428"/>
          <a:ext cx="1466268" cy="3651964"/>
        </a:xfrm>
        <a:custGeom>
          <a:avLst/>
          <a:gdLst/>
          <a:ahLst/>
          <a:cxnLst/>
          <a:rect l="0" t="0" r="0" b="0"/>
          <a:pathLst>
            <a:path>
              <a:moveTo>
                <a:pt x="0" y="0"/>
              </a:moveTo>
              <a:lnTo>
                <a:pt x="0" y="3493980"/>
              </a:lnTo>
              <a:lnTo>
                <a:pt x="1466268" y="3493980"/>
              </a:lnTo>
              <a:lnTo>
                <a:pt x="1466268" y="365196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582F4F-2320-4E27-BE97-2A89A2346E46}">
      <dsp:nvSpPr>
        <dsp:cNvPr id="0" name=""/>
        <dsp:cNvSpPr/>
      </dsp:nvSpPr>
      <dsp:spPr>
        <a:xfrm>
          <a:off x="5642437" y="2227428"/>
          <a:ext cx="1504605" cy="3647540"/>
        </a:xfrm>
        <a:custGeom>
          <a:avLst/>
          <a:gdLst/>
          <a:ahLst/>
          <a:cxnLst/>
          <a:rect l="0" t="0" r="0" b="0"/>
          <a:pathLst>
            <a:path>
              <a:moveTo>
                <a:pt x="1504605" y="0"/>
              </a:moveTo>
              <a:lnTo>
                <a:pt x="1504605" y="3489557"/>
              </a:lnTo>
              <a:lnTo>
                <a:pt x="0" y="3489557"/>
              </a:lnTo>
              <a:lnTo>
                <a:pt x="0" y="364754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E14B3C-9048-4D1F-90A8-475B799306C2}">
      <dsp:nvSpPr>
        <dsp:cNvPr id="0" name=""/>
        <dsp:cNvSpPr/>
      </dsp:nvSpPr>
      <dsp:spPr>
        <a:xfrm>
          <a:off x="5642437" y="2227428"/>
          <a:ext cx="1504605" cy="2548869"/>
        </a:xfrm>
        <a:custGeom>
          <a:avLst/>
          <a:gdLst/>
          <a:ahLst/>
          <a:cxnLst/>
          <a:rect l="0" t="0" r="0" b="0"/>
          <a:pathLst>
            <a:path>
              <a:moveTo>
                <a:pt x="1504605" y="0"/>
              </a:moveTo>
              <a:lnTo>
                <a:pt x="1504605" y="2390886"/>
              </a:lnTo>
              <a:lnTo>
                <a:pt x="0" y="2390886"/>
              </a:lnTo>
              <a:lnTo>
                <a:pt x="0" y="25488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414B3-3E11-4FC5-B9F5-51FF8F8F591F}">
      <dsp:nvSpPr>
        <dsp:cNvPr id="0" name=""/>
        <dsp:cNvSpPr/>
      </dsp:nvSpPr>
      <dsp:spPr>
        <a:xfrm>
          <a:off x="7147043" y="2227428"/>
          <a:ext cx="1505914" cy="2548869"/>
        </a:xfrm>
        <a:custGeom>
          <a:avLst/>
          <a:gdLst/>
          <a:ahLst/>
          <a:cxnLst/>
          <a:rect l="0" t="0" r="0" b="0"/>
          <a:pathLst>
            <a:path>
              <a:moveTo>
                <a:pt x="0" y="0"/>
              </a:moveTo>
              <a:lnTo>
                <a:pt x="0" y="2390886"/>
              </a:lnTo>
              <a:lnTo>
                <a:pt x="1505914" y="2390886"/>
              </a:lnTo>
              <a:lnTo>
                <a:pt x="1505914" y="25488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DBA2B4-F083-4FBF-AD57-0011525BFD95}">
      <dsp:nvSpPr>
        <dsp:cNvPr id="0" name=""/>
        <dsp:cNvSpPr/>
      </dsp:nvSpPr>
      <dsp:spPr>
        <a:xfrm>
          <a:off x="7147043" y="2227428"/>
          <a:ext cx="1471955" cy="1421070"/>
        </a:xfrm>
        <a:custGeom>
          <a:avLst/>
          <a:gdLst/>
          <a:ahLst/>
          <a:cxnLst/>
          <a:rect l="0" t="0" r="0" b="0"/>
          <a:pathLst>
            <a:path>
              <a:moveTo>
                <a:pt x="0" y="0"/>
              </a:moveTo>
              <a:lnTo>
                <a:pt x="0" y="1263086"/>
              </a:lnTo>
              <a:lnTo>
                <a:pt x="1471955" y="1263086"/>
              </a:lnTo>
              <a:lnTo>
                <a:pt x="1471955" y="142107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F85EEC-8090-42D6-B4CE-9953057AB36D}">
      <dsp:nvSpPr>
        <dsp:cNvPr id="0" name=""/>
        <dsp:cNvSpPr/>
      </dsp:nvSpPr>
      <dsp:spPr>
        <a:xfrm>
          <a:off x="5642437" y="2227428"/>
          <a:ext cx="1504605" cy="1421070"/>
        </a:xfrm>
        <a:custGeom>
          <a:avLst/>
          <a:gdLst/>
          <a:ahLst/>
          <a:cxnLst/>
          <a:rect l="0" t="0" r="0" b="0"/>
          <a:pathLst>
            <a:path>
              <a:moveTo>
                <a:pt x="1504605" y="0"/>
              </a:moveTo>
              <a:lnTo>
                <a:pt x="1504605" y="1263086"/>
              </a:lnTo>
              <a:lnTo>
                <a:pt x="0" y="1263086"/>
              </a:lnTo>
              <a:lnTo>
                <a:pt x="0" y="142107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A2FEC-D3C1-4B1D-96F4-25B52B45588D}">
      <dsp:nvSpPr>
        <dsp:cNvPr id="0" name=""/>
        <dsp:cNvSpPr/>
      </dsp:nvSpPr>
      <dsp:spPr>
        <a:xfrm>
          <a:off x="7147043" y="2227428"/>
          <a:ext cx="1407995" cy="398472"/>
        </a:xfrm>
        <a:custGeom>
          <a:avLst/>
          <a:gdLst/>
          <a:ahLst/>
          <a:cxnLst/>
          <a:rect l="0" t="0" r="0" b="0"/>
          <a:pathLst>
            <a:path>
              <a:moveTo>
                <a:pt x="0" y="0"/>
              </a:moveTo>
              <a:lnTo>
                <a:pt x="0" y="240488"/>
              </a:lnTo>
              <a:lnTo>
                <a:pt x="1407995" y="240488"/>
              </a:lnTo>
              <a:lnTo>
                <a:pt x="1407995" y="39847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EBFD25-C3F3-42AA-832E-C18820673E48}">
      <dsp:nvSpPr>
        <dsp:cNvPr id="0" name=""/>
        <dsp:cNvSpPr/>
      </dsp:nvSpPr>
      <dsp:spPr>
        <a:xfrm>
          <a:off x="5642437" y="2227428"/>
          <a:ext cx="1504605" cy="398472"/>
        </a:xfrm>
        <a:custGeom>
          <a:avLst/>
          <a:gdLst/>
          <a:ahLst/>
          <a:cxnLst/>
          <a:rect l="0" t="0" r="0" b="0"/>
          <a:pathLst>
            <a:path>
              <a:moveTo>
                <a:pt x="1504605" y="0"/>
              </a:moveTo>
              <a:lnTo>
                <a:pt x="1504605" y="240488"/>
              </a:lnTo>
              <a:lnTo>
                <a:pt x="0" y="240488"/>
              </a:lnTo>
              <a:lnTo>
                <a:pt x="0" y="39847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26AF12-AF93-47A1-B155-149321A4D9DF}">
      <dsp:nvSpPr>
        <dsp:cNvPr id="0" name=""/>
        <dsp:cNvSpPr/>
      </dsp:nvSpPr>
      <dsp:spPr>
        <a:xfrm>
          <a:off x="6394740" y="1475125"/>
          <a:ext cx="1504605" cy="7523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Narrow" panose="020B0606020202030204" pitchFamily="34" charset="0"/>
            </a:rPr>
            <a:t>Peri Rogowski</a:t>
          </a:r>
          <a:r>
            <a:rPr lang="en-US" sz="1400" b="0" kern="1200">
              <a:latin typeface="Arial Narrow" panose="020B0606020202030204" pitchFamily="34" charset="0"/>
            </a:rPr>
            <a:t>                     State Planning              Officer</a:t>
          </a:r>
        </a:p>
      </dsp:txBody>
      <dsp:txXfrm>
        <a:off x="6394740" y="1475125"/>
        <a:ext cx="1504605" cy="752302"/>
      </dsp:txXfrm>
    </dsp:sp>
    <dsp:sp modelId="{BF0C89BF-08A2-4CC5-B011-12E96522092A}">
      <dsp:nvSpPr>
        <dsp:cNvPr id="0" name=""/>
        <dsp:cNvSpPr/>
      </dsp:nvSpPr>
      <dsp:spPr>
        <a:xfrm>
          <a:off x="4890134" y="2625900"/>
          <a:ext cx="1504605" cy="752302"/>
        </a:xfrm>
        <a:prstGeom prst="rect">
          <a:avLst/>
        </a:prstGeom>
        <a:solidFill>
          <a:srgbClr val="AA1F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Narrow" panose="020B0606020202030204" pitchFamily="34" charset="0"/>
            </a:rPr>
            <a:t>Janice Lee                       </a:t>
          </a:r>
          <a:r>
            <a:rPr lang="en-US" sz="1400" b="0" kern="1200">
              <a:latin typeface="Arial Narrow" panose="020B0606020202030204" pitchFamily="34" charset="0"/>
            </a:rPr>
            <a:t>Division Project  Manager</a:t>
          </a:r>
        </a:p>
      </dsp:txBody>
      <dsp:txXfrm>
        <a:off x="4890134" y="2625900"/>
        <a:ext cx="1504605" cy="752302"/>
      </dsp:txXfrm>
    </dsp:sp>
    <dsp:sp modelId="{7D5898AA-B5C1-492D-9821-F056FF0BE4C3}">
      <dsp:nvSpPr>
        <dsp:cNvPr id="0" name=""/>
        <dsp:cNvSpPr/>
      </dsp:nvSpPr>
      <dsp:spPr>
        <a:xfrm>
          <a:off x="7802735" y="2625900"/>
          <a:ext cx="1504605" cy="752302"/>
        </a:xfrm>
        <a:prstGeom prst="rect">
          <a:avLst/>
        </a:prstGeom>
        <a:solidFill>
          <a:srgbClr val="AA1F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Narrow" panose="020B0606020202030204" pitchFamily="34" charset="0"/>
            </a:rPr>
            <a:t>Scott Huffman                   </a:t>
          </a:r>
          <a:r>
            <a:rPr lang="en-US" sz="1400" b="0" kern="1200">
              <a:latin typeface="Arial Narrow" panose="020B0606020202030204" pitchFamily="34" charset="0"/>
            </a:rPr>
            <a:t>Continuity Planning Manager</a:t>
          </a:r>
        </a:p>
      </dsp:txBody>
      <dsp:txXfrm>
        <a:off x="7802735" y="2625900"/>
        <a:ext cx="1504605" cy="752302"/>
      </dsp:txXfrm>
    </dsp:sp>
    <dsp:sp modelId="{753BECCA-DE0B-4AC6-B7CE-7061CB60C827}">
      <dsp:nvSpPr>
        <dsp:cNvPr id="0" name=""/>
        <dsp:cNvSpPr/>
      </dsp:nvSpPr>
      <dsp:spPr>
        <a:xfrm>
          <a:off x="4890134" y="3648498"/>
          <a:ext cx="1504605" cy="752302"/>
        </a:xfrm>
        <a:prstGeom prst="rect">
          <a:avLst/>
        </a:prstGeom>
        <a:solidFill>
          <a:srgbClr val="AA1F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Narrow" panose="020B0606020202030204" pitchFamily="34" charset="0"/>
            </a:rPr>
            <a:t>Allison Curry                      </a:t>
          </a:r>
          <a:r>
            <a:rPr lang="en-US" sz="1400" b="0" kern="1200">
              <a:latin typeface="Arial Narrow" panose="020B0606020202030204" pitchFamily="34" charset="0"/>
            </a:rPr>
            <a:t>Natural Hazards Planning Manager</a:t>
          </a:r>
        </a:p>
      </dsp:txBody>
      <dsp:txXfrm>
        <a:off x="4890134" y="3648498"/>
        <a:ext cx="1504605" cy="752302"/>
      </dsp:txXfrm>
    </dsp:sp>
    <dsp:sp modelId="{1DB2C7AD-0D9F-467C-BE20-6D13E75F2A87}">
      <dsp:nvSpPr>
        <dsp:cNvPr id="0" name=""/>
        <dsp:cNvSpPr/>
      </dsp:nvSpPr>
      <dsp:spPr>
        <a:xfrm>
          <a:off x="7866696" y="3648498"/>
          <a:ext cx="1504605" cy="752302"/>
        </a:xfrm>
        <a:prstGeom prst="rect">
          <a:avLst/>
        </a:prstGeom>
        <a:solidFill>
          <a:srgbClr val="AA1F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Narrow" panose="020B0606020202030204" pitchFamily="34" charset="0"/>
            </a:rPr>
            <a:t>Joshua Kiilu              </a:t>
          </a:r>
          <a:r>
            <a:rPr lang="en-US" sz="1400" b="0" kern="1200">
              <a:latin typeface="Arial Narrow" panose="020B0606020202030204" pitchFamily="34" charset="0"/>
            </a:rPr>
            <a:t>Cybersecurity &amp; Risk Assessment</a:t>
          </a:r>
        </a:p>
      </dsp:txBody>
      <dsp:txXfrm>
        <a:off x="7866696" y="3648498"/>
        <a:ext cx="1504605" cy="752302"/>
      </dsp:txXfrm>
    </dsp:sp>
    <dsp:sp modelId="{B19E62A6-82B8-4D1F-BEAE-32B1255425F4}">
      <dsp:nvSpPr>
        <dsp:cNvPr id="0" name=""/>
        <dsp:cNvSpPr/>
      </dsp:nvSpPr>
      <dsp:spPr>
        <a:xfrm>
          <a:off x="7900655" y="4776298"/>
          <a:ext cx="1504605" cy="752302"/>
        </a:xfrm>
        <a:prstGeom prst="rect">
          <a:avLst/>
        </a:prstGeom>
        <a:solidFill>
          <a:srgbClr val="AA1F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Narrow" panose="020B0606020202030204" pitchFamily="34" charset="0"/>
            </a:rPr>
            <a:t>Felicia Wolfe </a:t>
          </a:r>
          <a:r>
            <a:rPr lang="en-US" sz="1400" b="0" kern="1200">
              <a:latin typeface="Arial Narrow" panose="020B0606020202030204" pitchFamily="34" charset="0"/>
            </a:rPr>
            <a:t>Technological     Hazards Planning Manager</a:t>
          </a:r>
        </a:p>
      </dsp:txBody>
      <dsp:txXfrm>
        <a:off x="7900655" y="4776298"/>
        <a:ext cx="1504605" cy="752302"/>
      </dsp:txXfrm>
    </dsp:sp>
    <dsp:sp modelId="{804E9526-2E98-491C-AF52-635FEA43B295}">
      <dsp:nvSpPr>
        <dsp:cNvPr id="0" name=""/>
        <dsp:cNvSpPr/>
      </dsp:nvSpPr>
      <dsp:spPr>
        <a:xfrm>
          <a:off x="4890134" y="4776298"/>
          <a:ext cx="1504605" cy="752302"/>
        </a:xfrm>
        <a:prstGeom prst="rect">
          <a:avLst/>
        </a:prstGeom>
        <a:solidFill>
          <a:srgbClr val="AA1F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Narrow" panose="020B0606020202030204" pitchFamily="34" charset="0"/>
            </a:rPr>
            <a:t>Selena Rosas                    </a:t>
          </a:r>
          <a:r>
            <a:rPr lang="en-US" sz="1400" b="0" kern="1200">
              <a:latin typeface="Arial Narrow" panose="020B0606020202030204" pitchFamily="34" charset="0"/>
            </a:rPr>
            <a:t>Critical Infrastructure  &amp; Logistics Planning Manager</a:t>
          </a:r>
        </a:p>
      </dsp:txBody>
      <dsp:txXfrm>
        <a:off x="4890134" y="4776298"/>
        <a:ext cx="1504605" cy="752302"/>
      </dsp:txXfrm>
    </dsp:sp>
    <dsp:sp modelId="{F7C8A9DA-2439-482B-932D-C5377696FA07}">
      <dsp:nvSpPr>
        <dsp:cNvPr id="0" name=""/>
        <dsp:cNvSpPr/>
      </dsp:nvSpPr>
      <dsp:spPr>
        <a:xfrm>
          <a:off x="4890134" y="5874968"/>
          <a:ext cx="1504605" cy="752302"/>
        </a:xfrm>
        <a:prstGeom prst="rect">
          <a:avLst/>
        </a:prstGeom>
        <a:solidFill>
          <a:srgbClr val="AA1F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Narrow" panose="020B0606020202030204" pitchFamily="34" charset="0"/>
            </a:rPr>
            <a:t>Vacant         </a:t>
          </a:r>
          <a:r>
            <a:rPr lang="en-US" sz="1400" b="0" kern="1200">
              <a:latin typeface="Arial Narrow" panose="020B0606020202030204" pitchFamily="34" charset="0"/>
            </a:rPr>
            <a:t>       Emergency Services Planning Manager</a:t>
          </a:r>
        </a:p>
      </dsp:txBody>
      <dsp:txXfrm>
        <a:off x="4890134" y="5874968"/>
        <a:ext cx="1504605" cy="752302"/>
      </dsp:txXfrm>
    </dsp:sp>
    <dsp:sp modelId="{2CCE5F78-1605-4291-9241-DD76F5A3CEA8}">
      <dsp:nvSpPr>
        <dsp:cNvPr id="0" name=""/>
        <dsp:cNvSpPr/>
      </dsp:nvSpPr>
      <dsp:spPr>
        <a:xfrm>
          <a:off x="7861008" y="5879392"/>
          <a:ext cx="1504605" cy="752302"/>
        </a:xfrm>
        <a:prstGeom prst="rect">
          <a:avLst/>
        </a:prstGeom>
        <a:solidFill>
          <a:srgbClr val="AA1F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Narrow" panose="020B0606020202030204" pitchFamily="34" charset="0"/>
            </a:rPr>
            <a:t>Vacant    </a:t>
          </a:r>
          <a:r>
            <a:rPr lang="en-US" sz="1400" b="0" kern="1200">
              <a:latin typeface="Arial Narrow" panose="020B0606020202030204" pitchFamily="34" charset="0"/>
            </a:rPr>
            <a:t>                    Mass Care Planning Manager</a:t>
          </a:r>
        </a:p>
      </dsp:txBody>
      <dsp:txXfrm>
        <a:off x="7861008" y="5879392"/>
        <a:ext cx="1504605" cy="752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22096-2E68-4C39-9580-A05159C28E91}">
      <dsp:nvSpPr>
        <dsp:cNvPr id="0" name=""/>
        <dsp:cNvSpPr/>
      </dsp:nvSpPr>
      <dsp:spPr>
        <a:xfrm>
          <a:off x="0" y="693142"/>
          <a:ext cx="10506074" cy="933450"/>
        </a:xfrm>
        <a:prstGeom prst="notchedRightArrow">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E0EFADCE-573B-4D58-9E5A-9F4CE70413E1}">
      <dsp:nvSpPr>
        <dsp:cNvPr id="0" name=""/>
        <dsp:cNvSpPr/>
      </dsp:nvSpPr>
      <dsp:spPr>
        <a:xfrm>
          <a:off x="3226" y="0"/>
          <a:ext cx="1380637" cy="93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t>HIRA                                     Reports Due Every 3 Years by 1/30</a:t>
          </a:r>
        </a:p>
      </dsp:txBody>
      <dsp:txXfrm>
        <a:off x="3226" y="0"/>
        <a:ext cx="1380637" cy="933450"/>
      </dsp:txXfrm>
    </dsp:sp>
    <dsp:sp modelId="{57793813-98F4-4562-89C9-B037B7C54E7A}">
      <dsp:nvSpPr>
        <dsp:cNvPr id="0" name=""/>
        <dsp:cNvSpPr/>
      </dsp:nvSpPr>
      <dsp:spPr>
        <a:xfrm>
          <a:off x="576864" y="1050131"/>
          <a:ext cx="233362" cy="233362"/>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B0166B-CDC5-4C44-B7BE-1DE5FC050632}">
      <dsp:nvSpPr>
        <dsp:cNvPr id="0" name=""/>
        <dsp:cNvSpPr/>
      </dsp:nvSpPr>
      <dsp:spPr>
        <a:xfrm>
          <a:off x="1436324" y="1400174"/>
          <a:ext cx="1266243" cy="93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a:t>SEAR                           Report Due Every Year by 8/31</a:t>
          </a:r>
        </a:p>
      </dsp:txBody>
      <dsp:txXfrm>
        <a:off x="1436324" y="1400174"/>
        <a:ext cx="1266243" cy="933450"/>
      </dsp:txXfrm>
    </dsp:sp>
    <dsp:sp modelId="{AF0F11AC-0285-4D13-82CE-74DCC8A329FD}">
      <dsp:nvSpPr>
        <dsp:cNvPr id="0" name=""/>
        <dsp:cNvSpPr/>
      </dsp:nvSpPr>
      <dsp:spPr>
        <a:xfrm>
          <a:off x="1952765" y="1050131"/>
          <a:ext cx="233362" cy="233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A6959-E881-4CCE-AE5F-16381EC700ED}">
      <dsp:nvSpPr>
        <dsp:cNvPr id="0" name=""/>
        <dsp:cNvSpPr/>
      </dsp:nvSpPr>
      <dsp:spPr>
        <a:xfrm>
          <a:off x="2755028" y="0"/>
          <a:ext cx="1716999" cy="93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t>THIRA                                Reports Due Every 3 Years by 11/15</a:t>
          </a:r>
        </a:p>
      </dsp:txBody>
      <dsp:txXfrm>
        <a:off x="2755028" y="0"/>
        <a:ext cx="1716999" cy="933450"/>
      </dsp:txXfrm>
    </dsp:sp>
    <dsp:sp modelId="{BC9EB953-F8E4-4B13-B255-3AA1F787B8B5}">
      <dsp:nvSpPr>
        <dsp:cNvPr id="0" name=""/>
        <dsp:cNvSpPr/>
      </dsp:nvSpPr>
      <dsp:spPr>
        <a:xfrm>
          <a:off x="3496847" y="1050131"/>
          <a:ext cx="233362" cy="233362"/>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4FA04-2DA0-4CCA-9817-1D9D217CE7F9}">
      <dsp:nvSpPr>
        <dsp:cNvPr id="0" name=""/>
        <dsp:cNvSpPr/>
      </dsp:nvSpPr>
      <dsp:spPr>
        <a:xfrm>
          <a:off x="4524488" y="1400174"/>
          <a:ext cx="1617651" cy="93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a:t>SPR                              Reports Due Every Year by 11/15            </a:t>
          </a:r>
        </a:p>
      </dsp:txBody>
      <dsp:txXfrm>
        <a:off x="4524488" y="1400174"/>
        <a:ext cx="1617651" cy="933450"/>
      </dsp:txXfrm>
    </dsp:sp>
    <dsp:sp modelId="{3024F8D0-F8DD-4EF9-85AF-FDF42F239260}">
      <dsp:nvSpPr>
        <dsp:cNvPr id="0" name=""/>
        <dsp:cNvSpPr/>
      </dsp:nvSpPr>
      <dsp:spPr>
        <a:xfrm>
          <a:off x="5216632" y="1050131"/>
          <a:ext cx="233362" cy="233362"/>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FF14C-ECD6-45BE-A2BE-85C98D632111}">
      <dsp:nvSpPr>
        <dsp:cNvPr id="0" name=""/>
        <dsp:cNvSpPr/>
      </dsp:nvSpPr>
      <dsp:spPr>
        <a:xfrm>
          <a:off x="6194599" y="0"/>
          <a:ext cx="1682921" cy="93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t>CPG 101                                  Reports Due Every Year by 11/30 </a:t>
          </a:r>
        </a:p>
      </dsp:txBody>
      <dsp:txXfrm>
        <a:off x="6194599" y="0"/>
        <a:ext cx="1682921" cy="933450"/>
      </dsp:txXfrm>
    </dsp:sp>
    <dsp:sp modelId="{F790E0C9-9C49-4F28-B332-CB3FC05335C9}">
      <dsp:nvSpPr>
        <dsp:cNvPr id="0" name=""/>
        <dsp:cNvSpPr/>
      </dsp:nvSpPr>
      <dsp:spPr>
        <a:xfrm>
          <a:off x="6919379" y="1050131"/>
          <a:ext cx="233362" cy="233362"/>
        </a:xfrm>
        <a:prstGeom prst="ellips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7E653-7271-430D-916A-530DA6356767}">
      <dsp:nvSpPr>
        <dsp:cNvPr id="0" name=""/>
        <dsp:cNvSpPr/>
      </dsp:nvSpPr>
      <dsp:spPr>
        <a:xfrm>
          <a:off x="7929981" y="1400174"/>
          <a:ext cx="1522258" cy="93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a:t>NIMS                    Report Due Every Year by 11/30   </a:t>
          </a:r>
        </a:p>
      </dsp:txBody>
      <dsp:txXfrm>
        <a:off x="7929981" y="1400174"/>
        <a:ext cx="1522258" cy="933450"/>
      </dsp:txXfrm>
    </dsp:sp>
    <dsp:sp modelId="{151BE663-BEC6-4987-A45F-2CE0475552FC}">
      <dsp:nvSpPr>
        <dsp:cNvPr id="0" name=""/>
        <dsp:cNvSpPr/>
      </dsp:nvSpPr>
      <dsp:spPr>
        <a:xfrm>
          <a:off x="8574429" y="1050131"/>
          <a:ext cx="233362" cy="233362"/>
        </a:xfrm>
        <a:prstGeom prst="ellipse">
          <a:avLst/>
        </a:prstGeom>
        <a:solidFill>
          <a:srgbClr val="5B2D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0998E-5E45-4AD8-97EA-FCB7CA25B79F}"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FB881-8030-47DE-A669-C22448C67484}" type="slidenum">
              <a:rPr lang="en-US" smtClean="0"/>
              <a:t>‹#›</a:t>
            </a:fld>
            <a:endParaRPr lang="en-US"/>
          </a:p>
        </p:txBody>
      </p:sp>
    </p:spTree>
    <p:extLst>
      <p:ext uri="{BB962C8B-B14F-4D97-AF65-F5344CB8AC3E}">
        <p14:creationId xmlns:p14="http://schemas.microsoft.com/office/powerpoint/2010/main" val="335176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307512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2FB881-8030-47DE-A669-C22448C67484}" type="slidenum">
              <a:rPr lang="en-US" smtClean="0"/>
              <a:t>4</a:t>
            </a:fld>
            <a:endParaRPr lang="en-US"/>
          </a:p>
        </p:txBody>
      </p:sp>
    </p:spTree>
    <p:extLst>
      <p:ext uri="{BB962C8B-B14F-4D97-AF65-F5344CB8AC3E}">
        <p14:creationId xmlns:p14="http://schemas.microsoft.com/office/powerpoint/2010/main" val="283476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2FB881-8030-47DE-A669-C22448C67484}" type="slidenum">
              <a:rPr lang="en-US" smtClean="0"/>
              <a:t>12</a:t>
            </a:fld>
            <a:endParaRPr lang="en-US"/>
          </a:p>
        </p:txBody>
      </p:sp>
    </p:spTree>
    <p:extLst>
      <p:ext uri="{BB962C8B-B14F-4D97-AF65-F5344CB8AC3E}">
        <p14:creationId xmlns:p14="http://schemas.microsoft.com/office/powerpoint/2010/main" val="45166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376B99-22B3-4244-A4B1-65D303FD6149}"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1826027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355"/>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446215"/>
            <a:ext cx="12192000" cy="214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9" name="Title 1"/>
          <p:cNvSpPr>
            <a:spLocks noGrp="1"/>
          </p:cNvSpPr>
          <p:nvPr>
            <p:ph type="ctrTitle" hasCustomPrompt="1"/>
          </p:nvPr>
        </p:nvSpPr>
        <p:spPr>
          <a:xfrm>
            <a:off x="1524000" y="2446215"/>
            <a:ext cx="9144000" cy="2149274"/>
          </a:xfrm>
        </p:spPr>
        <p:txBody>
          <a:bodyPr/>
          <a:lstStyle>
            <a:lvl1pPr algn="ctr">
              <a:defRPr cap="all" baseline="0"/>
            </a:lvl1pPr>
          </a:lstStyle>
          <a:p>
            <a:r>
              <a:rPr lang="en-US" b="1">
                <a:solidFill>
                  <a:srgbClr val="182853"/>
                </a:solidFill>
              </a:rPr>
              <a:t>INTERNAL CONTINUITY OF </a:t>
            </a:r>
            <a:br>
              <a:rPr lang="en-US" b="1">
                <a:solidFill>
                  <a:srgbClr val="182853"/>
                </a:solidFill>
              </a:rPr>
            </a:br>
            <a:r>
              <a:rPr lang="en-US" b="1">
                <a:solidFill>
                  <a:srgbClr val="182853"/>
                </a:solidFill>
              </a:rPr>
              <a:t>OPERATIONS TRAINING </a:t>
            </a:r>
          </a:p>
        </p:txBody>
      </p:sp>
      <p:sp>
        <p:nvSpPr>
          <p:cNvPr id="10" name="Subtitle 2"/>
          <p:cNvSpPr>
            <a:spLocks noGrp="1"/>
          </p:cNvSpPr>
          <p:nvPr>
            <p:ph type="subTitle" idx="1"/>
          </p:nvPr>
        </p:nvSpPr>
        <p:spPr>
          <a:xfrm>
            <a:off x="1524000" y="4777701"/>
            <a:ext cx="9144000" cy="1655762"/>
          </a:xfrm>
        </p:spPr>
        <p:txBody>
          <a:bodyPr/>
          <a:lstStyle>
            <a:lvl1pPr marL="0" indent="0" algn="ctr">
              <a:buNone/>
              <a:defRPr/>
            </a:lvl1pPr>
          </a:lstStyle>
          <a:p>
            <a:pPr>
              <a:lnSpc>
                <a:spcPct val="100000"/>
              </a:lnSpc>
              <a:spcBef>
                <a:spcPts val="0"/>
              </a:spcBef>
            </a:pPr>
            <a:r>
              <a:rPr lang="en-US">
                <a:solidFill>
                  <a:schemeClr val="bg1"/>
                </a:solidFill>
              </a:rPr>
              <a:t>September 2018</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4666" y="36837"/>
            <a:ext cx="1515345" cy="1821444"/>
          </a:xfrm>
          <a:prstGeom prst="rect">
            <a:avLst/>
          </a:prstGeom>
        </p:spPr>
      </p:pic>
    </p:spTree>
    <p:extLst>
      <p:ext uri="{BB962C8B-B14F-4D97-AF65-F5344CB8AC3E}">
        <p14:creationId xmlns:p14="http://schemas.microsoft.com/office/powerpoint/2010/main" val="1632693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69A60-114D-4892-8840-9C127A37721B}" type="datetimeFigureOut">
              <a:rPr lang="en-US" smtClean="0"/>
              <a:t>9/21/2021</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272395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9"/>
            <a:ext cx="10515600" cy="2852737"/>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469A60-114D-4892-8840-9C127A37721B}" type="datetimeFigureOut">
              <a:rPr lang="en-US" smtClean="0"/>
              <a:t>9/21/2021</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184417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469A60-114D-4892-8840-9C127A37721B}" type="datetimeFigureOut">
              <a:rPr lang="en-US" smtClean="0"/>
              <a:t>9/21/2021</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1069360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469A60-114D-4892-8840-9C127A37721B}" type="datetimeFigureOut">
              <a:rPr lang="en-US" smtClean="0"/>
              <a:t>9/21/2021</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3291931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469A60-114D-4892-8840-9C127A37721B}" type="datetimeFigureOut">
              <a:rPr lang="en-US" smtClean="0"/>
              <a:t>9/21/2021</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3434415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69A60-114D-4892-8840-9C127A37721B}" type="datetimeFigureOut">
              <a:rPr lang="en-US" smtClean="0"/>
              <a:t>9/21/2021</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42180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69A60-114D-4892-8840-9C127A37721B}" type="datetimeFigureOut">
              <a:rPr lang="en-US" smtClean="0"/>
              <a:t>9/21/2021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403573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2"/>
          <p:cNvSpPr>
            <a:spLocks noGrp="1"/>
          </p:cNvSpPr>
          <p:nvPr>
            <p:ph type="ctrTitle"/>
          </p:nvPr>
        </p:nvSpPr>
        <p:spPr>
          <a:xfrm>
            <a:off x="1524000" y="2446215"/>
            <a:ext cx="9144000" cy="2149274"/>
          </a:xfrm>
        </p:spPr>
        <p:txBody>
          <a:bodyPr/>
          <a:lstStyle/>
          <a:p>
            <a:endParaRPr lang="en-US"/>
          </a:p>
        </p:txBody>
      </p:sp>
      <p:sp>
        <p:nvSpPr>
          <p:cNvPr id="8" name="Rectangle 7"/>
          <p:cNvSpPr/>
          <p:nvPr userDrawn="1"/>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12192000" cy="415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10" name="Title 1"/>
          <p:cNvSpPr txBox="1">
            <a:spLocks/>
          </p:cNvSpPr>
          <p:nvPr userDrawn="1"/>
        </p:nvSpPr>
        <p:spPr>
          <a:xfrm>
            <a:off x="1524000" y="1501586"/>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cap="all" baseline="0">
                <a:solidFill>
                  <a:schemeClr val="bg1"/>
                </a:solidFill>
                <a:latin typeface="Arial Narrow" panose="020B0606020202030204" pitchFamily="34" charset="0"/>
                <a:ea typeface="+mj-ea"/>
                <a:cs typeface="+mj-cs"/>
              </a:defRPr>
            </a:lvl1pPr>
          </a:lstStyle>
          <a:p>
            <a:r>
              <a:rPr lang="en-US" b="1" baseline="0">
                <a:solidFill>
                  <a:srgbClr val="182853"/>
                </a:solidFill>
              </a:rPr>
              <a:t>SECTION DIVIDER</a:t>
            </a:r>
          </a:p>
        </p:txBody>
      </p:sp>
      <p:sp>
        <p:nvSpPr>
          <p:cNvPr id="11" name="Content Placeholder 2"/>
          <p:cNvSpPr txBox="1">
            <a:spLocks/>
          </p:cNvSpPr>
          <p:nvPr userDrawn="1"/>
        </p:nvSpPr>
        <p:spPr>
          <a:xfrm>
            <a:off x="704577" y="4678041"/>
            <a:ext cx="10782845"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a:solidFill>
                  <a:schemeClr val="bg1"/>
                </a:solidFill>
              </a:rPr>
              <a:t>Optional description down here, etc. </a:t>
            </a:r>
          </a:p>
        </p:txBody>
      </p:sp>
    </p:spTree>
    <p:extLst>
      <p:ext uri="{BB962C8B-B14F-4D97-AF65-F5344CB8AC3E}">
        <p14:creationId xmlns:p14="http://schemas.microsoft.com/office/powerpoint/2010/main" val="406413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469A60-114D-4892-8840-9C127A37721B}" type="datetimeFigureOut">
              <a:rPr lang="en-US" smtClean="0"/>
              <a:t>9/21/2021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261221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469A60-114D-4892-8840-9C127A37721B}" type="datetimeFigureOut">
              <a:rPr lang="en-US" smtClean="0"/>
              <a:t>9/21/2021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2450821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69A60-114D-4892-8840-9C127A37721B}" type="datetimeFigureOut">
              <a:rPr lang="en-US" smtClean="0"/>
              <a:t>9/21/2021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148062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1524000" y="2498955"/>
            <a:ext cx="9144000" cy="1860089"/>
          </a:xfrm>
        </p:spPr>
        <p:txBody>
          <a:bodyPr>
            <a:noAutofit/>
          </a:bodyPr>
          <a:lstStyle>
            <a:lvl1pPr algn="ctr">
              <a:defRPr baseline="0"/>
            </a:lvl1pPr>
          </a:lstStyle>
          <a:p>
            <a:r>
              <a:rPr lang="en-US" sz="8800" b="1"/>
              <a:t>BOLD STATEMENT</a:t>
            </a:r>
          </a:p>
        </p:txBody>
      </p:sp>
    </p:spTree>
    <p:extLst>
      <p:ext uri="{BB962C8B-B14F-4D97-AF65-F5344CB8AC3E}">
        <p14:creationId xmlns:p14="http://schemas.microsoft.com/office/powerpoint/2010/main" val="165474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ments/End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2446215"/>
            <a:ext cx="12192000" cy="214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7" name="Title 1"/>
          <p:cNvSpPr>
            <a:spLocks noGrp="1"/>
          </p:cNvSpPr>
          <p:nvPr>
            <p:ph type="ctrTitle"/>
          </p:nvPr>
        </p:nvSpPr>
        <p:spPr>
          <a:xfrm>
            <a:off x="1524000" y="2446215"/>
            <a:ext cx="9144000" cy="2149274"/>
          </a:xfrm>
        </p:spPr>
        <p:txBody>
          <a:bodyPr/>
          <a:lstStyle>
            <a:lvl1pPr algn="ctr">
              <a:defRPr cap="all" baseline="0"/>
            </a:lvl1pPr>
          </a:lstStyle>
          <a:p>
            <a:r>
              <a:rPr lang="en-US" b="1">
                <a:solidFill>
                  <a:srgbClr val="182853"/>
                </a:solidFill>
              </a:rPr>
              <a:t>END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4666" y="36837"/>
            <a:ext cx="1515345" cy="1821444"/>
          </a:xfrm>
          <a:prstGeom prst="rect">
            <a:avLst/>
          </a:prstGeom>
        </p:spPr>
      </p:pic>
    </p:spTree>
    <p:extLst>
      <p:ext uri="{BB962C8B-B14F-4D97-AF65-F5344CB8AC3E}">
        <p14:creationId xmlns:p14="http://schemas.microsoft.com/office/powerpoint/2010/main" val="372437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atin typeface="Arial Narrow" panose="020B060602020203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469A60-114D-4892-8840-9C127A37721B}" type="datetimeFigureOut">
              <a:rPr lang="en-US" smtClean="0"/>
              <a:t>9/21/2021</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EC30570-3EB5-4BA5-B664-858B23E33728}" type="slidenum">
              <a:rPr lang="en-US" smtClean="0"/>
              <a:t>‹#›</a:t>
            </a:fld>
            <a:endParaRPr lang="en-US"/>
          </a:p>
        </p:txBody>
      </p:sp>
    </p:spTree>
    <p:extLst>
      <p:ext uri="{BB962C8B-B14F-4D97-AF65-F5344CB8AC3E}">
        <p14:creationId xmlns:p14="http://schemas.microsoft.com/office/powerpoint/2010/main" val="362644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0486"/>
            <a:ext cx="12192000" cy="759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926646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B1B3B6"/>
                </a:solidFill>
              </a:defRPr>
            </a:lvl1pPr>
          </a:lstStyle>
          <a:p>
            <a:fld id="{6C469A60-114D-4892-8840-9C127A37721B}" type="datetimeFigureOut">
              <a:rPr lang="en-US" smtClean="0"/>
              <a:pPr/>
              <a:t>9/21/2021</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B1B3B6"/>
                </a:solidFill>
              </a:defRPr>
            </a:lvl1pPr>
          </a:lstStyle>
          <a:p>
            <a:fld id="{DEC30570-3EB5-4BA5-B664-858B23E33728}" type="slidenum">
              <a:rPr lang="en-US" smtClean="0"/>
              <a:pPr/>
              <a:t>‹#›</a:t>
            </a:fld>
            <a:endParaRPr lang="en-US"/>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104666" y="36837"/>
            <a:ext cx="1515345" cy="1821444"/>
          </a:xfrm>
          <a:prstGeom prst="rect">
            <a:avLst/>
          </a:prstGeom>
        </p:spPr>
      </p:pic>
    </p:spTree>
    <p:extLst>
      <p:ext uri="{BB962C8B-B14F-4D97-AF65-F5344CB8AC3E}">
        <p14:creationId xmlns:p14="http://schemas.microsoft.com/office/powerpoint/2010/main" val="2407233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000" kern="1200" cap="all" baseline="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0487"/>
            <a:ext cx="12192000" cy="759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365125"/>
            <a:ext cx="926646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rgbClr val="B1B3B6"/>
                </a:solidFill>
              </a:defRPr>
            </a:lvl1pPr>
          </a:lstStyle>
          <a:p>
            <a:fld id="{6C469A60-114D-4892-8840-9C127A37721B}" type="datetimeFigureOut">
              <a:rPr lang="en-US" smtClean="0"/>
              <a:pPr/>
              <a:t>9/21/2021</a:t>
            </a:fld>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rgbClr val="B1B3B6"/>
                </a:solidFill>
              </a:defRPr>
            </a:lvl1pPr>
          </a:lstStyle>
          <a:p>
            <a:fld id="{DEC30570-3EB5-4BA5-B664-858B23E33728}" type="slidenum">
              <a:rPr lang="en-US" smtClean="0"/>
              <a:pPr/>
              <a:t>‹#›</a:t>
            </a:fld>
            <a:endParaRPr lang="en-US"/>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104668" y="36837"/>
            <a:ext cx="1515345" cy="1821444"/>
          </a:xfrm>
          <a:prstGeom prst="rect">
            <a:avLst/>
          </a:prstGeom>
        </p:spPr>
      </p:pic>
    </p:spTree>
    <p:extLst>
      <p:ext uri="{BB962C8B-B14F-4D97-AF65-F5344CB8AC3E}">
        <p14:creationId xmlns:p14="http://schemas.microsoft.com/office/powerpoint/2010/main" val="7329830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l" defTabSz="914400" rtl="0" eaLnBrk="1" latinLnBrk="0" hangingPunct="1">
        <a:lnSpc>
          <a:spcPct val="90000"/>
        </a:lnSpc>
        <a:spcBef>
          <a:spcPct val="0"/>
        </a:spcBef>
        <a:buNone/>
        <a:defRPr sz="4400" kern="120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1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1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1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1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hyperlink" Target="mailto:SRosas@dhs.IN.gov" TargetMode="External"/><Relationship Id="rId3" Type="http://schemas.openxmlformats.org/officeDocument/2006/relationships/hyperlink" Target="mailto:JKiilu1@dhs.IN.gov" TargetMode="External"/><Relationship Id="rId7" Type="http://schemas.openxmlformats.org/officeDocument/2006/relationships/hyperlink" Target="mailto:SHuffman@dhs.IN.gov" TargetMode="External"/><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hyperlink" Target="mailto:jalee@dhs.IN.gov" TargetMode="External"/><Relationship Id="rId5" Type="http://schemas.openxmlformats.org/officeDocument/2006/relationships/hyperlink" Target="mailto:PRogowski@dhs.in.gov" TargetMode="External"/><Relationship Id="rId4" Type="http://schemas.openxmlformats.org/officeDocument/2006/relationships/hyperlink" Target="mailto:FWolfe@dhs.IN.gov" TargetMode="External"/><Relationship Id="rId9" Type="http://schemas.openxmlformats.org/officeDocument/2006/relationships/hyperlink" Target="mailto:ACurry@dhs.IN.gov"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fema.gov/emergency-managers/national-preparedness/goal" TargetMode="External"/><Relationship Id="rId13" Type="http://schemas.openxmlformats.org/officeDocument/2006/relationships/hyperlink" Target="https://www.cisa.gov/critical-infrastructure-sectors" TargetMode="External"/><Relationship Id="rId3" Type="http://schemas.openxmlformats.org/officeDocument/2006/relationships/hyperlink" Target="https://www.fema.gov/emergency-managers/nims" TargetMode="External"/><Relationship Id="rId7" Type="http://schemas.openxmlformats.org/officeDocument/2006/relationships/hyperlink" Target="https://www.dhs.gov/presidential-policy-directive-8-national-preparedness" TargetMode="External"/><Relationship Id="rId12" Type="http://schemas.openxmlformats.org/officeDocument/2006/relationships/hyperlink" Target="https://www.fema.gov/emergency-managers/practitioners/lifelines" TargetMode="External"/><Relationship Id="rId2" Type="http://schemas.openxmlformats.org/officeDocument/2006/relationships/hyperlink" Target="https://www.fema.gov/emergency-managers/national-preparedness/frameworks" TargetMode="External"/><Relationship Id="rId1" Type="http://schemas.openxmlformats.org/officeDocument/2006/relationships/slideLayout" Target="../slideLayouts/slideLayout2.xml"/><Relationship Id="rId6" Type="http://schemas.openxmlformats.org/officeDocument/2006/relationships/hyperlink" Target="https://www.cisa.gov/securing-public-gatherings" TargetMode="External"/><Relationship Id="rId11" Type="http://schemas.openxmlformats.org/officeDocument/2006/relationships/hyperlink" Target="https://www.fema.gov/emergency-managers/risk-management/risk-capability-assessment" TargetMode="External"/><Relationship Id="rId5" Type="http://schemas.openxmlformats.org/officeDocument/2006/relationships/hyperlink" Target="https://www.fema.gov/sites/default/files/2020-04/CPG201Final20180525.pdf" TargetMode="External"/><Relationship Id="rId10" Type="http://schemas.openxmlformats.org/officeDocument/2006/relationships/hyperlink" Target="https://www.fema.gov/emergency-managers/national-preparedness" TargetMode="External"/><Relationship Id="rId4" Type="http://schemas.openxmlformats.org/officeDocument/2006/relationships/hyperlink" Target="https://www.fema.gov/pdf/about/divisions/npd/CPG_101_V2.pdf" TargetMode="External"/><Relationship Id="rId9" Type="http://schemas.openxmlformats.org/officeDocument/2006/relationships/hyperlink" Target="https://www.fema.gov/glossary/whole-community" TargetMode="External"/><Relationship Id="rId14" Type="http://schemas.openxmlformats.org/officeDocument/2006/relationships/hyperlink" Target="https://www.fema.gov/about/offices/continuit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in.gov/dhs/boards-and-commissions/indiana-emergency-response-commissio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in.gov/dhs/public-records-request-web-for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ckenworthy@dhs.in.gov" TargetMode="External"/><Relationship Id="rId2" Type="http://schemas.openxmlformats.org/officeDocument/2006/relationships/hyperlink" Target="mailto:ahorner@dhs.in.gov"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5"/>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446215"/>
            <a:ext cx="12192000" cy="214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2" name="Title 1"/>
          <p:cNvSpPr>
            <a:spLocks noGrp="1"/>
          </p:cNvSpPr>
          <p:nvPr>
            <p:ph type="ctrTitle"/>
          </p:nvPr>
        </p:nvSpPr>
        <p:spPr/>
        <p:txBody>
          <a:bodyPr/>
          <a:lstStyle/>
          <a:p>
            <a:r>
              <a:rPr lang="en-US" b="1">
                <a:solidFill>
                  <a:srgbClr val="182853"/>
                </a:solidFill>
              </a:rPr>
              <a:t>EMA Orientation Seminar </a:t>
            </a:r>
            <a:br>
              <a:rPr lang="en-US" b="1">
                <a:solidFill>
                  <a:srgbClr val="182853"/>
                </a:solidFill>
              </a:rPr>
            </a:br>
            <a:r>
              <a:rPr lang="en-US" b="1">
                <a:solidFill>
                  <a:srgbClr val="182853"/>
                </a:solidFill>
              </a:rPr>
              <a:t>Module 4</a:t>
            </a:r>
            <a:br>
              <a:rPr lang="en-US" b="1">
                <a:solidFill>
                  <a:srgbClr val="182853"/>
                </a:solidFill>
              </a:rPr>
            </a:br>
            <a:r>
              <a:rPr lang="en-US" b="1">
                <a:solidFill>
                  <a:srgbClr val="182853"/>
                </a:solidFill>
              </a:rPr>
              <a:t>planning, </a:t>
            </a:r>
            <a:r>
              <a:rPr lang="en-US" b="1" err="1">
                <a:solidFill>
                  <a:srgbClr val="182853"/>
                </a:solidFill>
              </a:rPr>
              <a:t>WEBEoc</a:t>
            </a:r>
            <a:r>
              <a:rPr lang="en-US" b="1">
                <a:solidFill>
                  <a:srgbClr val="182853"/>
                </a:solidFill>
              </a:rPr>
              <a:t>, &amp; </a:t>
            </a:r>
            <a:r>
              <a:rPr lang="en-US" b="1" err="1">
                <a:solidFill>
                  <a:srgbClr val="182853"/>
                </a:solidFill>
              </a:rPr>
              <a:t>lepc</a:t>
            </a:r>
            <a:r>
              <a:rPr lang="en-US" b="1">
                <a:solidFill>
                  <a:srgbClr val="182853"/>
                </a:solidFill>
              </a:rPr>
              <a:t>  </a:t>
            </a:r>
          </a:p>
        </p:txBody>
      </p:sp>
      <p:sp>
        <p:nvSpPr>
          <p:cNvPr id="3" name="Subtitle 2"/>
          <p:cNvSpPr>
            <a:spLocks noGrp="1"/>
          </p:cNvSpPr>
          <p:nvPr>
            <p:ph type="subTitle" idx="1"/>
          </p:nvPr>
        </p:nvSpPr>
        <p:spPr/>
        <p:txBody>
          <a:bodyPr/>
          <a:lstStyle/>
          <a:p>
            <a:pPr>
              <a:lnSpc>
                <a:spcPct val="100000"/>
              </a:lnSpc>
              <a:spcBef>
                <a:spcPts val="0"/>
              </a:spcBef>
            </a:pPr>
            <a:r>
              <a:rPr lang="en-US">
                <a:solidFill>
                  <a:schemeClr val="bg1"/>
                </a:solidFill>
              </a:rPr>
              <a:t>October 2021</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666" y="36837"/>
            <a:ext cx="1515345" cy="1821444"/>
          </a:xfrm>
          <a:prstGeom prst="rect">
            <a:avLst/>
          </a:prstGeom>
        </p:spPr>
      </p:pic>
    </p:spTree>
    <p:extLst>
      <p:ext uri="{BB962C8B-B14F-4D97-AF65-F5344CB8AC3E}">
        <p14:creationId xmlns:p14="http://schemas.microsoft.com/office/powerpoint/2010/main" val="106156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A112-ABF4-4D48-A568-47E9D96379CA}"/>
              </a:ext>
            </a:extLst>
          </p:cNvPr>
          <p:cNvSpPr>
            <a:spLocks noGrp="1"/>
          </p:cNvSpPr>
          <p:nvPr>
            <p:ph type="title"/>
          </p:nvPr>
        </p:nvSpPr>
        <p:spPr>
          <a:xfrm>
            <a:off x="428627" y="355602"/>
            <a:ext cx="9999891" cy="1325563"/>
          </a:xfrm>
        </p:spPr>
        <p:txBody>
          <a:bodyPr>
            <a:normAutofit/>
          </a:bodyPr>
          <a:lstStyle/>
          <a:p>
            <a:r>
              <a:rPr lang="en-US" sz="3100"/>
              <a:t>HIRA / THIRA / SPR / SEAR / NIMS / CPG 101 REPORT CYCLES</a:t>
            </a:r>
          </a:p>
        </p:txBody>
      </p:sp>
      <p:sp>
        <p:nvSpPr>
          <p:cNvPr id="7" name="TextBox 6">
            <a:extLst>
              <a:ext uri="{FF2B5EF4-FFF2-40B4-BE49-F238E27FC236}">
                <a16:creationId xmlns:a16="http://schemas.microsoft.com/office/drawing/2014/main" id="{E92C4C62-30DE-4597-AC63-C4BC9167C375}"/>
              </a:ext>
            </a:extLst>
          </p:cNvPr>
          <p:cNvSpPr txBox="1"/>
          <p:nvPr/>
        </p:nvSpPr>
        <p:spPr>
          <a:xfrm>
            <a:off x="981076" y="3790952"/>
            <a:ext cx="10642164" cy="3139321"/>
          </a:xfrm>
          <a:prstGeom prst="rect">
            <a:avLst/>
          </a:prstGeom>
          <a:noFill/>
        </p:spPr>
        <p:txBody>
          <a:bodyPr wrap="square" rtlCol="0">
            <a:spAutoFit/>
          </a:bodyPr>
          <a:lstStyle/>
          <a:p>
            <a:pPr>
              <a:spcBef>
                <a:spcPts val="600"/>
              </a:spcBef>
              <a:spcAft>
                <a:spcPts val="600"/>
              </a:spcAft>
            </a:pPr>
            <a:r>
              <a:rPr lang="en-US" sz="2000" b="1">
                <a:solidFill>
                  <a:srgbClr val="C00000"/>
                </a:solidFill>
                <a:latin typeface="Arial Narrow" panose="020B0606020202030204" pitchFamily="34" charset="0"/>
                <a:cs typeface="Arial" panose="020B0604020202020204" pitchFamily="34" charset="0"/>
              </a:rPr>
              <a:t>HIRA – Foundation for THIRA Step 1 - Conducted Every 3 Years:  Due January 30</a:t>
            </a:r>
            <a:r>
              <a:rPr lang="en-US" sz="2000" b="1" baseline="30000">
                <a:solidFill>
                  <a:srgbClr val="C00000"/>
                </a:solidFill>
                <a:latin typeface="Arial Narrow" panose="020B0606020202030204" pitchFamily="34" charset="0"/>
                <a:cs typeface="Arial" panose="020B0604020202020204" pitchFamily="34" charset="0"/>
              </a:rPr>
              <a:t>th</a:t>
            </a:r>
            <a:r>
              <a:rPr lang="en-US" sz="2000" b="1">
                <a:solidFill>
                  <a:srgbClr val="C00000"/>
                </a:solidFill>
                <a:latin typeface="Arial Narrow" panose="020B0606020202030204" pitchFamily="34" charset="0"/>
                <a:cs typeface="Arial" panose="020B0604020202020204" pitchFamily="34" charset="0"/>
              </a:rPr>
              <a:t> of 2021 – 2024 – 2027 </a:t>
            </a:r>
          </a:p>
          <a:p>
            <a:pPr>
              <a:spcBef>
                <a:spcPts val="600"/>
              </a:spcBef>
              <a:spcAft>
                <a:spcPts val="600"/>
              </a:spcAft>
            </a:pPr>
            <a:r>
              <a:rPr lang="en-US" sz="2000" b="1">
                <a:solidFill>
                  <a:schemeClr val="accent3">
                    <a:lumMod val="75000"/>
                  </a:schemeClr>
                </a:solidFill>
                <a:latin typeface="Arial Narrow" panose="020B0606020202030204" pitchFamily="34" charset="0"/>
                <a:cs typeface="Arial" panose="020B0604020202020204" pitchFamily="34" charset="0"/>
              </a:rPr>
              <a:t>THIRA – Foundation for SPR Step 1 - Conducted Every 3 Years:  Due November 15</a:t>
            </a:r>
            <a:r>
              <a:rPr lang="en-US" sz="2000" b="1" baseline="30000">
                <a:solidFill>
                  <a:schemeClr val="accent3">
                    <a:lumMod val="75000"/>
                  </a:schemeClr>
                </a:solidFill>
                <a:latin typeface="Arial Narrow" panose="020B0606020202030204" pitchFamily="34" charset="0"/>
                <a:cs typeface="Arial" panose="020B0604020202020204" pitchFamily="34" charset="0"/>
              </a:rPr>
              <a:t>th</a:t>
            </a:r>
            <a:r>
              <a:rPr lang="en-US" sz="2000" b="1">
                <a:solidFill>
                  <a:schemeClr val="accent3">
                    <a:lumMod val="75000"/>
                  </a:schemeClr>
                </a:solidFill>
                <a:latin typeface="Arial Narrow" panose="020B0606020202030204" pitchFamily="34" charset="0"/>
                <a:cs typeface="Arial" panose="020B0604020202020204" pitchFamily="34" charset="0"/>
              </a:rPr>
              <a:t> of 2022 – 2025 – 2028 </a:t>
            </a:r>
          </a:p>
          <a:p>
            <a:pPr>
              <a:spcBef>
                <a:spcPts val="600"/>
              </a:spcBef>
              <a:spcAft>
                <a:spcPts val="600"/>
              </a:spcAft>
            </a:pPr>
            <a:r>
              <a:rPr lang="en-US" sz="2000" b="1">
                <a:solidFill>
                  <a:srgbClr val="00B050"/>
                </a:solidFill>
                <a:latin typeface="Arial Narrow" panose="020B0606020202030204" pitchFamily="34" charset="0"/>
                <a:cs typeface="Arial" panose="020B0604020202020204" pitchFamily="34" charset="0"/>
              </a:rPr>
              <a:t>SPR – Measures Progress of Core Capability Gaps - Conducted Every Year:  Due November 15</a:t>
            </a:r>
            <a:r>
              <a:rPr lang="en-US" sz="2000" b="1" baseline="30000">
                <a:solidFill>
                  <a:srgbClr val="00B050"/>
                </a:solidFill>
                <a:latin typeface="Arial Narrow" panose="020B0606020202030204" pitchFamily="34" charset="0"/>
                <a:cs typeface="Arial" panose="020B0604020202020204" pitchFamily="34" charset="0"/>
              </a:rPr>
              <a:t>th</a:t>
            </a:r>
            <a:r>
              <a:rPr lang="en-US" sz="2000" b="1">
                <a:solidFill>
                  <a:srgbClr val="00B050"/>
                </a:solidFill>
                <a:latin typeface="Arial Narrow" panose="020B0606020202030204" pitchFamily="34" charset="0"/>
                <a:cs typeface="Arial" panose="020B0604020202020204" pitchFamily="34" charset="0"/>
              </a:rPr>
              <a:t> </a:t>
            </a:r>
          </a:p>
          <a:p>
            <a:pPr>
              <a:spcBef>
                <a:spcPts val="600"/>
              </a:spcBef>
              <a:spcAft>
                <a:spcPts val="600"/>
              </a:spcAft>
            </a:pPr>
            <a:r>
              <a:rPr lang="en-US" sz="2000" b="1">
                <a:solidFill>
                  <a:srgbClr val="002060"/>
                </a:solidFill>
                <a:latin typeface="Arial Narrow" panose="020B0606020202030204" pitchFamily="34" charset="0"/>
                <a:cs typeface="Arial" panose="020B0604020202020204" pitchFamily="34" charset="0"/>
              </a:rPr>
              <a:t>SEAR – Measures Risk of a Terrorist Attack at a Special Event - Conducted Every Year:  Due August 31</a:t>
            </a:r>
            <a:r>
              <a:rPr lang="en-US" sz="2000" b="1" baseline="30000">
                <a:solidFill>
                  <a:srgbClr val="002060"/>
                </a:solidFill>
                <a:latin typeface="Arial Narrow" panose="020B0606020202030204" pitchFamily="34" charset="0"/>
                <a:cs typeface="Arial" panose="020B0604020202020204" pitchFamily="34" charset="0"/>
              </a:rPr>
              <a:t>st</a:t>
            </a:r>
          </a:p>
          <a:p>
            <a:pPr>
              <a:spcBef>
                <a:spcPts val="600"/>
              </a:spcBef>
              <a:spcAft>
                <a:spcPts val="600"/>
              </a:spcAft>
            </a:pPr>
            <a:r>
              <a:rPr lang="en-US" sz="2000" b="1">
                <a:solidFill>
                  <a:srgbClr val="7030A0"/>
                </a:solidFill>
                <a:latin typeface="Arial Narrow" panose="020B0606020202030204" pitchFamily="34" charset="0"/>
                <a:cs typeface="Arial" panose="020B0604020202020204" pitchFamily="34" charset="0"/>
              </a:rPr>
              <a:t>NIMS – Annual Compliance Report Required by FEMA - Conducted Every Year:  Due November 15</a:t>
            </a:r>
            <a:r>
              <a:rPr lang="en-US" sz="2000" b="1" baseline="30000">
                <a:solidFill>
                  <a:srgbClr val="7030A0"/>
                </a:solidFill>
                <a:latin typeface="Arial Narrow" panose="020B0606020202030204" pitchFamily="34" charset="0"/>
                <a:cs typeface="Arial" panose="020B0604020202020204" pitchFamily="34" charset="0"/>
              </a:rPr>
              <a:t>th</a:t>
            </a:r>
            <a:r>
              <a:rPr lang="en-US" sz="2000" b="1">
                <a:solidFill>
                  <a:srgbClr val="7030A0"/>
                </a:solidFill>
                <a:latin typeface="Arial Narrow" panose="020B0606020202030204" pitchFamily="34" charset="0"/>
                <a:cs typeface="Arial" panose="020B0604020202020204" pitchFamily="34" charset="0"/>
              </a:rPr>
              <a:t> </a:t>
            </a:r>
          </a:p>
          <a:p>
            <a:pPr>
              <a:spcBef>
                <a:spcPts val="600"/>
              </a:spcBef>
              <a:spcAft>
                <a:spcPts val="600"/>
              </a:spcAft>
            </a:pPr>
            <a:r>
              <a:rPr lang="en-US" sz="2000" b="1">
                <a:solidFill>
                  <a:schemeClr val="bg2">
                    <a:lumMod val="10000"/>
                  </a:schemeClr>
                </a:solidFill>
                <a:latin typeface="Arial Narrow" panose="020B0606020202030204" pitchFamily="34" charset="0"/>
                <a:cs typeface="Arial" panose="020B0604020202020204" pitchFamily="34" charset="0"/>
              </a:rPr>
              <a:t>CPG 101 – Tracks Annual Planning Development - Conducted Every Year:  Due November 15</a:t>
            </a:r>
            <a:r>
              <a:rPr lang="en-US" sz="2000" b="1" baseline="30000">
                <a:solidFill>
                  <a:schemeClr val="bg2">
                    <a:lumMod val="10000"/>
                  </a:schemeClr>
                </a:solidFill>
                <a:latin typeface="Arial Narrow" panose="020B0606020202030204" pitchFamily="34" charset="0"/>
                <a:cs typeface="Arial" panose="020B0604020202020204" pitchFamily="34" charset="0"/>
              </a:rPr>
              <a:t>th</a:t>
            </a:r>
            <a:r>
              <a:rPr lang="en-US" sz="2000" b="1">
                <a:solidFill>
                  <a:schemeClr val="bg2">
                    <a:lumMod val="10000"/>
                  </a:schemeClr>
                </a:solidFill>
                <a:latin typeface="Arial Narrow" panose="020B0606020202030204" pitchFamily="34" charset="0"/>
                <a:cs typeface="Arial" panose="020B0604020202020204" pitchFamily="34" charset="0"/>
              </a:rPr>
              <a:t> </a:t>
            </a:r>
          </a:p>
          <a:p>
            <a:pPr>
              <a:spcBef>
                <a:spcPts val="600"/>
              </a:spcBef>
              <a:spcAft>
                <a:spcPts val="600"/>
              </a:spcAft>
            </a:pPr>
            <a:endParaRPr lang="en-US" b="1">
              <a:solidFill>
                <a:srgbClr val="0070C0"/>
              </a:solidFill>
              <a:latin typeface="Arial Narrow" panose="020B060602020203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61160303-DDD0-4883-ACA2-9D9C74533909}"/>
              </a:ext>
            </a:extLst>
          </p:cNvPr>
          <p:cNvGraphicFramePr/>
          <p:nvPr/>
        </p:nvGraphicFramePr>
        <p:xfrm>
          <a:off x="704850" y="1209677"/>
          <a:ext cx="10506074" cy="233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94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EE77-2409-4E47-858B-453154B081DA}"/>
              </a:ext>
            </a:extLst>
          </p:cNvPr>
          <p:cNvSpPr>
            <a:spLocks noGrp="1"/>
          </p:cNvSpPr>
          <p:nvPr>
            <p:ph type="title"/>
          </p:nvPr>
        </p:nvSpPr>
        <p:spPr>
          <a:xfrm>
            <a:off x="457200" y="579439"/>
            <a:ext cx="9660166" cy="652463"/>
          </a:xfrm>
        </p:spPr>
        <p:txBody>
          <a:bodyPr>
            <a:noAutofit/>
          </a:bodyPr>
          <a:lstStyle/>
          <a:p>
            <a:pPr lvl="1">
              <a:lnSpc>
                <a:spcPct val="150000"/>
              </a:lnSpc>
            </a:pPr>
            <a:r>
              <a:rPr lang="en-US" sz="3200" cap="all">
                <a:solidFill>
                  <a:schemeClr val="bg1"/>
                </a:solidFill>
                <a:latin typeface="Arial Narrow" panose="020B0606020202030204" pitchFamily="34" charset="0"/>
              </a:rPr>
              <a:t>Hazard Identification and Risk Assessment (HIRA)</a:t>
            </a:r>
          </a:p>
        </p:txBody>
      </p:sp>
      <p:sp>
        <p:nvSpPr>
          <p:cNvPr id="3" name="Content Placeholder 2">
            <a:extLst>
              <a:ext uri="{FF2B5EF4-FFF2-40B4-BE49-F238E27FC236}">
                <a16:creationId xmlns:a16="http://schemas.microsoft.com/office/drawing/2014/main" id="{9BAC3B27-8B32-4270-8849-2F810AB527C5}"/>
              </a:ext>
            </a:extLst>
          </p:cNvPr>
          <p:cNvSpPr>
            <a:spLocks noGrp="1"/>
          </p:cNvSpPr>
          <p:nvPr>
            <p:ph idx="1"/>
          </p:nvPr>
        </p:nvSpPr>
        <p:spPr>
          <a:xfrm>
            <a:off x="838200" y="1625602"/>
            <a:ext cx="10515600" cy="4879975"/>
          </a:xfrm>
        </p:spPr>
        <p:txBody>
          <a:bodyPr>
            <a:normAutofit/>
          </a:bodyPr>
          <a:lstStyle/>
          <a:p>
            <a:r>
              <a:rPr lang="en-US"/>
              <a:t>The HIRA is a quantitative process in which counties select all natural, man-made or technological hazards or threats that present the greatest risk to their community. </a:t>
            </a:r>
          </a:p>
          <a:p>
            <a:r>
              <a:rPr lang="en-US"/>
              <a:t>The HIRA uses a Calculated Probability Risk Index (CPRI) formula that measures the probability, magnitude/severity, warning time, and duration of the known hazard or threat.</a:t>
            </a:r>
          </a:p>
          <a:p>
            <a:r>
              <a:rPr lang="en-US"/>
              <a:t>It allows state and local government officials to better assess their risks to plan and prepare for consequences of threats and hazards.</a:t>
            </a:r>
          </a:p>
          <a:p>
            <a:r>
              <a:rPr lang="en-US">
                <a:solidFill>
                  <a:srgbClr val="C00000"/>
                </a:solidFill>
              </a:rPr>
              <a:t>The HIRA results generate the information needed for the THIRA, Step 1.</a:t>
            </a:r>
          </a:p>
          <a:p>
            <a:endParaRPr lang="en-US"/>
          </a:p>
        </p:txBody>
      </p:sp>
    </p:spTree>
    <p:extLst>
      <p:ext uri="{BB962C8B-B14F-4D97-AF65-F5344CB8AC3E}">
        <p14:creationId xmlns:p14="http://schemas.microsoft.com/office/powerpoint/2010/main" val="145114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a:t>THREAT &amp; HAZARD IDENTIFICATION RISK ASSESSMENT (THIRA)</a:t>
            </a:r>
          </a:p>
        </p:txBody>
      </p:sp>
      <p:sp>
        <p:nvSpPr>
          <p:cNvPr id="5" name="Content Placeholder 4"/>
          <p:cNvSpPr>
            <a:spLocks noGrp="1"/>
          </p:cNvSpPr>
          <p:nvPr>
            <p:ph idx="1"/>
          </p:nvPr>
        </p:nvSpPr>
        <p:spPr>
          <a:xfrm>
            <a:off x="838200" y="1690688"/>
            <a:ext cx="10820400" cy="5232400"/>
          </a:xfrm>
        </p:spPr>
        <p:txBody>
          <a:bodyPr>
            <a:normAutofit/>
          </a:bodyPr>
          <a:lstStyle/>
          <a:p>
            <a:pPr>
              <a:lnSpc>
                <a:spcPct val="100000"/>
              </a:lnSpc>
            </a:pPr>
            <a:r>
              <a:rPr lang="en-US"/>
              <a:t>THIRA is a 3-step risk assessment completed every 3 years.</a:t>
            </a:r>
          </a:p>
          <a:p>
            <a:pPr>
              <a:lnSpc>
                <a:spcPct val="100000"/>
              </a:lnSpc>
            </a:pPr>
            <a:r>
              <a:rPr lang="en-US"/>
              <a:t>The THIRA helps communities understand their risks and determine the level of capability they need in order to address those risks. The outputs that form this process lay the foundation for determining a community's capability gaps as part of the Stakeholder Preparedness Review.</a:t>
            </a:r>
          </a:p>
          <a:p>
            <a:pPr>
              <a:lnSpc>
                <a:spcPct val="100000"/>
              </a:lnSpc>
            </a:pPr>
            <a:r>
              <a:rPr lang="en-US"/>
              <a:t>The THIRA includes standardized language to describe threat and hazard impacts and capability targets. This allows communities to collect more specific, quantitative information while also providing important context.</a:t>
            </a:r>
          </a:p>
        </p:txBody>
      </p:sp>
    </p:spTree>
    <p:extLst>
      <p:ext uri="{BB962C8B-B14F-4D97-AF65-F5344CB8AC3E}">
        <p14:creationId xmlns:p14="http://schemas.microsoft.com/office/powerpoint/2010/main" val="194104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7050" y="1679576"/>
            <a:ext cx="11137900" cy="5019676"/>
          </a:xfrm>
        </p:spPr>
        <p:txBody>
          <a:bodyPr>
            <a:normAutofit fontScale="92500" lnSpcReduction="10000"/>
          </a:bodyPr>
          <a:lstStyle/>
          <a:p>
            <a:pPr>
              <a:lnSpc>
                <a:spcPct val="110000"/>
              </a:lnSpc>
            </a:pPr>
            <a:r>
              <a:rPr lang="en-US"/>
              <a:t>The SPR is a 3-step process completed annually and measures                       the progress of the capability targets identified in the current THIRA</a:t>
            </a:r>
          </a:p>
          <a:p>
            <a:pPr>
              <a:lnSpc>
                <a:spcPct val="110000"/>
              </a:lnSpc>
            </a:pPr>
            <a:r>
              <a:rPr lang="en-US"/>
              <a:t>Communities collect detailed and actionable data on current capabilities and identified gaps and identify priorities and timelines</a:t>
            </a:r>
          </a:p>
          <a:p>
            <a:pPr>
              <a:lnSpc>
                <a:spcPct val="110000"/>
              </a:lnSpc>
            </a:pPr>
            <a:r>
              <a:rPr lang="en-US"/>
              <a:t>Communities indicate their approaches for reducing gaps and assess the impact of relevant funding on building and sustaining capabilities</a:t>
            </a:r>
          </a:p>
          <a:p>
            <a:pPr>
              <a:lnSpc>
                <a:spcPct val="110000"/>
              </a:lnSpc>
            </a:pPr>
            <a:r>
              <a:rPr lang="en-US"/>
              <a:t>County EMAs gather feedback from county stakeholders, SMEs, businesses, non-profit organizations, and higher education partners</a:t>
            </a:r>
          </a:p>
          <a:p>
            <a:pPr>
              <a:lnSpc>
                <a:spcPct val="110000"/>
              </a:lnSpc>
            </a:pPr>
            <a:r>
              <a:rPr lang="en-US"/>
              <a:t>SPR results assist the state and federal government in prioritizing capabilities to build and sustain, plan for threats and hazards, and validate capabilities used in mitigation plans and grant justifications</a:t>
            </a:r>
          </a:p>
          <a:p>
            <a:endParaRPr lang="en-US"/>
          </a:p>
        </p:txBody>
      </p:sp>
      <p:sp>
        <p:nvSpPr>
          <p:cNvPr id="5" name="Title 4"/>
          <p:cNvSpPr>
            <a:spLocks noGrp="1"/>
          </p:cNvSpPr>
          <p:nvPr>
            <p:ph type="title"/>
          </p:nvPr>
        </p:nvSpPr>
        <p:spPr/>
        <p:txBody>
          <a:bodyPr>
            <a:normAutofit/>
          </a:bodyPr>
          <a:lstStyle/>
          <a:p>
            <a:r>
              <a:rPr lang="en-US" sz="3700"/>
              <a:t>STAKEHOLDER PREPAREDNESS REVIEW (SPR)</a:t>
            </a:r>
          </a:p>
        </p:txBody>
      </p:sp>
    </p:spTree>
    <p:extLst>
      <p:ext uri="{BB962C8B-B14F-4D97-AF65-F5344CB8AC3E}">
        <p14:creationId xmlns:p14="http://schemas.microsoft.com/office/powerpoint/2010/main" val="124278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A87A-FA04-446C-90F6-F7BFBE7A9491}"/>
              </a:ext>
            </a:extLst>
          </p:cNvPr>
          <p:cNvSpPr>
            <a:spLocks noGrp="1"/>
          </p:cNvSpPr>
          <p:nvPr>
            <p:ph type="title"/>
          </p:nvPr>
        </p:nvSpPr>
        <p:spPr>
          <a:xfrm>
            <a:off x="444500" y="365127"/>
            <a:ext cx="9660166" cy="1325563"/>
          </a:xfrm>
        </p:spPr>
        <p:txBody>
          <a:bodyPr/>
          <a:lstStyle/>
          <a:p>
            <a:r>
              <a:rPr lang="en-US" sz="4000" cap="all"/>
              <a:t>Special Event Assessment rating (SEAR)</a:t>
            </a:r>
            <a:endParaRPr lang="en-US"/>
          </a:p>
        </p:txBody>
      </p:sp>
      <p:sp>
        <p:nvSpPr>
          <p:cNvPr id="3" name="Content Placeholder 2">
            <a:extLst>
              <a:ext uri="{FF2B5EF4-FFF2-40B4-BE49-F238E27FC236}">
                <a16:creationId xmlns:a16="http://schemas.microsoft.com/office/drawing/2014/main" id="{1D4FAAFC-B00B-4B61-94BF-2D6700A56DA6}"/>
              </a:ext>
            </a:extLst>
          </p:cNvPr>
          <p:cNvSpPr>
            <a:spLocks noGrp="1"/>
          </p:cNvSpPr>
          <p:nvPr>
            <p:ph idx="1"/>
          </p:nvPr>
        </p:nvSpPr>
        <p:spPr>
          <a:xfrm>
            <a:off x="622998" y="1414466"/>
            <a:ext cx="11334540" cy="4976811"/>
          </a:xfrm>
        </p:spPr>
        <p:txBody>
          <a:bodyPr>
            <a:normAutofit/>
          </a:bodyPr>
          <a:lstStyle/>
          <a:p>
            <a:r>
              <a:rPr lang="en-US" sz="2400"/>
              <a:t>Measures the threat, vulnerability and consequences of special                            events. Includes sporting and conference events, concerts, festivals, fairs, parades, and other local group gatherings. All data is input into WebEOC.</a:t>
            </a:r>
          </a:p>
          <a:p>
            <a:r>
              <a:rPr lang="en-US" sz="2400"/>
              <a:t>All SEAR events are submitted to the US Department of Homeland Security’s Office of Operations Coordination who applies a risk-based methodology to all submitted events and assigns them a SEAR rating as described below: </a:t>
            </a:r>
          </a:p>
          <a:p>
            <a:endParaRPr lang="en-US"/>
          </a:p>
        </p:txBody>
      </p:sp>
      <p:pic>
        <p:nvPicPr>
          <p:cNvPr id="5" name="Picture 4">
            <a:extLst>
              <a:ext uri="{FF2B5EF4-FFF2-40B4-BE49-F238E27FC236}">
                <a16:creationId xmlns:a16="http://schemas.microsoft.com/office/drawing/2014/main" id="{E23FB494-AEF9-41E9-A044-7A92E32F7414}"/>
              </a:ext>
            </a:extLst>
          </p:cNvPr>
          <p:cNvPicPr>
            <a:picLocks noChangeAspect="1"/>
          </p:cNvPicPr>
          <p:nvPr/>
        </p:nvPicPr>
        <p:blipFill>
          <a:blip r:embed="rId2"/>
          <a:stretch>
            <a:fillRect/>
          </a:stretch>
        </p:blipFill>
        <p:spPr>
          <a:xfrm>
            <a:off x="2188815" y="3606802"/>
            <a:ext cx="7950753" cy="3096333"/>
          </a:xfrm>
          <a:prstGeom prst="rect">
            <a:avLst/>
          </a:prstGeom>
        </p:spPr>
      </p:pic>
    </p:spTree>
    <p:extLst>
      <p:ext uri="{BB962C8B-B14F-4D97-AF65-F5344CB8AC3E}">
        <p14:creationId xmlns:p14="http://schemas.microsoft.com/office/powerpoint/2010/main" val="426849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A3FF-BAE9-4D6B-9894-0277A6632C48}"/>
              </a:ext>
            </a:extLst>
          </p:cNvPr>
          <p:cNvSpPr>
            <a:spLocks noGrp="1"/>
          </p:cNvSpPr>
          <p:nvPr>
            <p:ph type="title"/>
          </p:nvPr>
        </p:nvSpPr>
        <p:spPr/>
        <p:txBody>
          <a:bodyPr>
            <a:normAutofit/>
          </a:bodyPr>
          <a:lstStyle/>
          <a:p>
            <a:r>
              <a:rPr lang="en-US" sz="4000"/>
              <a:t>NIMS COMPLIANCE SURVEYS</a:t>
            </a:r>
          </a:p>
        </p:txBody>
      </p:sp>
      <p:sp>
        <p:nvSpPr>
          <p:cNvPr id="3" name="Content Placeholder 2">
            <a:extLst>
              <a:ext uri="{FF2B5EF4-FFF2-40B4-BE49-F238E27FC236}">
                <a16:creationId xmlns:a16="http://schemas.microsoft.com/office/drawing/2014/main" id="{4E32D5E7-FE9C-4AFA-A2C1-5362BBC68272}"/>
              </a:ext>
            </a:extLst>
          </p:cNvPr>
          <p:cNvSpPr>
            <a:spLocks noGrp="1"/>
          </p:cNvSpPr>
          <p:nvPr>
            <p:ph idx="1"/>
          </p:nvPr>
        </p:nvSpPr>
        <p:spPr>
          <a:xfrm>
            <a:off x="431800" y="1893889"/>
            <a:ext cx="11328400" cy="4367212"/>
          </a:xfrm>
        </p:spPr>
        <p:txBody>
          <a:bodyPr>
            <a:normAutofit/>
          </a:bodyPr>
          <a:lstStyle/>
          <a:p>
            <a:pPr>
              <a:lnSpc>
                <a:spcPct val="110000"/>
              </a:lnSpc>
            </a:pPr>
            <a:r>
              <a:rPr lang="en-US"/>
              <a:t>The annual National Incident Management System (NIMS) survey is directed by the Homeland Security Presidential Directive (HSPD)-5 which requires adoption of NIMS by state, tribal, territorial and local organizations as a condition for federal preparedness assistance through grants, contracts and other activities.</a:t>
            </a:r>
          </a:p>
          <a:p>
            <a:pPr>
              <a:lnSpc>
                <a:spcPct val="110000"/>
              </a:lnSpc>
            </a:pPr>
            <a:r>
              <a:rPr lang="en-US"/>
              <a:t>IDHS has created an on-line NIMS compliance survey to create a more streamlined experience for emergency managers.</a:t>
            </a:r>
          </a:p>
          <a:p>
            <a:pPr>
              <a:lnSpc>
                <a:spcPct val="110000"/>
              </a:lnSpc>
            </a:pPr>
            <a:r>
              <a:rPr lang="en-US"/>
              <a:t>This on-line survey is due annually no later than November 15</a:t>
            </a:r>
            <a:r>
              <a:rPr lang="en-US" baseline="30000"/>
              <a:t>th.</a:t>
            </a:r>
            <a:endParaRPr lang="en-US"/>
          </a:p>
        </p:txBody>
      </p:sp>
    </p:spTree>
    <p:extLst>
      <p:ext uri="{BB962C8B-B14F-4D97-AF65-F5344CB8AC3E}">
        <p14:creationId xmlns:p14="http://schemas.microsoft.com/office/powerpoint/2010/main" val="22777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AC16-5833-4D50-A386-408375A68993}"/>
              </a:ext>
            </a:extLst>
          </p:cNvPr>
          <p:cNvSpPr>
            <a:spLocks noGrp="1"/>
          </p:cNvSpPr>
          <p:nvPr>
            <p:ph type="title"/>
          </p:nvPr>
        </p:nvSpPr>
        <p:spPr/>
        <p:txBody>
          <a:bodyPr>
            <a:normAutofit/>
          </a:bodyPr>
          <a:lstStyle/>
          <a:p>
            <a:r>
              <a:rPr lang="en-US" sz="4000"/>
              <a:t>CPG 101 PLANNING COMPLIANCE SURVEY</a:t>
            </a:r>
          </a:p>
        </p:txBody>
      </p:sp>
      <p:sp>
        <p:nvSpPr>
          <p:cNvPr id="3" name="Content Placeholder 2">
            <a:extLst>
              <a:ext uri="{FF2B5EF4-FFF2-40B4-BE49-F238E27FC236}">
                <a16:creationId xmlns:a16="http://schemas.microsoft.com/office/drawing/2014/main" id="{790183B0-AF9E-4F48-BBB5-9C848F0CC711}"/>
              </a:ext>
            </a:extLst>
          </p:cNvPr>
          <p:cNvSpPr>
            <a:spLocks noGrp="1"/>
          </p:cNvSpPr>
          <p:nvPr>
            <p:ph idx="1"/>
          </p:nvPr>
        </p:nvSpPr>
        <p:spPr>
          <a:xfrm>
            <a:off x="838200" y="1889126"/>
            <a:ext cx="10515600" cy="4854575"/>
          </a:xfrm>
        </p:spPr>
        <p:txBody>
          <a:bodyPr>
            <a:normAutofit/>
          </a:bodyPr>
          <a:lstStyle/>
          <a:p>
            <a:pPr>
              <a:lnSpc>
                <a:spcPct val="100000"/>
              </a:lnSpc>
            </a:pPr>
            <a:r>
              <a:rPr lang="en-US"/>
              <a:t>The annual Comprehensive Preparedness Guide (CPG) 101 compliance survey supplements CPG-101 by tracking the timing for developing or revising emergency operation plans and captures planning elements contained in CPG-101 </a:t>
            </a:r>
          </a:p>
          <a:p>
            <a:pPr>
              <a:lnSpc>
                <a:spcPct val="100000"/>
              </a:lnSpc>
            </a:pPr>
            <a:r>
              <a:rPr lang="en-US"/>
              <a:t>The CPG 101 survey is combined with the NIMS survey and Comprehensive Preparedness Guide (CPG) 101 planning survey to create a more streamlined experience for emergency managers.</a:t>
            </a:r>
          </a:p>
          <a:p>
            <a:pPr>
              <a:lnSpc>
                <a:spcPct val="100000"/>
              </a:lnSpc>
            </a:pPr>
            <a:r>
              <a:rPr lang="en-US"/>
              <a:t>This on-line survey is due annually no later than November 15</a:t>
            </a:r>
            <a:r>
              <a:rPr lang="en-US" baseline="30000"/>
              <a:t>th.</a:t>
            </a:r>
            <a:endParaRPr lang="en-US"/>
          </a:p>
          <a:p>
            <a:endParaRPr lang="en-US"/>
          </a:p>
          <a:p>
            <a:endParaRPr lang="en-US"/>
          </a:p>
          <a:p>
            <a:endParaRPr lang="en-US"/>
          </a:p>
        </p:txBody>
      </p:sp>
    </p:spTree>
    <p:extLst>
      <p:ext uri="{BB962C8B-B14F-4D97-AF65-F5344CB8AC3E}">
        <p14:creationId xmlns:p14="http://schemas.microsoft.com/office/powerpoint/2010/main" val="243219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46B616C2-B485-45AA-B729-AEF4392FE899}"/>
              </a:ext>
            </a:extLst>
          </p:cNvPr>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736600"/>
            <a:ext cx="12192000" cy="6121400"/>
          </a:xfrm>
          <a:prstGeom prst="rect">
            <a:avLst/>
          </a:prstGeom>
          <a:ln>
            <a:solidFill>
              <a:schemeClr val="tx1"/>
            </a:solidFill>
          </a:ln>
        </p:spPr>
      </p:pic>
      <p:sp>
        <p:nvSpPr>
          <p:cNvPr id="5" name="TextBox 4">
            <a:extLst>
              <a:ext uri="{FF2B5EF4-FFF2-40B4-BE49-F238E27FC236}">
                <a16:creationId xmlns:a16="http://schemas.microsoft.com/office/drawing/2014/main" id="{3FBC9A2C-847D-4133-8DA3-443ECD11B84E}"/>
              </a:ext>
            </a:extLst>
          </p:cNvPr>
          <p:cNvSpPr txBox="1"/>
          <p:nvPr/>
        </p:nvSpPr>
        <p:spPr>
          <a:xfrm>
            <a:off x="101600" y="2"/>
            <a:ext cx="11988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182853"/>
                </a:solidFill>
                <a:effectLst/>
                <a:uLnTx/>
                <a:uFillTx/>
                <a:latin typeface="Arial Narrow" panose="020B0606020202030204" pitchFamily="34" charset="0"/>
                <a:ea typeface="+mn-ea"/>
                <a:cs typeface="+mn-cs"/>
              </a:rPr>
              <a:t> </a:t>
            </a:r>
            <a:r>
              <a:rPr kumimoji="0" lang="en-US" sz="3600" b="1" i="0" u="none" strike="noStrike" kern="1200" cap="none" spc="0" normalizeH="0" baseline="0" noProof="0">
                <a:ln>
                  <a:noFill/>
                </a:ln>
                <a:solidFill>
                  <a:srgbClr val="182853"/>
                </a:solidFill>
                <a:effectLst/>
                <a:uLnTx/>
                <a:uFillTx/>
                <a:latin typeface="Arial Narrow" panose="020B0606020202030204" pitchFamily="34" charset="0"/>
                <a:ea typeface="+mn-ea"/>
                <a:cs typeface="+mn-cs"/>
              </a:rPr>
              <a:t>COMPILATION OF NPS CROSSWALK VIEW-AT-A-GLANCE </a:t>
            </a:r>
          </a:p>
        </p:txBody>
      </p:sp>
    </p:spTree>
    <p:extLst>
      <p:ext uri="{BB962C8B-B14F-4D97-AF65-F5344CB8AC3E}">
        <p14:creationId xmlns:p14="http://schemas.microsoft.com/office/powerpoint/2010/main" val="267979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81759D-F397-4EF5-867F-9029760335CB}"/>
              </a:ext>
            </a:extLst>
          </p:cNvPr>
          <p:cNvPicPr>
            <a:picLocks noChangeAspect="1"/>
          </p:cNvPicPr>
          <p:nvPr/>
        </p:nvPicPr>
        <p:blipFill>
          <a:blip r:embed="rId2"/>
          <a:stretch>
            <a:fillRect/>
          </a:stretch>
        </p:blipFill>
        <p:spPr>
          <a:xfrm>
            <a:off x="347133" y="0"/>
            <a:ext cx="4385734" cy="6858000"/>
          </a:xfrm>
          <a:prstGeom prst="rect">
            <a:avLst/>
          </a:prstGeom>
        </p:spPr>
      </p:pic>
      <p:sp>
        <p:nvSpPr>
          <p:cNvPr id="5" name="TextBox 4">
            <a:extLst>
              <a:ext uri="{FF2B5EF4-FFF2-40B4-BE49-F238E27FC236}">
                <a16:creationId xmlns:a16="http://schemas.microsoft.com/office/drawing/2014/main" id="{B98D5FBE-5BEE-4CAC-BF52-5F4E4095B183}"/>
              </a:ext>
            </a:extLst>
          </p:cNvPr>
          <p:cNvSpPr txBox="1"/>
          <p:nvPr/>
        </p:nvSpPr>
        <p:spPr>
          <a:xfrm>
            <a:off x="5334000" y="816046"/>
            <a:ext cx="7137400" cy="54784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DISTRICT PLANNING MANAGER 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District 1 – Joshua Kiilu – </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hlinkClick r:id="rId3"/>
              </a:rPr>
              <a:t>JKiilu1@dhs.IN.gov</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District 2 – Felicia Wolfe – </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hlinkClick r:id="rId4"/>
              </a:rPr>
              <a:t>FWolfe@dhs.IN.gov</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District 3 – Peri Rogowski – </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hlinkClick r:id="rId5"/>
              </a:rPr>
              <a:t>PRogowski@dhs.IN.gov</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District 4 – Felicia Wolfe – </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hlinkClick r:id="rId4"/>
              </a:rPr>
              <a:t>FWolfe@dhs.IN.gov</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District 5 – Janice Lee – </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hlinkClick r:id="rId6"/>
              </a:rPr>
              <a:t>JALee@dhs.IN.gov</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District 6 – Janice Lee – </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hlinkClick r:id="rId6"/>
              </a:rPr>
              <a:t>JALee@dhs.IN.gov</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District 7 – Scott Huffman – </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hlinkClick r:id="rId7"/>
              </a:rPr>
              <a:t>SHuffman@dhs.IN.gov</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District 8 – Scott Huffman – </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hlinkClick r:id="rId7"/>
              </a:rPr>
              <a:t>SHuffman@dhs.IN.gov</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District 9 – Selena Rosas – </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hlinkClick r:id="rId8"/>
              </a:rPr>
              <a:t>SRosas@dhs.IN.gov</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District 10 – Allison Curry – </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hlinkClick r:id="rId9"/>
              </a:rPr>
              <a:t>ACurry@dhs.IN.gov</a:t>
            </a:r>
            <a:r>
              <a:rPr kumimoji="0" lang="en-US" sz="19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8285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188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1C33-FA83-477F-9897-C237D76D3737}"/>
              </a:ext>
            </a:extLst>
          </p:cNvPr>
          <p:cNvSpPr>
            <a:spLocks noGrp="1"/>
          </p:cNvSpPr>
          <p:nvPr>
            <p:ph type="title"/>
          </p:nvPr>
        </p:nvSpPr>
        <p:spPr>
          <a:xfrm>
            <a:off x="838200" y="581027"/>
            <a:ext cx="9266466" cy="866775"/>
          </a:xfrm>
        </p:spPr>
        <p:txBody>
          <a:bodyPr>
            <a:normAutofit/>
          </a:bodyPr>
          <a:lstStyle/>
          <a:p>
            <a:r>
              <a:rPr lang="en-US"/>
              <a:t>PLANNING AND ASSESSMENT GUIDANCE</a:t>
            </a:r>
          </a:p>
        </p:txBody>
      </p:sp>
      <p:sp>
        <p:nvSpPr>
          <p:cNvPr id="3" name="Content Placeholder 2">
            <a:extLst>
              <a:ext uri="{FF2B5EF4-FFF2-40B4-BE49-F238E27FC236}">
                <a16:creationId xmlns:a16="http://schemas.microsoft.com/office/drawing/2014/main" id="{4F70B002-DEB8-47AD-ABAD-BC9ADF60769F}"/>
              </a:ext>
            </a:extLst>
          </p:cNvPr>
          <p:cNvSpPr>
            <a:spLocks noGrp="1"/>
          </p:cNvSpPr>
          <p:nvPr>
            <p:ph idx="1"/>
          </p:nvPr>
        </p:nvSpPr>
        <p:spPr>
          <a:xfrm>
            <a:off x="838200" y="1447800"/>
            <a:ext cx="11010900" cy="5410200"/>
          </a:xfrm>
        </p:spPr>
        <p:txBody>
          <a:bodyPr>
            <a:normAutofit fontScale="92500" lnSpcReduction="10000"/>
          </a:bodyPr>
          <a:lstStyle/>
          <a:p>
            <a:pPr>
              <a:lnSpc>
                <a:spcPct val="120000"/>
              </a:lnSpc>
            </a:pPr>
            <a:r>
              <a:rPr lang="en-US" sz="2000">
                <a:hlinkClick r:id="rId2"/>
              </a:rPr>
              <a:t>National Planning Frameworks</a:t>
            </a:r>
            <a:r>
              <a:rPr lang="en-US" sz="2000"/>
              <a:t> </a:t>
            </a:r>
          </a:p>
          <a:p>
            <a:pPr>
              <a:lnSpc>
                <a:spcPct val="120000"/>
              </a:lnSpc>
            </a:pPr>
            <a:r>
              <a:rPr lang="en-US" sz="2000">
                <a:hlinkClick r:id="rId3"/>
              </a:rPr>
              <a:t>National Incident Management System (NIMS)</a:t>
            </a:r>
            <a:endParaRPr lang="en-US" sz="2000"/>
          </a:p>
          <a:p>
            <a:pPr>
              <a:lnSpc>
                <a:spcPct val="120000"/>
              </a:lnSpc>
            </a:pPr>
            <a:r>
              <a:rPr lang="en-US" sz="2000">
                <a:hlinkClick r:id="rId4"/>
              </a:rPr>
              <a:t>Comprehensive Preparedness Guide (CPG) 101 (Planning)</a:t>
            </a:r>
            <a:r>
              <a:rPr lang="en-US" sz="2000"/>
              <a:t> and </a:t>
            </a:r>
            <a:r>
              <a:rPr lang="en-US" sz="2000">
                <a:hlinkClick r:id="rId5"/>
              </a:rPr>
              <a:t>CPG 201 (THIRA/SPR)</a:t>
            </a:r>
            <a:r>
              <a:rPr lang="en-US" sz="2000"/>
              <a:t> </a:t>
            </a:r>
          </a:p>
          <a:p>
            <a:pPr>
              <a:lnSpc>
                <a:spcPct val="120000"/>
              </a:lnSpc>
            </a:pPr>
            <a:r>
              <a:rPr lang="en-US" sz="2000">
                <a:hlinkClick r:id="rId6"/>
              </a:rPr>
              <a:t>Securing Public Gatherings</a:t>
            </a:r>
            <a:r>
              <a:rPr lang="en-US" sz="2000"/>
              <a:t> </a:t>
            </a:r>
          </a:p>
          <a:p>
            <a:pPr>
              <a:lnSpc>
                <a:spcPct val="120000"/>
              </a:lnSpc>
            </a:pPr>
            <a:r>
              <a:rPr lang="en-US" sz="2000">
                <a:hlinkClick r:id="rId7"/>
              </a:rPr>
              <a:t>Presidential Policy Directive / PPD-8: National Preparedness</a:t>
            </a:r>
            <a:r>
              <a:rPr lang="en-US" sz="2000"/>
              <a:t> </a:t>
            </a:r>
          </a:p>
          <a:p>
            <a:pPr>
              <a:lnSpc>
                <a:spcPct val="120000"/>
              </a:lnSpc>
            </a:pPr>
            <a:r>
              <a:rPr lang="en-US" sz="2000">
                <a:hlinkClick r:id="rId8"/>
              </a:rPr>
              <a:t>National Preparedness Goal</a:t>
            </a:r>
            <a:endParaRPr lang="en-US" sz="2000"/>
          </a:p>
          <a:p>
            <a:pPr>
              <a:lnSpc>
                <a:spcPct val="120000"/>
              </a:lnSpc>
            </a:pPr>
            <a:r>
              <a:rPr lang="en-US" sz="2000">
                <a:hlinkClick r:id="rId9"/>
              </a:rPr>
              <a:t>Whole Community</a:t>
            </a:r>
            <a:endParaRPr lang="en-US" sz="2000"/>
          </a:p>
          <a:p>
            <a:pPr>
              <a:lnSpc>
                <a:spcPct val="120000"/>
              </a:lnSpc>
            </a:pPr>
            <a:r>
              <a:rPr lang="en-US" sz="2000">
                <a:hlinkClick r:id="rId10"/>
              </a:rPr>
              <a:t>Key Components of Presidential Policy Directive 8 and Estimating Capability Requirements</a:t>
            </a:r>
            <a:endParaRPr lang="en-US" sz="2000"/>
          </a:p>
          <a:p>
            <a:pPr>
              <a:lnSpc>
                <a:spcPct val="120000"/>
              </a:lnSpc>
            </a:pPr>
            <a:r>
              <a:rPr lang="en-US" sz="2000">
                <a:hlinkClick r:id="rId11"/>
              </a:rPr>
              <a:t>National Risk and Capability Assessment (THIRA/SPR)</a:t>
            </a:r>
            <a:endParaRPr lang="en-US" sz="2000"/>
          </a:p>
          <a:p>
            <a:pPr>
              <a:lnSpc>
                <a:spcPct val="120000"/>
              </a:lnSpc>
            </a:pPr>
            <a:r>
              <a:rPr lang="en-US" sz="2000">
                <a:hlinkClick r:id="rId12"/>
              </a:rPr>
              <a:t>Community Lifelines</a:t>
            </a:r>
            <a:endParaRPr lang="en-US" sz="2000"/>
          </a:p>
          <a:p>
            <a:pPr>
              <a:lnSpc>
                <a:spcPct val="120000"/>
              </a:lnSpc>
            </a:pPr>
            <a:r>
              <a:rPr lang="en-US" sz="2000">
                <a:hlinkClick r:id="rId13"/>
              </a:rPr>
              <a:t>Critical Infrastructure Sectors</a:t>
            </a:r>
            <a:r>
              <a:rPr lang="en-US" sz="2000"/>
              <a:t> </a:t>
            </a:r>
          </a:p>
          <a:p>
            <a:pPr>
              <a:lnSpc>
                <a:spcPct val="120000"/>
              </a:lnSpc>
            </a:pPr>
            <a:r>
              <a:rPr lang="en-US" sz="2000">
                <a:hlinkClick r:id="rId14"/>
              </a:rPr>
              <a:t>Continuity Programs</a:t>
            </a:r>
            <a:r>
              <a:rPr lang="en-US" sz="2000"/>
              <a:t> </a:t>
            </a:r>
          </a:p>
        </p:txBody>
      </p:sp>
    </p:spTree>
    <p:extLst>
      <p:ext uri="{BB962C8B-B14F-4D97-AF65-F5344CB8AC3E}">
        <p14:creationId xmlns:p14="http://schemas.microsoft.com/office/powerpoint/2010/main" val="191981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Module 4 </a:t>
            </a:r>
            <a:endParaRPr lang="en-US" altLang="en-US">
              <a:solidFill>
                <a:schemeClr val="tx2"/>
              </a:solidFill>
            </a:endParaRPr>
          </a:p>
        </p:txBody>
      </p:sp>
      <p:sp>
        <p:nvSpPr>
          <p:cNvPr id="8195" name="Content Placeholder 2"/>
          <p:cNvSpPr>
            <a:spLocks noGrp="1"/>
          </p:cNvSpPr>
          <p:nvPr>
            <p:ph idx="1"/>
          </p:nvPr>
        </p:nvSpPr>
        <p:spPr/>
        <p:txBody>
          <a:bodyPr/>
          <a:lstStyle/>
          <a:p>
            <a:pPr marL="0" indent="0">
              <a:spcAft>
                <a:spcPts val="1200"/>
              </a:spcAft>
              <a:buNone/>
            </a:pPr>
            <a:r>
              <a:rPr lang="en-US" altLang="en-US"/>
              <a:t>In this module we will go over: </a:t>
            </a:r>
          </a:p>
          <a:p>
            <a:pPr>
              <a:spcAft>
                <a:spcPts val="1200"/>
              </a:spcAft>
            </a:pPr>
            <a:r>
              <a:rPr lang="en-US" altLang="en-US"/>
              <a:t>Planning </a:t>
            </a:r>
          </a:p>
          <a:p>
            <a:pPr lvl="1">
              <a:spcAft>
                <a:spcPts val="1200"/>
              </a:spcAft>
            </a:pPr>
            <a:r>
              <a:rPr lang="en-US" altLang="en-US"/>
              <a:t>Presented by: </a:t>
            </a:r>
          </a:p>
          <a:p>
            <a:pPr>
              <a:spcAft>
                <a:spcPts val="1200"/>
              </a:spcAft>
            </a:pPr>
            <a:r>
              <a:rPr lang="en-US" altLang="en-US" err="1"/>
              <a:t>WebEOC</a:t>
            </a:r>
            <a:r>
              <a:rPr lang="en-US" altLang="en-US"/>
              <a:t>  </a:t>
            </a:r>
          </a:p>
          <a:p>
            <a:pPr lvl="1">
              <a:spcAft>
                <a:spcPts val="1200"/>
              </a:spcAft>
            </a:pPr>
            <a:r>
              <a:rPr lang="en-US" altLang="en-US"/>
              <a:t>Presented by: </a:t>
            </a:r>
          </a:p>
          <a:p>
            <a:pPr>
              <a:spcAft>
                <a:spcPts val="1200"/>
              </a:spcAft>
            </a:pPr>
            <a:r>
              <a:rPr lang="en-US" altLang="en-US"/>
              <a:t>LEPC </a:t>
            </a:r>
          </a:p>
          <a:p>
            <a:pPr lvl="1">
              <a:spcAft>
                <a:spcPts val="1200"/>
              </a:spcAft>
            </a:pPr>
            <a:r>
              <a:rPr lang="en-US" altLang="en-US"/>
              <a:t>Presented by: </a:t>
            </a:r>
          </a:p>
        </p:txBody>
      </p:sp>
    </p:spTree>
    <p:extLst>
      <p:ext uri="{BB962C8B-B14F-4D97-AF65-F5344CB8AC3E}">
        <p14:creationId xmlns:p14="http://schemas.microsoft.com/office/powerpoint/2010/main" val="3672875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837"/>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407192"/>
            <a:ext cx="12192000" cy="214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{{2921</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668" y="36837"/>
            <a:ext cx="1515345" cy="1821444"/>
          </a:xfrm>
          <a:prstGeom prst="rect">
            <a:avLst/>
          </a:prstGeom>
        </p:spPr>
      </p:pic>
      <p:sp>
        <p:nvSpPr>
          <p:cNvPr id="8" name="Title 1"/>
          <p:cNvSpPr txBox="1">
            <a:spLocks/>
          </p:cNvSpPr>
          <p:nvPr/>
        </p:nvSpPr>
        <p:spPr>
          <a:xfrm>
            <a:off x="1524000" y="216389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Arial Narrow" panose="020B0606020202030204" pitchFamily="34" charset="0"/>
                <a:ea typeface="+mj-ea"/>
                <a:cs typeface="Arial" panose="020B0604020202020204" pitchFamily="34" charset="0"/>
              </a:defRPr>
            </a:lvl1pPr>
          </a:lstStyle>
          <a:p>
            <a:pPr>
              <a:lnSpc>
                <a:spcPct val="100000"/>
              </a:lnSpc>
              <a:spcAft>
                <a:spcPts val="1200"/>
              </a:spcAft>
            </a:pPr>
            <a:endParaRPr lang="en-US" sz="2400" b="1">
              <a:solidFill>
                <a:srgbClr val="182853"/>
              </a:solidFill>
            </a:endParaRPr>
          </a:p>
        </p:txBody>
      </p:sp>
      <p:sp>
        <p:nvSpPr>
          <p:cNvPr id="12" name="Subtitle 2"/>
          <p:cNvSpPr txBox="1">
            <a:spLocks/>
          </p:cNvSpPr>
          <p:nvPr/>
        </p:nvSpPr>
        <p:spPr>
          <a:xfrm>
            <a:off x="697197" y="5541531"/>
            <a:ext cx="10456507" cy="10617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000" b="1">
                <a:solidFill>
                  <a:schemeClr val="bg1"/>
                </a:solidFill>
                <a:latin typeface="Arial Narrow" panose="020B0606020202030204" pitchFamily="34" charset="0"/>
              </a:rPr>
              <a:t>INDIANA DEPARTMENT OF HOMELAND SECURITY</a:t>
            </a:r>
          </a:p>
          <a:p>
            <a:pPr algn="l">
              <a:lnSpc>
                <a:spcPct val="100000"/>
              </a:lnSpc>
              <a:spcBef>
                <a:spcPts val="0"/>
              </a:spcBef>
            </a:pPr>
            <a:r>
              <a:rPr lang="en-US" sz="1800">
                <a:solidFill>
                  <a:schemeClr val="bg1"/>
                </a:solidFill>
                <a:latin typeface="Arial Narrow" panose="020B0606020202030204" pitchFamily="34" charset="0"/>
              </a:rPr>
              <a:t>302 West Washington Street Room E208</a:t>
            </a:r>
          </a:p>
          <a:p>
            <a:pPr algn="l">
              <a:lnSpc>
                <a:spcPct val="100000"/>
              </a:lnSpc>
              <a:spcBef>
                <a:spcPts val="0"/>
              </a:spcBef>
            </a:pPr>
            <a:r>
              <a:rPr lang="en-US" sz="1800">
                <a:solidFill>
                  <a:schemeClr val="bg1"/>
                </a:solidFill>
                <a:latin typeface="Arial Narrow" panose="020B0606020202030204" pitchFamily="34" charset="0"/>
              </a:rPr>
              <a:t>Indianapolis, IN 46204</a:t>
            </a:r>
          </a:p>
        </p:txBody>
      </p:sp>
      <p:sp>
        <p:nvSpPr>
          <p:cNvPr id="3" name="TextBox 2"/>
          <p:cNvSpPr txBox="1"/>
          <p:nvPr/>
        </p:nvSpPr>
        <p:spPr>
          <a:xfrm>
            <a:off x="2800451" y="2921170"/>
            <a:ext cx="7499251" cy="1015663"/>
          </a:xfrm>
          <a:prstGeom prst="rect">
            <a:avLst/>
          </a:prstGeom>
          <a:noFill/>
        </p:spPr>
        <p:txBody>
          <a:bodyPr wrap="square" rtlCol="0">
            <a:spAutoFit/>
          </a:bodyPr>
          <a:lstStyle/>
          <a:p>
            <a:r>
              <a:rPr lang="en-US" sz="6000" b="1"/>
              <a:t>Planning@dhs.IN.gov</a:t>
            </a:r>
          </a:p>
        </p:txBody>
      </p:sp>
    </p:spTree>
    <p:extLst>
      <p:ext uri="{BB962C8B-B14F-4D97-AF65-F5344CB8AC3E}">
        <p14:creationId xmlns:p14="http://schemas.microsoft.com/office/powerpoint/2010/main" val="1046728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Autofit/>
          </a:bodyPr>
          <a:lstStyle/>
          <a:p>
            <a:pPr algn="ctr"/>
            <a:r>
              <a:rPr lang="en-US" sz="8800" b="1"/>
              <a:t>Thank you! </a:t>
            </a:r>
          </a:p>
        </p:txBody>
      </p:sp>
    </p:spTree>
    <p:extLst>
      <p:ext uri="{BB962C8B-B14F-4D97-AF65-F5344CB8AC3E}">
        <p14:creationId xmlns:p14="http://schemas.microsoft.com/office/powerpoint/2010/main" val="394871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endParaRPr lang="en-US"/>
          </a:p>
        </p:txBody>
      </p:sp>
      <p:sp>
        <p:nvSpPr>
          <p:cNvPr id="7" name="Rectangle 6"/>
          <p:cNvSpPr/>
          <p:nvPr/>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92000" cy="415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10" name="Title 1"/>
          <p:cNvSpPr txBox="1">
            <a:spLocks/>
          </p:cNvSpPr>
          <p:nvPr/>
        </p:nvSpPr>
        <p:spPr>
          <a:xfrm>
            <a:off x="1524000" y="1501586"/>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cap="all" baseline="0">
                <a:solidFill>
                  <a:schemeClr val="bg1"/>
                </a:solidFill>
                <a:latin typeface="Arial Narrow" panose="020B0606020202030204" pitchFamily="34" charset="0"/>
                <a:ea typeface="+mj-ea"/>
                <a:cs typeface="+mj-cs"/>
              </a:defRPr>
            </a:lvl1pPr>
          </a:lstStyle>
          <a:p>
            <a:r>
              <a:rPr lang="en-US" b="1" err="1">
                <a:solidFill>
                  <a:srgbClr val="182853"/>
                </a:solidFill>
              </a:rPr>
              <a:t>Webeoc</a:t>
            </a:r>
            <a:endParaRPr lang="en-US" b="1">
              <a:solidFill>
                <a:srgbClr val="182853"/>
              </a:solidFill>
            </a:endParaRPr>
          </a:p>
        </p:txBody>
      </p:sp>
      <p:sp>
        <p:nvSpPr>
          <p:cNvPr id="11" name="Content Placeholder 2"/>
          <p:cNvSpPr txBox="1">
            <a:spLocks/>
          </p:cNvSpPr>
          <p:nvPr/>
        </p:nvSpPr>
        <p:spPr>
          <a:xfrm>
            <a:off x="704577" y="4678041"/>
            <a:ext cx="10782845"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a:solidFill>
                  <a:schemeClr val="bg1"/>
                </a:solidFill>
              </a:rPr>
              <a:t>In this portion “presenter” will go over a </a:t>
            </a:r>
            <a:r>
              <a:rPr lang="en-US" sz="3200" err="1">
                <a:solidFill>
                  <a:schemeClr val="bg1"/>
                </a:solidFill>
              </a:rPr>
              <a:t>WebEOC</a:t>
            </a:r>
            <a:r>
              <a:rPr lang="en-US" sz="3200">
                <a:solidFill>
                  <a:schemeClr val="bg1"/>
                </a:solidFill>
              </a:rPr>
              <a:t> orientation tutorial.  </a:t>
            </a:r>
          </a:p>
        </p:txBody>
      </p:sp>
    </p:spTree>
    <p:extLst>
      <p:ext uri="{BB962C8B-B14F-4D97-AF65-F5344CB8AC3E}">
        <p14:creationId xmlns:p14="http://schemas.microsoft.com/office/powerpoint/2010/main" val="3181917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Objectives  </a:t>
            </a:r>
            <a:endParaRPr lang="en-US" altLang="en-US">
              <a:solidFill>
                <a:schemeClr val="tx2"/>
              </a:solidFill>
            </a:endParaRPr>
          </a:p>
        </p:txBody>
      </p:sp>
      <p:sp>
        <p:nvSpPr>
          <p:cNvPr id="8195" name="Content Placeholder 2"/>
          <p:cNvSpPr>
            <a:spLocks noGrp="1"/>
          </p:cNvSpPr>
          <p:nvPr>
            <p:ph idx="1"/>
          </p:nvPr>
        </p:nvSpPr>
        <p:spPr/>
        <p:txBody>
          <a:bodyP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a:ln>
                  <a:noFill/>
                </a:ln>
                <a:solidFill>
                  <a:srgbClr val="000000"/>
                </a:solidFill>
                <a:effectLst/>
                <a:uLnTx/>
                <a:uFillTx/>
              </a:rPr>
              <a:t>Home Page</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sz="2800" kern="0">
                <a:solidFill>
                  <a:srgbClr val="000000"/>
                </a:solidFill>
              </a:rPr>
              <a:t>County Home Dashboard</a:t>
            </a:r>
            <a:endParaRPr kumimoji="0" lang="en-US" sz="2800" b="0" i="0" u="none" strike="noStrike" kern="0" cap="none" spc="0" normalizeH="0" noProof="0">
              <a:ln>
                <a:noFill/>
              </a:ln>
              <a:solidFill>
                <a:srgbClr val="000000"/>
              </a:solidFill>
              <a:effectLst/>
              <a:uLnTx/>
              <a:uFillTx/>
            </a:endParaRP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kern="0">
                <a:solidFill>
                  <a:srgbClr val="000000"/>
                </a:solidFill>
              </a:rPr>
              <a:t>Events Board</a:t>
            </a:r>
          </a:p>
          <a:p>
            <a:pPr marL="0" indent="0">
              <a:spcAft>
                <a:spcPts val="1200"/>
              </a:spcAft>
              <a:buNone/>
            </a:pPr>
            <a:endParaRPr lang="en-US" altLang="en-US"/>
          </a:p>
        </p:txBody>
      </p:sp>
    </p:spTree>
    <p:extLst>
      <p:ext uri="{BB962C8B-B14F-4D97-AF65-F5344CB8AC3E}">
        <p14:creationId xmlns:p14="http://schemas.microsoft.com/office/powerpoint/2010/main" val="118485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67F8-FCEA-46F3-8C0A-1C2B1B4923B3}"/>
              </a:ext>
            </a:extLst>
          </p:cNvPr>
          <p:cNvSpPr>
            <a:spLocks noGrp="1"/>
          </p:cNvSpPr>
          <p:nvPr>
            <p:ph type="title"/>
          </p:nvPr>
        </p:nvSpPr>
        <p:spPr/>
        <p:txBody>
          <a:bodyPr/>
          <a:lstStyle/>
          <a:p>
            <a:r>
              <a:rPr lang="en-US" err="1"/>
              <a:t>Webeoc</a:t>
            </a:r>
            <a:r>
              <a:rPr lang="en-US"/>
              <a:t> homepage	</a:t>
            </a:r>
          </a:p>
        </p:txBody>
      </p:sp>
      <p:pic>
        <p:nvPicPr>
          <p:cNvPr id="4" name="Content Placeholder 3">
            <a:extLst>
              <a:ext uri="{FF2B5EF4-FFF2-40B4-BE49-F238E27FC236}">
                <a16:creationId xmlns:a16="http://schemas.microsoft.com/office/drawing/2014/main" id="{DFE7EC2B-187B-4BA5-A439-91051E4DFA6C}"/>
              </a:ext>
            </a:extLst>
          </p:cNvPr>
          <p:cNvPicPr>
            <a:picLocks noGrp="1" noChangeAspect="1"/>
          </p:cNvPicPr>
          <p:nvPr>
            <p:ph idx="1"/>
          </p:nvPr>
        </p:nvPicPr>
        <p:blipFill>
          <a:blip r:embed="rId2"/>
          <a:stretch>
            <a:fillRect/>
          </a:stretch>
        </p:blipFill>
        <p:spPr>
          <a:xfrm>
            <a:off x="923095" y="2001632"/>
            <a:ext cx="10345809" cy="39993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17726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A004-E3A5-4849-B1B5-22CEA275DEB9}"/>
              </a:ext>
            </a:extLst>
          </p:cNvPr>
          <p:cNvSpPr>
            <a:spLocks noGrp="1"/>
          </p:cNvSpPr>
          <p:nvPr>
            <p:ph type="title"/>
          </p:nvPr>
        </p:nvSpPr>
        <p:spPr/>
        <p:txBody>
          <a:bodyPr/>
          <a:lstStyle/>
          <a:p>
            <a:r>
              <a:rPr lang="en-US"/>
              <a:t>County dashboard</a:t>
            </a:r>
          </a:p>
        </p:txBody>
      </p:sp>
      <p:pic>
        <p:nvPicPr>
          <p:cNvPr id="4" name="Content Placeholder 3">
            <a:extLst>
              <a:ext uri="{FF2B5EF4-FFF2-40B4-BE49-F238E27FC236}">
                <a16:creationId xmlns:a16="http://schemas.microsoft.com/office/drawing/2014/main" id="{B6BE5D9A-77C5-476A-89AB-B597FF52BBD0}"/>
              </a:ext>
            </a:extLst>
          </p:cNvPr>
          <p:cNvPicPr>
            <a:picLocks noGrp="1" noChangeAspect="1"/>
          </p:cNvPicPr>
          <p:nvPr>
            <p:ph idx="1"/>
          </p:nvPr>
        </p:nvPicPr>
        <p:blipFill>
          <a:blip r:embed="rId2"/>
          <a:stretch>
            <a:fillRect/>
          </a:stretch>
        </p:blipFill>
        <p:spPr>
          <a:xfrm>
            <a:off x="2350321" y="1825625"/>
            <a:ext cx="7491357"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59451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A3531-8636-485D-A4F5-72AA98B16D26}"/>
              </a:ext>
            </a:extLst>
          </p:cNvPr>
          <p:cNvSpPr>
            <a:spLocks noGrp="1"/>
          </p:cNvSpPr>
          <p:nvPr>
            <p:ph type="title"/>
          </p:nvPr>
        </p:nvSpPr>
        <p:spPr/>
        <p:txBody>
          <a:bodyPr/>
          <a:lstStyle/>
          <a:p>
            <a:r>
              <a:rPr lang="en-US"/>
              <a:t>County status 	</a:t>
            </a:r>
          </a:p>
        </p:txBody>
      </p:sp>
      <p:pic>
        <p:nvPicPr>
          <p:cNvPr id="4" name="Content Placeholder 5">
            <a:extLst>
              <a:ext uri="{FF2B5EF4-FFF2-40B4-BE49-F238E27FC236}">
                <a16:creationId xmlns:a16="http://schemas.microsoft.com/office/drawing/2014/main" id="{568E7854-EFD4-4532-81A2-65F786D01421}"/>
              </a:ext>
            </a:extLst>
          </p:cNvPr>
          <p:cNvPicPr>
            <a:picLocks noGrp="1" noChangeAspect="1"/>
          </p:cNvPicPr>
          <p:nvPr>
            <p:ph idx="1"/>
          </p:nvPr>
        </p:nvPicPr>
        <p:blipFill>
          <a:blip r:embed="rId2"/>
          <a:stretch>
            <a:fillRect/>
          </a:stretch>
        </p:blipFill>
        <p:spPr>
          <a:xfrm>
            <a:off x="1551446" y="1825625"/>
            <a:ext cx="9089108" cy="4351338"/>
          </a:xfrm>
          <a:prstGeom prst="rect">
            <a:avLst/>
          </a:prstGeom>
        </p:spPr>
      </p:pic>
    </p:spTree>
    <p:extLst>
      <p:ext uri="{BB962C8B-B14F-4D97-AF65-F5344CB8AC3E}">
        <p14:creationId xmlns:p14="http://schemas.microsoft.com/office/powerpoint/2010/main" val="2014437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2060-0292-4CCF-BBE0-4741DABD5BAB}"/>
              </a:ext>
            </a:extLst>
          </p:cNvPr>
          <p:cNvSpPr>
            <a:spLocks noGrp="1"/>
          </p:cNvSpPr>
          <p:nvPr>
            <p:ph type="title"/>
          </p:nvPr>
        </p:nvSpPr>
        <p:spPr/>
        <p:txBody>
          <a:bodyPr/>
          <a:lstStyle/>
          <a:p>
            <a:r>
              <a:rPr lang="en-US" err="1"/>
              <a:t>Webeoc</a:t>
            </a:r>
            <a:r>
              <a:rPr lang="en-US"/>
              <a:t> monthly test </a:t>
            </a:r>
          </a:p>
        </p:txBody>
      </p:sp>
      <p:sp>
        <p:nvSpPr>
          <p:cNvPr id="3" name="Content Placeholder 2">
            <a:extLst>
              <a:ext uri="{FF2B5EF4-FFF2-40B4-BE49-F238E27FC236}">
                <a16:creationId xmlns:a16="http://schemas.microsoft.com/office/drawing/2014/main" id="{6645F298-C0BA-47E5-908D-8F55BB3747C7}"/>
              </a:ext>
            </a:extLst>
          </p:cNvPr>
          <p:cNvSpPr>
            <a:spLocks noGrp="1"/>
          </p:cNvSpPr>
          <p:nvPr>
            <p:ph idx="1"/>
          </p:nvPr>
        </p:nvSpPr>
        <p:spPr/>
        <p:txBody>
          <a:bodyPr/>
          <a:lstStyle/>
          <a:p>
            <a:r>
              <a:rPr lang="en-US"/>
              <a:t>Incident to use</a:t>
            </a:r>
          </a:p>
          <a:p>
            <a:pPr lvl="1"/>
            <a:r>
              <a:rPr lang="en-US" sz="2400"/>
              <a:t>2021 </a:t>
            </a:r>
            <a:r>
              <a:rPr lang="en-US" sz="2400" err="1"/>
              <a:t>WebEOC</a:t>
            </a:r>
            <a:r>
              <a:rPr lang="en-US" sz="2400"/>
              <a:t> Monthly Test Exercise</a:t>
            </a:r>
          </a:p>
          <a:p>
            <a:r>
              <a:rPr lang="en-US"/>
              <a:t>Required Action</a:t>
            </a:r>
          </a:p>
          <a:p>
            <a:pPr lvl="1"/>
            <a:r>
              <a:rPr lang="en-US" sz="2400">
                <a:solidFill>
                  <a:srgbClr val="FF0000"/>
                </a:solidFill>
              </a:rPr>
              <a:t>EOC Activation Change</a:t>
            </a:r>
          </a:p>
          <a:p>
            <a:r>
              <a:rPr lang="en-US"/>
              <a:t>Suggestive Action</a:t>
            </a:r>
          </a:p>
          <a:p>
            <a:pPr lvl="1"/>
            <a:r>
              <a:rPr lang="en-US" sz="2400"/>
              <a:t>EOC Activation Change</a:t>
            </a:r>
          </a:p>
          <a:p>
            <a:pPr lvl="1"/>
            <a:r>
              <a:rPr lang="en-US" sz="2400"/>
              <a:t>Travel Advisory Change</a:t>
            </a:r>
          </a:p>
          <a:p>
            <a:r>
              <a:rPr lang="en-US"/>
              <a:t>Opportunity to remain proficient</a:t>
            </a:r>
          </a:p>
          <a:p>
            <a:endParaRPr lang="en-US"/>
          </a:p>
        </p:txBody>
      </p:sp>
    </p:spTree>
    <p:extLst>
      <p:ext uri="{BB962C8B-B14F-4D97-AF65-F5344CB8AC3E}">
        <p14:creationId xmlns:p14="http://schemas.microsoft.com/office/powerpoint/2010/main" val="2520708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4C4F-0B18-4B8A-AFEE-007C508B2972}"/>
              </a:ext>
            </a:extLst>
          </p:cNvPr>
          <p:cNvSpPr>
            <a:spLocks noGrp="1"/>
          </p:cNvSpPr>
          <p:nvPr>
            <p:ph type="title"/>
          </p:nvPr>
        </p:nvSpPr>
        <p:spPr/>
        <p:txBody>
          <a:bodyPr/>
          <a:lstStyle/>
          <a:p>
            <a:r>
              <a:rPr lang="en-US" err="1"/>
              <a:t>Webeoc</a:t>
            </a:r>
            <a:r>
              <a:rPr lang="en-US"/>
              <a:t> post </a:t>
            </a:r>
          </a:p>
        </p:txBody>
      </p:sp>
      <p:sp>
        <p:nvSpPr>
          <p:cNvPr id="3" name="Content Placeholder 2">
            <a:extLst>
              <a:ext uri="{FF2B5EF4-FFF2-40B4-BE49-F238E27FC236}">
                <a16:creationId xmlns:a16="http://schemas.microsoft.com/office/drawing/2014/main" id="{5CB63631-9127-48F7-A21C-4F9F84236386}"/>
              </a:ext>
            </a:extLst>
          </p:cNvPr>
          <p:cNvSpPr>
            <a:spLocks noGrp="1"/>
          </p:cNvSpPr>
          <p:nvPr>
            <p:ph idx="1"/>
          </p:nvPr>
        </p:nvSpPr>
        <p:spPr/>
        <p:txBody>
          <a:bodyPr>
            <a:normAutofit lnSpcReduction="10000"/>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a:ln>
                  <a:noFill/>
                </a:ln>
                <a:solidFill>
                  <a:srgbClr val="000000"/>
                </a:solidFill>
                <a:effectLst/>
                <a:uLnTx/>
                <a:uFillTx/>
                <a:latin typeface="Arial"/>
                <a:ea typeface="+mn-ea"/>
                <a:cs typeface="+mn-cs"/>
              </a:rPr>
              <a:t>What </a:t>
            </a:r>
            <a:r>
              <a:rPr kumimoji="0" lang="en-US" sz="2800" b="0" i="0" u="none" strike="noStrike" kern="0" cap="none" spc="0" normalizeH="0" baseline="0" noProof="0">
                <a:ln>
                  <a:noFill/>
                </a:ln>
                <a:solidFill>
                  <a:srgbClr val="000000"/>
                </a:solidFill>
                <a:effectLst/>
                <a:uLnTx/>
                <a:uFillTx/>
                <a:latin typeface="Arial"/>
                <a:ea typeface="+mn-ea"/>
                <a:cs typeface="+mn-cs"/>
              </a:rPr>
              <a:t>- A brief synopsis, including:</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rPr>
              <a:t>Threat – The nature of the problem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rPr>
              <a:t>Vulnerability – Why this is a problem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rPr>
              <a:t>Consequences – The potential impact of the incident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a:ln>
                  <a:noFill/>
                </a:ln>
                <a:solidFill>
                  <a:srgbClr val="000000"/>
                </a:solidFill>
                <a:effectLst/>
                <a:uLnTx/>
                <a:uFillTx/>
                <a:latin typeface="Arial"/>
                <a:ea typeface="+mn-ea"/>
                <a:cs typeface="+mn-cs"/>
              </a:rPr>
              <a:t>Where</a:t>
            </a:r>
            <a:r>
              <a:rPr kumimoji="0" lang="en-US" sz="2800" b="0" i="0" u="none" strike="noStrike" kern="0" cap="none" spc="0" normalizeH="0" baseline="0" noProof="0">
                <a:ln>
                  <a:noFill/>
                </a:ln>
                <a:solidFill>
                  <a:srgbClr val="000000"/>
                </a:solidFill>
                <a:effectLst/>
                <a:uLnTx/>
                <a:uFillTx/>
                <a:latin typeface="Arial"/>
                <a:ea typeface="+mn-ea"/>
                <a:cs typeface="+mn-cs"/>
              </a:rPr>
              <a:t> - location of the report, information should be as specific as possible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a:ln>
                  <a:noFill/>
                </a:ln>
                <a:solidFill>
                  <a:srgbClr val="000000"/>
                </a:solidFill>
                <a:effectLst/>
                <a:uLnTx/>
                <a:uFillTx/>
                <a:latin typeface="Arial"/>
                <a:ea typeface="+mn-ea"/>
                <a:cs typeface="+mn-cs"/>
              </a:rPr>
              <a:t>When</a:t>
            </a:r>
            <a:r>
              <a:rPr kumimoji="0" lang="en-US" sz="2800" b="0" i="0" u="none" strike="noStrike" kern="0" cap="none" spc="0" normalizeH="0" baseline="0" noProof="0">
                <a:ln>
                  <a:noFill/>
                </a:ln>
                <a:solidFill>
                  <a:srgbClr val="000000"/>
                </a:solidFill>
                <a:effectLst/>
                <a:uLnTx/>
                <a:uFillTx/>
                <a:latin typeface="Arial"/>
                <a:ea typeface="+mn-ea"/>
                <a:cs typeface="+mn-cs"/>
              </a:rPr>
              <a:t> – the time and date of the report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a:ln>
                  <a:noFill/>
                </a:ln>
                <a:solidFill>
                  <a:srgbClr val="000000"/>
                </a:solidFill>
                <a:effectLst/>
                <a:uLnTx/>
                <a:uFillTx/>
                <a:latin typeface="Arial"/>
                <a:ea typeface="+mn-ea"/>
                <a:cs typeface="+mn-cs"/>
              </a:rPr>
              <a:t>Who</a:t>
            </a:r>
            <a:r>
              <a:rPr kumimoji="0" lang="en-US" sz="2800" b="0" i="0" u="none" strike="noStrike" kern="0" cap="none" spc="0" normalizeH="0" baseline="0" noProof="0">
                <a:ln>
                  <a:noFill/>
                </a:ln>
                <a:solidFill>
                  <a:srgbClr val="000000"/>
                </a:solidFill>
                <a:effectLst/>
                <a:uLnTx/>
                <a:uFillTx/>
                <a:latin typeface="Arial"/>
                <a:ea typeface="+mn-ea"/>
                <a:cs typeface="+mn-cs"/>
              </a:rPr>
              <a:t> - the name of the person making the report, and the agency he or she works for</a:t>
            </a:r>
          </a:p>
          <a:p>
            <a:endParaRPr lang="en-US"/>
          </a:p>
        </p:txBody>
      </p:sp>
    </p:spTree>
    <p:extLst>
      <p:ext uri="{BB962C8B-B14F-4D97-AF65-F5344CB8AC3E}">
        <p14:creationId xmlns:p14="http://schemas.microsoft.com/office/powerpoint/2010/main" val="3704908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4EF94-7CA2-4185-A7BE-D27B1D0768E6}"/>
              </a:ext>
            </a:extLst>
          </p:cNvPr>
          <p:cNvSpPr>
            <a:spLocks noGrp="1"/>
          </p:cNvSpPr>
          <p:nvPr>
            <p:ph type="title"/>
          </p:nvPr>
        </p:nvSpPr>
        <p:spPr/>
        <p:txBody>
          <a:bodyPr/>
          <a:lstStyle/>
          <a:p>
            <a:r>
              <a:rPr lang="en-US"/>
              <a:t>Event types		</a:t>
            </a:r>
          </a:p>
        </p:txBody>
      </p:sp>
      <p:sp>
        <p:nvSpPr>
          <p:cNvPr id="3" name="Content Placeholder 2">
            <a:extLst>
              <a:ext uri="{FF2B5EF4-FFF2-40B4-BE49-F238E27FC236}">
                <a16:creationId xmlns:a16="http://schemas.microsoft.com/office/drawing/2014/main" id="{5E901AA0-7038-498F-93F0-65DE80786D10}"/>
              </a:ext>
            </a:extLst>
          </p:cNvPr>
          <p:cNvSpPr>
            <a:spLocks noGrp="1"/>
          </p:cNvSpPr>
          <p:nvPr>
            <p:ph idx="1"/>
          </p:nvPr>
        </p:nvSpPr>
        <p:spPr/>
        <p:txBody>
          <a:bodyPr numCol="2">
            <a:normAutofit fontScale="92500" lnSpcReduction="20000"/>
          </a:bodyPr>
          <a:lstStyle/>
          <a:p>
            <a:r>
              <a:rPr lang="en-US" sz="2800">
                <a:solidFill>
                  <a:schemeClr val="accent1"/>
                </a:solidFill>
              </a:rPr>
              <a:t>Agriculture and Animal</a:t>
            </a:r>
          </a:p>
          <a:p>
            <a:r>
              <a:rPr lang="en-US" sz="2800">
                <a:solidFill>
                  <a:schemeClr val="accent1"/>
                </a:solidFill>
              </a:rPr>
              <a:t>Communications</a:t>
            </a:r>
          </a:p>
          <a:p>
            <a:r>
              <a:rPr lang="en-US" sz="2800">
                <a:solidFill>
                  <a:schemeClr val="accent6"/>
                </a:solidFill>
              </a:rPr>
              <a:t>Earthquake</a:t>
            </a:r>
          </a:p>
          <a:p>
            <a:r>
              <a:rPr lang="en-US" sz="2800">
                <a:solidFill>
                  <a:schemeClr val="accent1"/>
                </a:solidFill>
              </a:rPr>
              <a:t>Emergency Management</a:t>
            </a:r>
          </a:p>
          <a:p>
            <a:r>
              <a:rPr lang="en-US" sz="2800">
                <a:solidFill>
                  <a:schemeClr val="accent1"/>
                </a:solidFill>
              </a:rPr>
              <a:t>Energy</a:t>
            </a:r>
          </a:p>
          <a:p>
            <a:r>
              <a:rPr lang="en-US" sz="2800">
                <a:solidFill>
                  <a:schemeClr val="accent1"/>
                </a:solidFill>
              </a:rPr>
              <a:t>External Affairs</a:t>
            </a:r>
          </a:p>
          <a:p>
            <a:r>
              <a:rPr lang="en-US" sz="2800">
                <a:solidFill>
                  <a:schemeClr val="accent1"/>
                </a:solidFill>
              </a:rPr>
              <a:t>Fire</a:t>
            </a:r>
          </a:p>
          <a:p>
            <a:r>
              <a:rPr lang="en-US" sz="2800">
                <a:solidFill>
                  <a:schemeClr val="accent6"/>
                </a:solidFill>
              </a:rPr>
              <a:t>Flooding</a:t>
            </a:r>
          </a:p>
          <a:p>
            <a:r>
              <a:rPr lang="en-US" sz="2800">
                <a:solidFill>
                  <a:schemeClr val="accent1"/>
                </a:solidFill>
              </a:rPr>
              <a:t>Law Enforcement</a:t>
            </a:r>
          </a:p>
          <a:p>
            <a:r>
              <a:rPr lang="en-US" sz="2800">
                <a:solidFill>
                  <a:schemeClr val="accent1"/>
                </a:solidFill>
              </a:rPr>
              <a:t>Logistics</a:t>
            </a:r>
          </a:p>
          <a:p>
            <a:r>
              <a:rPr lang="en-US" sz="2800">
                <a:solidFill>
                  <a:schemeClr val="accent1"/>
                </a:solidFill>
              </a:rPr>
              <a:t>Long Term Recovery</a:t>
            </a:r>
          </a:p>
          <a:p>
            <a:r>
              <a:rPr lang="en-US" sz="2800">
                <a:solidFill>
                  <a:schemeClr val="accent1"/>
                </a:solidFill>
              </a:rPr>
              <a:t>Mass Care</a:t>
            </a:r>
          </a:p>
          <a:p>
            <a:r>
              <a:rPr lang="en-US" sz="2800">
                <a:solidFill>
                  <a:schemeClr val="accent1"/>
                </a:solidFill>
              </a:rPr>
              <a:t>Oil and Hazardous Materials</a:t>
            </a:r>
          </a:p>
          <a:p>
            <a:r>
              <a:rPr lang="en-US" sz="2800">
                <a:solidFill>
                  <a:schemeClr val="accent1"/>
                </a:solidFill>
              </a:rPr>
              <a:t>Public Health</a:t>
            </a:r>
          </a:p>
          <a:p>
            <a:r>
              <a:rPr lang="en-US" sz="2800">
                <a:solidFill>
                  <a:schemeClr val="accent1"/>
                </a:solidFill>
              </a:rPr>
              <a:t>Public Works</a:t>
            </a:r>
          </a:p>
          <a:p>
            <a:r>
              <a:rPr lang="en-US" sz="2800">
                <a:solidFill>
                  <a:schemeClr val="accent1"/>
                </a:solidFill>
              </a:rPr>
              <a:t>Search and Rescue</a:t>
            </a:r>
          </a:p>
          <a:p>
            <a:r>
              <a:rPr lang="en-US" sz="2800">
                <a:solidFill>
                  <a:schemeClr val="accent6"/>
                </a:solidFill>
              </a:rPr>
              <a:t>Test</a:t>
            </a:r>
          </a:p>
          <a:p>
            <a:r>
              <a:rPr lang="en-US" sz="2800">
                <a:solidFill>
                  <a:schemeClr val="accent1"/>
                </a:solidFill>
              </a:rPr>
              <a:t>Transportation</a:t>
            </a:r>
          </a:p>
          <a:p>
            <a:r>
              <a:rPr lang="en-US" sz="2800">
                <a:solidFill>
                  <a:schemeClr val="accent6"/>
                </a:solidFill>
              </a:rPr>
              <a:t>Weather</a:t>
            </a:r>
          </a:p>
          <a:p>
            <a:endParaRPr lang="en-US"/>
          </a:p>
        </p:txBody>
      </p:sp>
    </p:spTree>
    <p:extLst>
      <p:ext uri="{BB962C8B-B14F-4D97-AF65-F5344CB8AC3E}">
        <p14:creationId xmlns:p14="http://schemas.microsoft.com/office/powerpoint/2010/main" val="17382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endParaRPr lang="en-US"/>
          </a:p>
        </p:txBody>
      </p:sp>
      <p:sp>
        <p:nvSpPr>
          <p:cNvPr id="7" name="Rectangle 6"/>
          <p:cNvSpPr/>
          <p:nvPr/>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92000" cy="415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10" name="Title 1"/>
          <p:cNvSpPr txBox="1">
            <a:spLocks/>
          </p:cNvSpPr>
          <p:nvPr/>
        </p:nvSpPr>
        <p:spPr>
          <a:xfrm>
            <a:off x="1524000" y="1501586"/>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cap="all" baseline="0">
                <a:solidFill>
                  <a:schemeClr val="bg1"/>
                </a:solidFill>
                <a:latin typeface="Arial Narrow" panose="020B0606020202030204" pitchFamily="34" charset="0"/>
                <a:ea typeface="+mj-ea"/>
                <a:cs typeface="+mj-cs"/>
              </a:defRPr>
            </a:lvl1pPr>
          </a:lstStyle>
          <a:p>
            <a:r>
              <a:rPr lang="en-US" b="1">
                <a:solidFill>
                  <a:srgbClr val="182853"/>
                </a:solidFill>
              </a:rPr>
              <a:t>Planning </a:t>
            </a:r>
          </a:p>
        </p:txBody>
      </p:sp>
      <p:sp>
        <p:nvSpPr>
          <p:cNvPr id="11" name="Content Placeholder 2"/>
          <p:cNvSpPr txBox="1">
            <a:spLocks/>
          </p:cNvSpPr>
          <p:nvPr/>
        </p:nvSpPr>
        <p:spPr>
          <a:xfrm>
            <a:off x="704577" y="4678041"/>
            <a:ext cx="10782845"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a:solidFill>
                  <a:schemeClr val="bg1"/>
                </a:solidFill>
              </a:rPr>
              <a:t>In this portion “presenter” will go over planning initiatives.  </a:t>
            </a:r>
          </a:p>
        </p:txBody>
      </p:sp>
    </p:spTree>
    <p:extLst>
      <p:ext uri="{BB962C8B-B14F-4D97-AF65-F5344CB8AC3E}">
        <p14:creationId xmlns:p14="http://schemas.microsoft.com/office/powerpoint/2010/main" val="2786854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9230-3BC3-4F24-BFA9-E77BEE7C36A6}"/>
              </a:ext>
            </a:extLst>
          </p:cNvPr>
          <p:cNvSpPr>
            <a:spLocks noGrp="1"/>
          </p:cNvSpPr>
          <p:nvPr>
            <p:ph type="title"/>
          </p:nvPr>
        </p:nvSpPr>
        <p:spPr/>
        <p:txBody>
          <a:bodyPr/>
          <a:lstStyle/>
          <a:p>
            <a:r>
              <a:rPr lang="en-US"/>
              <a:t>Types of incidents</a:t>
            </a:r>
          </a:p>
        </p:txBody>
      </p:sp>
      <p:sp>
        <p:nvSpPr>
          <p:cNvPr id="3" name="Content Placeholder 2">
            <a:extLst>
              <a:ext uri="{FF2B5EF4-FFF2-40B4-BE49-F238E27FC236}">
                <a16:creationId xmlns:a16="http://schemas.microsoft.com/office/drawing/2014/main" id="{3B0EBB9D-8484-4723-A34A-11C80EE8A16E}"/>
              </a:ext>
            </a:extLst>
          </p:cNvPr>
          <p:cNvSpPr>
            <a:spLocks noGrp="1"/>
          </p:cNvSpPr>
          <p:nvPr>
            <p:ph idx="1"/>
          </p:nvPr>
        </p:nvSpPr>
        <p:spPr/>
        <p:txBody>
          <a:bodyPr>
            <a:normAutofit fontScale="92500" lnSpcReduction="20000"/>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All Hazards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Arial"/>
              </a:rPr>
              <a:t>Potential to expand beyond capability of daily operations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Arial"/>
              </a:rPr>
              <a:t>Crosses multiple jurisdictions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Severe weather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Incidents involving interstate closures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Working HazMat incident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Large fires involving more than one department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Unknown substance calls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a:rPr>
              <a:t>Schools, Government Facilities, etc.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Bomb or EOD activity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Active shooter incidents</a:t>
            </a:r>
          </a:p>
          <a:p>
            <a:endParaRPr lang="en-US"/>
          </a:p>
        </p:txBody>
      </p:sp>
    </p:spTree>
    <p:extLst>
      <p:ext uri="{BB962C8B-B14F-4D97-AF65-F5344CB8AC3E}">
        <p14:creationId xmlns:p14="http://schemas.microsoft.com/office/powerpoint/2010/main" val="1195563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3859-C3F5-47BA-98FE-B01AF72E51CE}"/>
              </a:ext>
            </a:extLst>
          </p:cNvPr>
          <p:cNvSpPr>
            <a:spLocks noGrp="1"/>
          </p:cNvSpPr>
          <p:nvPr>
            <p:ph type="title"/>
          </p:nvPr>
        </p:nvSpPr>
        <p:spPr/>
        <p:txBody>
          <a:bodyPr/>
          <a:lstStyle/>
          <a:p>
            <a:r>
              <a:rPr lang="en-US"/>
              <a:t>Types of incident cont. </a:t>
            </a:r>
          </a:p>
        </p:txBody>
      </p:sp>
      <p:sp>
        <p:nvSpPr>
          <p:cNvPr id="3" name="Content Placeholder 2">
            <a:extLst>
              <a:ext uri="{FF2B5EF4-FFF2-40B4-BE49-F238E27FC236}">
                <a16:creationId xmlns:a16="http://schemas.microsoft.com/office/drawing/2014/main" id="{D94CC799-7D78-42B3-BF51-332BEFA8771D}"/>
              </a:ext>
            </a:extLst>
          </p:cNvPr>
          <p:cNvSpPr>
            <a:spLocks noGrp="1"/>
          </p:cNvSpPr>
          <p:nvPr>
            <p:ph idx="1"/>
          </p:nvPr>
        </p:nvSpPr>
        <p:spPr/>
        <p:txBody>
          <a:bodyPr>
            <a:normAutofit lnSpcReduction="10000"/>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Serious injury or death of public safety personnel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Dam or levee problems/issues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Industrial accidents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Explosions of any kind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Hazardous radiation incident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Search and rescue operations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a:rPr>
              <a:t>Amber/Silver Alerts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Structural collapses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mn-ea"/>
                <a:cs typeface="+mn-cs"/>
              </a:rPr>
              <a:t>Train derailments</a:t>
            </a:r>
          </a:p>
          <a:p>
            <a:endParaRPr lang="en-US"/>
          </a:p>
        </p:txBody>
      </p:sp>
    </p:spTree>
    <p:extLst>
      <p:ext uri="{BB962C8B-B14F-4D97-AF65-F5344CB8AC3E}">
        <p14:creationId xmlns:p14="http://schemas.microsoft.com/office/powerpoint/2010/main" val="796271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A76D-0DA2-4FDC-84DC-85C010669EE8}"/>
              </a:ext>
            </a:extLst>
          </p:cNvPr>
          <p:cNvSpPr>
            <a:spLocks noGrp="1"/>
          </p:cNvSpPr>
          <p:nvPr>
            <p:ph type="title"/>
          </p:nvPr>
        </p:nvSpPr>
        <p:spPr/>
        <p:txBody>
          <a:bodyPr/>
          <a:lstStyle/>
          <a:p>
            <a:r>
              <a:rPr lang="en-US"/>
              <a:t>Events/incidents board </a:t>
            </a:r>
          </a:p>
        </p:txBody>
      </p:sp>
      <p:sp>
        <p:nvSpPr>
          <p:cNvPr id="3" name="Content Placeholder 2">
            <a:extLst>
              <a:ext uri="{FF2B5EF4-FFF2-40B4-BE49-F238E27FC236}">
                <a16:creationId xmlns:a16="http://schemas.microsoft.com/office/drawing/2014/main" id="{7237C960-BBD0-4344-A1BC-A19F14CD28F3}"/>
              </a:ext>
            </a:extLst>
          </p:cNvPr>
          <p:cNvSpPr>
            <a:spLocks noGrp="1"/>
          </p:cNvSpPr>
          <p:nvPr>
            <p:ph idx="1"/>
          </p:nvPr>
        </p:nvSpPr>
        <p:spPr/>
        <p:txBody>
          <a:bodyPr/>
          <a:lstStyle/>
          <a:p>
            <a:pPr marL="400050">
              <a:buFont typeface="Arial" panose="020B0604020202020204" pitchFamily="34" charset="0"/>
              <a:buChar char="•"/>
              <a:defRPr/>
            </a:pPr>
            <a:r>
              <a:rPr kumimoji="0" lang="en-US" sz="2400" b="0" i="0" u="none" strike="noStrike" kern="0" cap="none" spc="0" normalizeH="0" baseline="0" noProof="0">
                <a:ln>
                  <a:noFill/>
                </a:ln>
                <a:solidFill>
                  <a:srgbClr val="000000"/>
                </a:solidFill>
                <a:effectLst/>
                <a:uLnTx/>
                <a:uFillTx/>
                <a:latin typeface="Arial"/>
              </a:rPr>
              <a:t>Information can be kept at the district level without involving the state</a:t>
            </a:r>
          </a:p>
          <a:p>
            <a:pPr marL="400050">
              <a:defRPr/>
            </a:pPr>
            <a:r>
              <a:rPr kumimoji="0" lang="en-US" sz="2400" b="0" i="0" u="none" strike="noStrike" kern="0" cap="none" spc="0" normalizeH="0" baseline="0" noProof="0">
                <a:ln>
                  <a:noFill/>
                </a:ln>
                <a:solidFill>
                  <a:srgbClr val="000000"/>
                </a:solidFill>
                <a:effectLst/>
                <a:uLnTx/>
                <a:uFillTx/>
                <a:latin typeface="Arial"/>
              </a:rPr>
              <a:t>IDHS does not actively monitor district E/I boards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Arial"/>
              </a:rPr>
              <a:t>Will see if pushed to State board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000" kern="0">
                <a:solidFill>
                  <a:srgbClr val="000000"/>
                </a:solidFill>
                <a:latin typeface="Arial"/>
              </a:rPr>
              <a:t>Will see if pushed to other jurisdictions</a:t>
            </a:r>
            <a:endParaRPr kumimoji="0" lang="en-US" sz="2000" b="0" i="0" u="none" strike="noStrike" kern="0" cap="none" spc="0" normalizeH="0" baseline="0" noProof="0">
              <a:ln>
                <a:noFill/>
              </a:ln>
              <a:solidFill>
                <a:srgbClr val="000000"/>
              </a:solidFill>
              <a:effectLst/>
              <a:uLnTx/>
              <a:uFillTx/>
              <a:latin typeface="Arial"/>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a:ea typeface="+mn-ea"/>
                <a:cs typeface="+mn-cs"/>
              </a:rPr>
              <a:t>Main source of incident information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a:ea typeface="+mn-ea"/>
                <a:cs typeface="+mn-cs"/>
              </a:rPr>
              <a:t>Scrolling feed of incident information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a:ea typeface="+mn-ea"/>
                <a:cs typeface="+mn-cs"/>
              </a:rPr>
              <a:t>Variety of users may contribute with posts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a:ea typeface="+mn-ea"/>
                <a:cs typeface="+mn-cs"/>
              </a:rPr>
              <a:t>Posts may be updated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a:ea typeface="+mn-ea"/>
                <a:cs typeface="+mn-cs"/>
              </a:rPr>
              <a:t>Incident dependent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a:ea typeface="+mn-ea"/>
                <a:cs typeface="+mn-cs"/>
              </a:rPr>
              <a:t>Search Capability</a:t>
            </a:r>
          </a:p>
          <a:p>
            <a:endParaRPr lang="en-US"/>
          </a:p>
        </p:txBody>
      </p:sp>
    </p:spTree>
    <p:extLst>
      <p:ext uri="{BB962C8B-B14F-4D97-AF65-F5344CB8AC3E}">
        <p14:creationId xmlns:p14="http://schemas.microsoft.com/office/powerpoint/2010/main" val="867391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0BEB-4DF5-4921-819A-7ABE73AA3BC2}"/>
              </a:ext>
            </a:extLst>
          </p:cNvPr>
          <p:cNvSpPr>
            <a:spLocks noGrp="1"/>
          </p:cNvSpPr>
          <p:nvPr>
            <p:ph type="title"/>
          </p:nvPr>
        </p:nvSpPr>
        <p:spPr/>
        <p:txBody>
          <a:bodyPr/>
          <a:lstStyle/>
          <a:p>
            <a:r>
              <a:rPr lang="en-US"/>
              <a:t>Events/incident display </a:t>
            </a:r>
          </a:p>
        </p:txBody>
      </p:sp>
      <p:pic>
        <p:nvPicPr>
          <p:cNvPr id="4" name="Content Placeholder 3">
            <a:extLst>
              <a:ext uri="{FF2B5EF4-FFF2-40B4-BE49-F238E27FC236}">
                <a16:creationId xmlns:a16="http://schemas.microsoft.com/office/drawing/2014/main" id="{33AFA0D5-E7E8-49BA-BEE0-F3782AC7D620}"/>
              </a:ext>
            </a:extLst>
          </p:cNvPr>
          <p:cNvPicPr>
            <a:picLocks noGrp="1" noChangeAspect="1"/>
          </p:cNvPicPr>
          <p:nvPr>
            <p:ph idx="1"/>
          </p:nvPr>
        </p:nvPicPr>
        <p:blipFill>
          <a:blip r:embed="rId2"/>
          <a:stretch>
            <a:fillRect/>
          </a:stretch>
        </p:blipFill>
        <p:spPr>
          <a:xfrm>
            <a:off x="2322605" y="1825625"/>
            <a:ext cx="7546790" cy="4351338"/>
          </a:xfrm>
          <a:prstGeom prst="rect">
            <a:avLst/>
          </a:prstGeom>
        </p:spPr>
      </p:pic>
    </p:spTree>
    <p:extLst>
      <p:ext uri="{BB962C8B-B14F-4D97-AF65-F5344CB8AC3E}">
        <p14:creationId xmlns:p14="http://schemas.microsoft.com/office/powerpoint/2010/main" val="2911291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A33B-4D6E-44A4-B81F-409FD90994E9}"/>
              </a:ext>
            </a:extLst>
          </p:cNvPr>
          <p:cNvSpPr>
            <a:spLocks noGrp="1"/>
          </p:cNvSpPr>
          <p:nvPr>
            <p:ph type="title"/>
          </p:nvPr>
        </p:nvSpPr>
        <p:spPr/>
        <p:txBody>
          <a:bodyPr/>
          <a:lstStyle/>
          <a:p>
            <a:r>
              <a:rPr lang="en-US"/>
              <a:t>Events/incidents input </a:t>
            </a:r>
          </a:p>
        </p:txBody>
      </p:sp>
      <p:pic>
        <p:nvPicPr>
          <p:cNvPr id="4" name="Content Placeholder 3">
            <a:extLst>
              <a:ext uri="{FF2B5EF4-FFF2-40B4-BE49-F238E27FC236}">
                <a16:creationId xmlns:a16="http://schemas.microsoft.com/office/drawing/2014/main" id="{73D60159-5CF0-48ED-8071-F3D1D69C01A9}"/>
              </a:ext>
            </a:extLst>
          </p:cNvPr>
          <p:cNvPicPr>
            <a:picLocks noGrp="1" noChangeAspect="1"/>
          </p:cNvPicPr>
          <p:nvPr>
            <p:ph idx="1"/>
          </p:nvPr>
        </p:nvPicPr>
        <p:blipFill>
          <a:blip r:embed="rId2"/>
          <a:stretch>
            <a:fillRect/>
          </a:stretch>
        </p:blipFill>
        <p:spPr>
          <a:xfrm>
            <a:off x="2756601" y="1825625"/>
            <a:ext cx="6678797" cy="4351338"/>
          </a:xfrm>
          <a:prstGeom prst="rect">
            <a:avLst/>
          </a:prstGeom>
        </p:spPr>
      </p:pic>
    </p:spTree>
    <p:extLst>
      <p:ext uri="{BB962C8B-B14F-4D97-AF65-F5344CB8AC3E}">
        <p14:creationId xmlns:p14="http://schemas.microsoft.com/office/powerpoint/2010/main" val="372931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9805-3F45-4A10-BAAC-6C594FC2C790}"/>
              </a:ext>
            </a:extLst>
          </p:cNvPr>
          <p:cNvSpPr>
            <a:spLocks noGrp="1"/>
          </p:cNvSpPr>
          <p:nvPr>
            <p:ph type="title"/>
          </p:nvPr>
        </p:nvSpPr>
        <p:spPr/>
        <p:txBody>
          <a:bodyPr/>
          <a:lstStyle/>
          <a:p>
            <a:r>
              <a:rPr lang="en-US"/>
              <a:t>Event mapping 	</a:t>
            </a:r>
          </a:p>
        </p:txBody>
      </p:sp>
      <p:pic>
        <p:nvPicPr>
          <p:cNvPr id="4" name="Content Placeholder 3">
            <a:extLst>
              <a:ext uri="{FF2B5EF4-FFF2-40B4-BE49-F238E27FC236}">
                <a16:creationId xmlns:a16="http://schemas.microsoft.com/office/drawing/2014/main" id="{C3B5546B-0030-4843-91CF-286FE6BE0B74}"/>
              </a:ext>
            </a:extLst>
          </p:cNvPr>
          <p:cNvPicPr>
            <a:picLocks noGrp="1" noChangeAspect="1"/>
          </p:cNvPicPr>
          <p:nvPr>
            <p:ph idx="1"/>
          </p:nvPr>
        </p:nvPicPr>
        <p:blipFill>
          <a:blip r:embed="rId2"/>
          <a:stretch>
            <a:fillRect/>
          </a:stretch>
        </p:blipFill>
        <p:spPr>
          <a:xfrm>
            <a:off x="1874729" y="1825625"/>
            <a:ext cx="8442541" cy="4351338"/>
          </a:xfrm>
          <a:prstGeom prst="rect">
            <a:avLst/>
          </a:prstGeom>
        </p:spPr>
      </p:pic>
    </p:spTree>
    <p:extLst>
      <p:ext uri="{BB962C8B-B14F-4D97-AF65-F5344CB8AC3E}">
        <p14:creationId xmlns:p14="http://schemas.microsoft.com/office/powerpoint/2010/main" val="326157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A7CD6-B042-4721-B2A1-05EF2809D187}"/>
              </a:ext>
            </a:extLst>
          </p:cNvPr>
          <p:cNvSpPr>
            <a:spLocks noGrp="1"/>
          </p:cNvSpPr>
          <p:nvPr>
            <p:ph type="title"/>
          </p:nvPr>
        </p:nvSpPr>
        <p:spPr/>
        <p:txBody>
          <a:bodyPr/>
          <a:lstStyle/>
          <a:p>
            <a:r>
              <a:rPr lang="en-US"/>
              <a:t>Missions and tasks </a:t>
            </a:r>
          </a:p>
        </p:txBody>
      </p:sp>
      <p:pic>
        <p:nvPicPr>
          <p:cNvPr id="4" name="Content Placeholder 3">
            <a:extLst>
              <a:ext uri="{FF2B5EF4-FFF2-40B4-BE49-F238E27FC236}">
                <a16:creationId xmlns:a16="http://schemas.microsoft.com/office/drawing/2014/main" id="{0EE47981-9012-4C62-BBEE-6F0004D9424D}"/>
              </a:ext>
            </a:extLst>
          </p:cNvPr>
          <p:cNvPicPr>
            <a:picLocks noGrp="1" noChangeAspect="1"/>
          </p:cNvPicPr>
          <p:nvPr>
            <p:ph idx="1"/>
          </p:nvPr>
        </p:nvPicPr>
        <p:blipFill>
          <a:blip r:embed="rId2"/>
          <a:stretch>
            <a:fillRect/>
          </a:stretch>
        </p:blipFill>
        <p:spPr>
          <a:xfrm>
            <a:off x="948332" y="1910031"/>
            <a:ext cx="4523101" cy="4351338"/>
          </a:xfrm>
          <a:prstGeom prst="rect">
            <a:avLst/>
          </a:prstGeom>
        </p:spPr>
      </p:pic>
      <p:sp>
        <p:nvSpPr>
          <p:cNvPr id="6" name="TextBox 5">
            <a:extLst>
              <a:ext uri="{FF2B5EF4-FFF2-40B4-BE49-F238E27FC236}">
                <a16:creationId xmlns:a16="http://schemas.microsoft.com/office/drawing/2014/main" id="{FB9875CC-FAA0-432D-90A7-C56F7A928569}"/>
              </a:ext>
            </a:extLst>
          </p:cNvPr>
          <p:cNvSpPr txBox="1"/>
          <p:nvPr/>
        </p:nvSpPr>
        <p:spPr>
          <a:xfrm>
            <a:off x="6566095" y="3008199"/>
            <a:ext cx="4523101" cy="1477328"/>
          </a:xfrm>
          <a:prstGeom prst="rect">
            <a:avLst/>
          </a:prstGeom>
          <a:noFill/>
        </p:spPr>
        <p:txBody>
          <a:bodyPr wrap="square">
            <a:spAutoFit/>
          </a:bodyPr>
          <a:lstStyle/>
          <a:p>
            <a:r>
              <a:rPr lang="en-US"/>
              <a:t>What is the mission? There may not be a specific resource you request so being specific with the mission allows logistics to come up with other resources that can meet the goal of the mission.</a:t>
            </a:r>
          </a:p>
        </p:txBody>
      </p:sp>
    </p:spTree>
    <p:extLst>
      <p:ext uri="{BB962C8B-B14F-4D97-AF65-F5344CB8AC3E}">
        <p14:creationId xmlns:p14="http://schemas.microsoft.com/office/powerpoint/2010/main" val="2610363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A779-2469-43E5-BF3C-91EE4A8F0CA3}"/>
              </a:ext>
            </a:extLst>
          </p:cNvPr>
          <p:cNvSpPr>
            <a:spLocks noGrp="1"/>
          </p:cNvSpPr>
          <p:nvPr>
            <p:ph type="title"/>
          </p:nvPr>
        </p:nvSpPr>
        <p:spPr/>
        <p:txBody>
          <a:bodyPr/>
          <a:lstStyle/>
          <a:p>
            <a:r>
              <a:rPr lang="en-US" err="1"/>
              <a:t>Webeoc</a:t>
            </a:r>
            <a:r>
              <a:rPr lang="en-US"/>
              <a:t> user guide </a:t>
            </a:r>
          </a:p>
        </p:txBody>
      </p:sp>
      <p:sp>
        <p:nvSpPr>
          <p:cNvPr id="3" name="Content Placeholder 2">
            <a:extLst>
              <a:ext uri="{FF2B5EF4-FFF2-40B4-BE49-F238E27FC236}">
                <a16:creationId xmlns:a16="http://schemas.microsoft.com/office/drawing/2014/main" id="{E48A06BC-FF67-46FD-8067-459450DCAE58}"/>
              </a:ext>
            </a:extLst>
          </p:cNvPr>
          <p:cNvSpPr>
            <a:spLocks noGrp="1"/>
          </p:cNvSpPr>
          <p:nvPr>
            <p:ph idx="1"/>
          </p:nvPr>
        </p:nvSpPr>
        <p:spPr/>
        <p:txBody>
          <a:bodyPr/>
          <a:lstStyle/>
          <a:p>
            <a:endParaRPr lang="en-US">
              <a:latin typeface="Palatino Linotype"/>
            </a:endParaRPr>
          </a:p>
          <a:p>
            <a:endParaRPr lang="en-US">
              <a:latin typeface="Palatino Linotype"/>
            </a:endParaRPr>
          </a:p>
          <a:p>
            <a:r>
              <a:rPr lang="en-US"/>
              <a:t>Please take this time to fill out the </a:t>
            </a:r>
            <a:r>
              <a:rPr lang="en-US" err="1"/>
              <a:t>WebEOC</a:t>
            </a:r>
            <a:r>
              <a:rPr lang="en-US"/>
              <a:t> User Guide and turn it into your Liaison. They will then get your account created.</a:t>
            </a:r>
          </a:p>
          <a:p>
            <a:endParaRPr lang="en-US"/>
          </a:p>
        </p:txBody>
      </p:sp>
    </p:spTree>
    <p:extLst>
      <p:ext uri="{BB962C8B-B14F-4D97-AF65-F5344CB8AC3E}">
        <p14:creationId xmlns:p14="http://schemas.microsoft.com/office/powerpoint/2010/main" val="833385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Autofit/>
          </a:bodyPr>
          <a:lstStyle/>
          <a:p>
            <a:pPr algn="ctr"/>
            <a:r>
              <a:rPr lang="en-US" sz="8800" b="1"/>
              <a:t>Thank you! </a:t>
            </a:r>
          </a:p>
        </p:txBody>
      </p:sp>
    </p:spTree>
    <p:extLst>
      <p:ext uri="{BB962C8B-B14F-4D97-AF65-F5344CB8AC3E}">
        <p14:creationId xmlns:p14="http://schemas.microsoft.com/office/powerpoint/2010/main" val="1692622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endParaRPr lang="en-US"/>
          </a:p>
        </p:txBody>
      </p:sp>
      <p:sp>
        <p:nvSpPr>
          <p:cNvPr id="7" name="Rectangle 6"/>
          <p:cNvSpPr/>
          <p:nvPr/>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92000" cy="415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10" name="Title 1"/>
          <p:cNvSpPr txBox="1">
            <a:spLocks/>
          </p:cNvSpPr>
          <p:nvPr/>
        </p:nvSpPr>
        <p:spPr>
          <a:xfrm>
            <a:off x="1524000" y="1501586"/>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cap="all" baseline="0">
                <a:solidFill>
                  <a:schemeClr val="bg1"/>
                </a:solidFill>
                <a:latin typeface="Arial Narrow" panose="020B0606020202030204" pitchFamily="34" charset="0"/>
                <a:ea typeface="+mj-ea"/>
                <a:cs typeface="+mj-cs"/>
              </a:defRPr>
            </a:lvl1pPr>
          </a:lstStyle>
          <a:p>
            <a:r>
              <a:rPr lang="en-US" b="1" err="1">
                <a:solidFill>
                  <a:srgbClr val="182853"/>
                </a:solidFill>
              </a:rPr>
              <a:t>Lepc</a:t>
            </a:r>
            <a:r>
              <a:rPr lang="en-US" b="1">
                <a:solidFill>
                  <a:srgbClr val="182853"/>
                </a:solidFill>
              </a:rPr>
              <a:t> </a:t>
            </a:r>
          </a:p>
        </p:txBody>
      </p:sp>
      <p:sp>
        <p:nvSpPr>
          <p:cNvPr id="11" name="Content Placeholder 2"/>
          <p:cNvSpPr txBox="1">
            <a:spLocks/>
          </p:cNvSpPr>
          <p:nvPr/>
        </p:nvSpPr>
        <p:spPr>
          <a:xfrm>
            <a:off x="704577" y="4678041"/>
            <a:ext cx="10782845" cy="23080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13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3313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13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13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a:solidFill>
                  <a:schemeClr val="bg1"/>
                </a:solidFill>
              </a:rPr>
              <a:t>In this portion “presenter” will go over LEPC information.  </a:t>
            </a:r>
          </a:p>
        </p:txBody>
      </p:sp>
    </p:spTree>
    <p:extLst>
      <p:ext uri="{BB962C8B-B14F-4D97-AF65-F5344CB8AC3E}">
        <p14:creationId xmlns:p14="http://schemas.microsoft.com/office/powerpoint/2010/main" val="393982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19AC-8FFB-4A7B-919D-A7B824D88FD1}"/>
              </a:ext>
            </a:extLst>
          </p:cNvPr>
          <p:cNvSpPr>
            <a:spLocks noGrp="1"/>
          </p:cNvSpPr>
          <p:nvPr>
            <p:ph type="title"/>
          </p:nvPr>
        </p:nvSpPr>
        <p:spPr/>
        <p:txBody>
          <a:bodyPr/>
          <a:lstStyle/>
          <a:p>
            <a:r>
              <a:rPr lang="en-US"/>
              <a:t>PLANNING SECTION ORG CHART</a:t>
            </a:r>
          </a:p>
        </p:txBody>
      </p:sp>
      <p:graphicFrame>
        <p:nvGraphicFramePr>
          <p:cNvPr id="6" name="Content Placeholder 5">
            <a:extLst>
              <a:ext uri="{FF2B5EF4-FFF2-40B4-BE49-F238E27FC236}">
                <a16:creationId xmlns:a16="http://schemas.microsoft.com/office/drawing/2014/main" id="{5983F609-BB86-4515-A89E-B316E44F5A66}"/>
              </a:ext>
            </a:extLst>
          </p:cNvPr>
          <p:cNvGraphicFramePr>
            <a:graphicFrameLocks noGrp="1"/>
          </p:cNvGraphicFramePr>
          <p:nvPr>
            <p:ph idx="1"/>
            <p:extLst>
              <p:ext uri="{D42A27DB-BD31-4B8C-83A1-F6EECF244321}">
                <p14:modId xmlns:p14="http://schemas.microsoft.com/office/powerpoint/2010/main" val="1111668190"/>
              </p:ext>
            </p:extLst>
          </p:nvPr>
        </p:nvGraphicFramePr>
        <p:xfrm>
          <a:off x="-876300" y="0"/>
          <a:ext cx="14249400" cy="802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1649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10B7-794E-406F-985D-68DE5562A353}"/>
              </a:ext>
            </a:extLst>
          </p:cNvPr>
          <p:cNvSpPr>
            <a:spLocks noGrp="1"/>
          </p:cNvSpPr>
          <p:nvPr>
            <p:ph type="title"/>
          </p:nvPr>
        </p:nvSpPr>
        <p:spPr/>
        <p:txBody>
          <a:bodyPr>
            <a:normAutofit/>
          </a:bodyPr>
          <a:lstStyle/>
          <a:p>
            <a:r>
              <a:rPr lang="en-US" sz="2400"/>
              <a:t>Superfund Amendments and Reauthorization Act (SARA)</a:t>
            </a:r>
          </a:p>
        </p:txBody>
      </p:sp>
      <p:sp>
        <p:nvSpPr>
          <p:cNvPr id="3" name="Content Placeholder 2">
            <a:extLst>
              <a:ext uri="{FF2B5EF4-FFF2-40B4-BE49-F238E27FC236}">
                <a16:creationId xmlns:a16="http://schemas.microsoft.com/office/drawing/2014/main" id="{3831A0D8-94CE-40B5-B75D-20C491C9C362}"/>
              </a:ext>
            </a:extLst>
          </p:cNvPr>
          <p:cNvSpPr>
            <a:spLocks noGrp="1"/>
          </p:cNvSpPr>
          <p:nvPr>
            <p:ph idx="1"/>
          </p:nvPr>
        </p:nvSpPr>
        <p:spPr/>
        <p:txBody>
          <a:bodyPr>
            <a:normAutofit fontScale="92500"/>
          </a:bodyPr>
          <a:lstStyle/>
          <a:p>
            <a:r>
              <a:rPr lang="en-US"/>
              <a:t>Title III of SARA is known as the Emergency Planning and Community Right-to-Know Act (EPCRA).</a:t>
            </a:r>
          </a:p>
          <a:p>
            <a:pPr lvl="1"/>
            <a:r>
              <a:rPr lang="en-US"/>
              <a:t>Identify the storage, use, and release of chemicals.</a:t>
            </a:r>
          </a:p>
          <a:p>
            <a:pPr lvl="1"/>
            <a:r>
              <a:rPr lang="en-US"/>
              <a:t>Foster communication between facilities that handle hazardous chemicals and their communities.</a:t>
            </a:r>
          </a:p>
          <a:p>
            <a:pPr lvl="1"/>
            <a:r>
              <a:rPr lang="en-US"/>
              <a:t>Expand emergency planning for hazardous chemical accidents and enhance emergency response capabilities for hazardous chemical incidents.</a:t>
            </a:r>
          </a:p>
          <a:p>
            <a:r>
              <a:rPr lang="en-US"/>
              <a:t>Under Section 312 of EPCRA, facilities are required to submit a Tier II form to state, local officials, and the public on potential hazards. The information includes the locations and amounts of hazardous chemicals present at a facility during the previous calendar year. </a:t>
            </a:r>
          </a:p>
        </p:txBody>
      </p:sp>
    </p:spTree>
    <p:extLst>
      <p:ext uri="{BB962C8B-B14F-4D97-AF65-F5344CB8AC3E}">
        <p14:creationId xmlns:p14="http://schemas.microsoft.com/office/powerpoint/2010/main" val="877479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CCA90-8237-4152-928C-C125084B0987}"/>
              </a:ext>
            </a:extLst>
          </p:cNvPr>
          <p:cNvSpPr>
            <a:spLocks noGrp="1"/>
          </p:cNvSpPr>
          <p:nvPr>
            <p:ph type="title"/>
          </p:nvPr>
        </p:nvSpPr>
        <p:spPr/>
        <p:txBody>
          <a:bodyPr>
            <a:normAutofit/>
          </a:bodyPr>
          <a:lstStyle/>
          <a:p>
            <a:r>
              <a:rPr lang="en-US" sz="3200"/>
              <a:t>Indiana Emergency Response Commission (IERC) </a:t>
            </a:r>
          </a:p>
        </p:txBody>
      </p:sp>
      <p:sp>
        <p:nvSpPr>
          <p:cNvPr id="5" name="Content Placeholder 4">
            <a:extLst>
              <a:ext uri="{FF2B5EF4-FFF2-40B4-BE49-F238E27FC236}">
                <a16:creationId xmlns:a16="http://schemas.microsoft.com/office/drawing/2014/main" id="{5B0EB860-B8ED-4249-8823-0A006E54B27C}"/>
              </a:ext>
            </a:extLst>
          </p:cNvPr>
          <p:cNvSpPr>
            <a:spLocks noGrp="1"/>
          </p:cNvSpPr>
          <p:nvPr>
            <p:ph idx="1"/>
          </p:nvPr>
        </p:nvSpPr>
        <p:spPr/>
        <p:txBody>
          <a:bodyPr/>
          <a:lstStyle/>
          <a:p>
            <a:r>
              <a:rPr lang="en-US"/>
              <a:t>Meets bimonthly on the second Monday at 1:30pm EST starting in January. </a:t>
            </a:r>
          </a:p>
          <a:p>
            <a:r>
              <a:rPr lang="en-US"/>
              <a:t>A virtual option for attendance will always be available. </a:t>
            </a:r>
          </a:p>
          <a:p>
            <a:pPr lvl="1"/>
            <a:r>
              <a:rPr lang="en-US"/>
              <a:t>The meeting information can be found </a:t>
            </a:r>
            <a:r>
              <a:rPr lang="en-US">
                <a:hlinkClick r:id="rId2"/>
              </a:rPr>
              <a:t>https://www.in.gov/dhs/boards-and-commissions/indiana-emergency-response-commission/</a:t>
            </a:r>
            <a:r>
              <a:rPr lang="en-US"/>
              <a:t> </a:t>
            </a:r>
          </a:p>
          <a:p>
            <a:r>
              <a:rPr lang="en-US"/>
              <a:t>The IERC was established to implement the Emergency Planning and Community Right-to-Know act of 1986 (EPCRA). </a:t>
            </a:r>
          </a:p>
        </p:txBody>
      </p:sp>
    </p:spTree>
    <p:extLst>
      <p:ext uri="{BB962C8B-B14F-4D97-AF65-F5344CB8AC3E}">
        <p14:creationId xmlns:p14="http://schemas.microsoft.com/office/powerpoint/2010/main" val="976036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C2A9-A710-4C99-A20F-E8346A223EFA}"/>
              </a:ext>
            </a:extLst>
          </p:cNvPr>
          <p:cNvSpPr>
            <a:spLocks noGrp="1"/>
          </p:cNvSpPr>
          <p:nvPr>
            <p:ph type="title"/>
          </p:nvPr>
        </p:nvSpPr>
        <p:spPr/>
        <p:txBody>
          <a:bodyPr>
            <a:normAutofit/>
          </a:bodyPr>
          <a:lstStyle/>
          <a:p>
            <a:r>
              <a:rPr lang="en-US" sz="3200"/>
              <a:t>Local Emergency Planning Committee (LEPC) </a:t>
            </a:r>
          </a:p>
        </p:txBody>
      </p:sp>
      <p:sp>
        <p:nvSpPr>
          <p:cNvPr id="3" name="Content Placeholder 2">
            <a:extLst>
              <a:ext uri="{FF2B5EF4-FFF2-40B4-BE49-F238E27FC236}">
                <a16:creationId xmlns:a16="http://schemas.microsoft.com/office/drawing/2014/main" id="{1A2A522E-E4EA-4BBD-B71D-C45CF5F74331}"/>
              </a:ext>
            </a:extLst>
          </p:cNvPr>
          <p:cNvSpPr>
            <a:spLocks noGrp="1"/>
          </p:cNvSpPr>
          <p:nvPr>
            <p:ph idx="1"/>
          </p:nvPr>
        </p:nvSpPr>
        <p:spPr/>
        <p:txBody>
          <a:bodyPr>
            <a:normAutofit lnSpcReduction="10000"/>
          </a:bodyPr>
          <a:lstStyle/>
          <a:p>
            <a:r>
              <a:rPr lang="en-US"/>
              <a:t>LEPCs develop and maintain an emergency response plan to deal with accidental chemical releases from facilities in their respective county. </a:t>
            </a:r>
          </a:p>
          <a:p>
            <a:r>
              <a:rPr lang="en-US"/>
              <a:t>LEPCs also provide information, upon request, about chemicals in the community to the general public. </a:t>
            </a:r>
          </a:p>
          <a:p>
            <a:pPr lvl="1"/>
            <a:r>
              <a:rPr lang="en-US"/>
              <a:t>An LEPC can also direct the public records request to IDHS </a:t>
            </a:r>
            <a:r>
              <a:rPr lang="en-US">
                <a:hlinkClick r:id="rId2"/>
              </a:rPr>
              <a:t>https://www.in.gov/dhs/public-records-request-web-form/</a:t>
            </a:r>
            <a:r>
              <a:rPr lang="en-US"/>
              <a:t> </a:t>
            </a:r>
          </a:p>
          <a:p>
            <a:r>
              <a:rPr lang="en-US"/>
              <a:t>Compliant LEPCs receive funds from Tier II Facility fees once a year. This money can be spent on training, hazmat equipment, etc. </a:t>
            </a:r>
          </a:p>
          <a:p>
            <a:pPr lvl="1"/>
            <a:r>
              <a:rPr lang="en-US"/>
              <a:t>See IC 6-6-10-7(b) for a complete list of LEPC spending categories. </a:t>
            </a:r>
          </a:p>
          <a:p>
            <a:pPr marL="0" indent="0">
              <a:buNone/>
            </a:pPr>
            <a:endParaRPr lang="en-US"/>
          </a:p>
        </p:txBody>
      </p:sp>
    </p:spTree>
    <p:extLst>
      <p:ext uri="{BB962C8B-B14F-4D97-AF65-F5344CB8AC3E}">
        <p14:creationId xmlns:p14="http://schemas.microsoft.com/office/powerpoint/2010/main" val="4036783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60F7-52D0-473A-AC75-6E219D11A185}"/>
              </a:ext>
            </a:extLst>
          </p:cNvPr>
          <p:cNvSpPr>
            <a:spLocks noGrp="1"/>
          </p:cNvSpPr>
          <p:nvPr>
            <p:ph type="title"/>
          </p:nvPr>
        </p:nvSpPr>
        <p:spPr/>
        <p:txBody>
          <a:bodyPr/>
          <a:lstStyle/>
          <a:p>
            <a:r>
              <a:rPr lang="en-US"/>
              <a:t>LEPC Compliance 	</a:t>
            </a:r>
          </a:p>
        </p:txBody>
      </p:sp>
      <p:sp>
        <p:nvSpPr>
          <p:cNvPr id="3" name="Content Placeholder 2">
            <a:extLst>
              <a:ext uri="{FF2B5EF4-FFF2-40B4-BE49-F238E27FC236}">
                <a16:creationId xmlns:a16="http://schemas.microsoft.com/office/drawing/2014/main" id="{B4C4F851-2098-456D-933F-5DF9B3A6B02C}"/>
              </a:ext>
            </a:extLst>
          </p:cNvPr>
          <p:cNvSpPr>
            <a:spLocks noGrp="1"/>
          </p:cNvSpPr>
          <p:nvPr>
            <p:ph idx="1"/>
          </p:nvPr>
        </p:nvSpPr>
        <p:spPr>
          <a:xfrm>
            <a:off x="838200" y="1563757"/>
            <a:ext cx="10515600" cy="4929117"/>
          </a:xfrm>
        </p:spPr>
        <p:txBody>
          <a:bodyPr vert="horz" lIns="91440" tIns="45720" rIns="91440" bIns="45720" rtlCol="0" anchor="t">
            <a:normAutofit fontScale="92500" lnSpcReduction="20000"/>
          </a:bodyPr>
          <a:lstStyle/>
          <a:p>
            <a:r>
              <a:rPr lang="en-US"/>
              <a:t>The LEPC has several activities to complete throughout the year to be compliant and receive funding. </a:t>
            </a:r>
          </a:p>
          <a:p>
            <a:pPr lvl="1"/>
            <a:r>
              <a:rPr lang="en-US"/>
              <a:t>January 31</a:t>
            </a:r>
            <a:r>
              <a:rPr lang="en-US" baseline="30000"/>
              <a:t>st</a:t>
            </a:r>
            <a:r>
              <a:rPr lang="en-US"/>
              <a:t> – Legal Notice </a:t>
            </a:r>
          </a:p>
          <a:p>
            <a:pPr lvl="1"/>
            <a:r>
              <a:rPr lang="en-US"/>
              <a:t>March 1</a:t>
            </a:r>
            <a:r>
              <a:rPr lang="en-US" baseline="30000"/>
              <a:t>st</a:t>
            </a:r>
            <a:r>
              <a:rPr lang="en-US"/>
              <a:t> – Bylaws </a:t>
            </a:r>
          </a:p>
          <a:p>
            <a:pPr lvl="1"/>
            <a:r>
              <a:rPr lang="en-US"/>
              <a:t>March 1</a:t>
            </a:r>
            <a:r>
              <a:rPr lang="en-US" baseline="30000"/>
              <a:t>st</a:t>
            </a:r>
            <a:r>
              <a:rPr lang="en-US"/>
              <a:t> – Roster </a:t>
            </a:r>
          </a:p>
          <a:p>
            <a:pPr lvl="1"/>
            <a:r>
              <a:rPr lang="en-US"/>
              <a:t>March 1</a:t>
            </a:r>
            <a:r>
              <a:rPr lang="en-US" baseline="30000"/>
              <a:t>st</a:t>
            </a:r>
            <a:r>
              <a:rPr lang="en-US"/>
              <a:t> – Fiscal/Auditors Report (prior year) </a:t>
            </a:r>
          </a:p>
          <a:p>
            <a:pPr lvl="1"/>
            <a:r>
              <a:rPr lang="en-US"/>
              <a:t>May 1</a:t>
            </a:r>
            <a:r>
              <a:rPr lang="en-US" baseline="30000"/>
              <a:t>st</a:t>
            </a:r>
            <a:r>
              <a:rPr lang="en-US"/>
              <a:t> – Exercise Proposal Report </a:t>
            </a:r>
          </a:p>
          <a:p>
            <a:pPr lvl="2"/>
            <a:r>
              <a:rPr lang="en-US"/>
              <a:t>The final exercise report needs uploaded 60 days after the exercise.</a:t>
            </a:r>
          </a:p>
          <a:p>
            <a:pPr lvl="2"/>
            <a:r>
              <a:rPr lang="en-US">
                <a:latin typeface="Arial"/>
                <a:cs typeface="Arial"/>
              </a:rPr>
              <a:t>The exercise is not required to be HSEEP complaint unless using grant funding.   </a:t>
            </a:r>
            <a:endParaRPr lang="en-US"/>
          </a:p>
          <a:p>
            <a:pPr lvl="1"/>
            <a:r>
              <a:rPr lang="en-US"/>
              <a:t>October 16</a:t>
            </a:r>
            <a:r>
              <a:rPr lang="en-US" baseline="30000"/>
              <a:t>th</a:t>
            </a:r>
            <a:r>
              <a:rPr lang="en-US"/>
              <a:t> – Hazardous Materials Response Plan </a:t>
            </a:r>
          </a:p>
          <a:p>
            <a:pPr lvl="1"/>
            <a:r>
              <a:rPr lang="en-US"/>
              <a:t>Completion and upload of at least four meetings and meeting minutes</a:t>
            </a:r>
          </a:p>
          <a:p>
            <a:pPr lvl="2"/>
            <a:r>
              <a:rPr lang="en-US"/>
              <a:t>Two meeting in the first half of the year and two meetings in the second half. </a:t>
            </a:r>
          </a:p>
          <a:p>
            <a:pPr lvl="1"/>
            <a:endParaRPr lang="en-US"/>
          </a:p>
          <a:p>
            <a:pPr marL="457200" lvl="1" indent="0" algn="ctr">
              <a:buNone/>
            </a:pPr>
            <a:endParaRPr lang="en-US" sz="1900" i="1"/>
          </a:p>
          <a:p>
            <a:pPr marL="457200" lvl="1" indent="0" algn="ctr">
              <a:buNone/>
            </a:pPr>
            <a:r>
              <a:rPr lang="en-US" sz="1900" i="1"/>
              <a:t>Contact the LEPC/IERC program manager for Tier II Manager access, if needed. </a:t>
            </a:r>
          </a:p>
        </p:txBody>
      </p:sp>
    </p:spTree>
    <p:extLst>
      <p:ext uri="{BB962C8B-B14F-4D97-AF65-F5344CB8AC3E}">
        <p14:creationId xmlns:p14="http://schemas.microsoft.com/office/powerpoint/2010/main" val="534404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6EE6-62D3-416D-9DD6-32D549C0158D}"/>
              </a:ext>
            </a:extLst>
          </p:cNvPr>
          <p:cNvSpPr>
            <a:spLocks noGrp="1"/>
          </p:cNvSpPr>
          <p:nvPr>
            <p:ph type="title"/>
          </p:nvPr>
        </p:nvSpPr>
        <p:spPr/>
        <p:txBody>
          <a:bodyPr/>
          <a:lstStyle/>
          <a:p>
            <a:r>
              <a:rPr lang="en-US"/>
              <a:t>Contacts 	</a:t>
            </a:r>
          </a:p>
        </p:txBody>
      </p:sp>
      <p:sp>
        <p:nvSpPr>
          <p:cNvPr id="4" name="Content Placeholder 3">
            <a:extLst>
              <a:ext uri="{FF2B5EF4-FFF2-40B4-BE49-F238E27FC236}">
                <a16:creationId xmlns:a16="http://schemas.microsoft.com/office/drawing/2014/main" id="{32674F47-88B5-469B-8DE4-5E3F4F7EF535}"/>
              </a:ext>
            </a:extLst>
          </p:cNvPr>
          <p:cNvSpPr>
            <a:spLocks noGrp="1"/>
          </p:cNvSpPr>
          <p:nvPr>
            <p:ph sz="half" idx="1"/>
          </p:nvPr>
        </p:nvSpPr>
        <p:spPr/>
        <p:txBody>
          <a:bodyPr/>
          <a:lstStyle/>
          <a:p>
            <a:r>
              <a:rPr lang="en-US"/>
              <a:t>IERC/LEPC Program Manager </a:t>
            </a:r>
          </a:p>
          <a:p>
            <a:pPr lvl="1"/>
            <a:r>
              <a:rPr lang="en-US"/>
              <a:t>Amanda Horner </a:t>
            </a:r>
          </a:p>
          <a:p>
            <a:pPr lvl="1"/>
            <a:r>
              <a:rPr lang="en-US">
                <a:hlinkClick r:id="rId2"/>
              </a:rPr>
              <a:t>ahorner@dhs.in.gov</a:t>
            </a:r>
            <a:endParaRPr lang="en-US"/>
          </a:p>
          <a:p>
            <a:pPr lvl="1"/>
            <a:r>
              <a:rPr lang="en-US"/>
              <a:t>Cell: (317) 954-4388</a:t>
            </a:r>
          </a:p>
          <a:p>
            <a:pPr lvl="1"/>
            <a:r>
              <a:rPr lang="en-US"/>
              <a:t>Office: (317) 234-9696</a:t>
            </a:r>
          </a:p>
        </p:txBody>
      </p:sp>
      <p:sp>
        <p:nvSpPr>
          <p:cNvPr id="5" name="Content Placeholder 4">
            <a:extLst>
              <a:ext uri="{FF2B5EF4-FFF2-40B4-BE49-F238E27FC236}">
                <a16:creationId xmlns:a16="http://schemas.microsoft.com/office/drawing/2014/main" id="{9861F471-BA12-425A-ACC3-7342A0640D50}"/>
              </a:ext>
            </a:extLst>
          </p:cNvPr>
          <p:cNvSpPr>
            <a:spLocks noGrp="1"/>
          </p:cNvSpPr>
          <p:nvPr>
            <p:ph sz="half" idx="2"/>
          </p:nvPr>
        </p:nvSpPr>
        <p:spPr/>
        <p:txBody>
          <a:bodyPr/>
          <a:lstStyle/>
          <a:p>
            <a:r>
              <a:rPr lang="en-US"/>
              <a:t>SARA Tittle III Program Manager </a:t>
            </a:r>
          </a:p>
          <a:p>
            <a:pPr lvl="1"/>
            <a:r>
              <a:rPr lang="en-US"/>
              <a:t>Casey Kenworthy </a:t>
            </a:r>
          </a:p>
          <a:p>
            <a:pPr lvl="1"/>
            <a:r>
              <a:rPr lang="en-US">
                <a:hlinkClick r:id="rId3"/>
              </a:rPr>
              <a:t>ckenworthy@dhs.in.gov</a:t>
            </a:r>
            <a:endParaRPr lang="en-US"/>
          </a:p>
          <a:p>
            <a:pPr lvl="1"/>
            <a:r>
              <a:rPr lang="en-US"/>
              <a:t>Cell: (317) 671-0981</a:t>
            </a:r>
          </a:p>
          <a:p>
            <a:pPr lvl="1"/>
            <a:r>
              <a:rPr lang="en-US"/>
              <a:t>Office: (317) 234-9697</a:t>
            </a:r>
          </a:p>
        </p:txBody>
      </p:sp>
    </p:spTree>
    <p:extLst>
      <p:ext uri="{BB962C8B-B14F-4D97-AF65-F5344CB8AC3E}">
        <p14:creationId xmlns:p14="http://schemas.microsoft.com/office/powerpoint/2010/main" val="269865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82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Autofit/>
          </a:bodyPr>
          <a:lstStyle/>
          <a:p>
            <a:pPr algn="ctr"/>
            <a:r>
              <a:rPr lang="en-US" sz="8800" b="1"/>
              <a:t>Thank you! </a:t>
            </a:r>
          </a:p>
        </p:txBody>
      </p:sp>
    </p:spTree>
    <p:extLst>
      <p:ext uri="{BB962C8B-B14F-4D97-AF65-F5344CB8AC3E}">
        <p14:creationId xmlns:p14="http://schemas.microsoft.com/office/powerpoint/2010/main" val="3444654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446215"/>
            <a:ext cx="12192000" cy="214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t>
            </a:r>
          </a:p>
        </p:txBody>
      </p:sp>
      <p:sp>
        <p:nvSpPr>
          <p:cNvPr id="2" name="Title 1"/>
          <p:cNvSpPr>
            <a:spLocks noGrp="1"/>
          </p:cNvSpPr>
          <p:nvPr>
            <p:ph type="ctrTitle"/>
          </p:nvPr>
        </p:nvSpPr>
        <p:spPr/>
        <p:txBody>
          <a:bodyPr/>
          <a:lstStyle/>
          <a:p>
            <a:r>
              <a:rPr lang="en-US" b="1">
                <a:solidFill>
                  <a:srgbClr val="182853"/>
                </a:solidFill>
              </a:rPr>
              <a:t>END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666" y="36837"/>
            <a:ext cx="1515345" cy="1821444"/>
          </a:xfrm>
          <a:prstGeom prst="rect">
            <a:avLst/>
          </a:prstGeom>
        </p:spPr>
      </p:pic>
    </p:spTree>
    <p:extLst>
      <p:ext uri="{BB962C8B-B14F-4D97-AF65-F5344CB8AC3E}">
        <p14:creationId xmlns:p14="http://schemas.microsoft.com/office/powerpoint/2010/main" val="127301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6B98-C6F8-48EE-A5A4-6098F1F458F0}"/>
              </a:ext>
            </a:extLst>
          </p:cNvPr>
          <p:cNvSpPr>
            <a:spLocks noGrp="1"/>
          </p:cNvSpPr>
          <p:nvPr>
            <p:ph type="title"/>
          </p:nvPr>
        </p:nvSpPr>
        <p:spPr>
          <a:xfrm>
            <a:off x="444500" y="390527"/>
            <a:ext cx="9266466" cy="1325563"/>
          </a:xfrm>
        </p:spPr>
        <p:txBody>
          <a:bodyPr/>
          <a:lstStyle/>
          <a:p>
            <a:r>
              <a:rPr lang="en-US"/>
              <a:t>PLANNING SECTION RESPONSIBILITIES</a:t>
            </a:r>
          </a:p>
        </p:txBody>
      </p:sp>
      <p:sp>
        <p:nvSpPr>
          <p:cNvPr id="3" name="Content Placeholder 2">
            <a:extLst>
              <a:ext uri="{FF2B5EF4-FFF2-40B4-BE49-F238E27FC236}">
                <a16:creationId xmlns:a16="http://schemas.microsoft.com/office/drawing/2014/main" id="{BDC4E807-9FF5-4818-B460-7A7B68E37FC5}"/>
              </a:ext>
            </a:extLst>
          </p:cNvPr>
          <p:cNvSpPr>
            <a:spLocks noGrp="1"/>
          </p:cNvSpPr>
          <p:nvPr>
            <p:ph idx="1"/>
          </p:nvPr>
        </p:nvSpPr>
        <p:spPr>
          <a:xfrm>
            <a:off x="216694" y="1690688"/>
            <a:ext cx="11758613" cy="5167312"/>
          </a:xfrm>
        </p:spPr>
        <p:txBody>
          <a:bodyPr>
            <a:normAutofit fontScale="92500"/>
          </a:bodyPr>
          <a:lstStyle/>
          <a:p>
            <a:pPr>
              <a:lnSpc>
                <a:spcPct val="114000"/>
              </a:lnSpc>
              <a:spcBef>
                <a:spcPts val="500"/>
              </a:spcBef>
              <a:spcAft>
                <a:spcPts val="500"/>
              </a:spcAft>
            </a:pPr>
            <a:r>
              <a:rPr lang="en-US" sz="2000"/>
              <a:t>Manage statewide Emergency Management and Homeland Security planning and assessment initiatives</a:t>
            </a:r>
          </a:p>
          <a:p>
            <a:pPr>
              <a:lnSpc>
                <a:spcPct val="114000"/>
              </a:lnSpc>
              <a:spcBef>
                <a:spcPts val="500"/>
              </a:spcBef>
              <a:spcAft>
                <a:spcPts val="500"/>
              </a:spcAft>
            </a:pPr>
            <a:r>
              <a:rPr lang="en-US" sz="2000"/>
              <a:t>Develop and maintain over 50 state-level emergency plans including the State Emergency Operations Plan (EOP), associated annexes, support and hazard specific plans and continuity plans using the FEMA 6-Step Planning Process, Community Lifelines and Whole Community planning methodology</a:t>
            </a:r>
          </a:p>
          <a:p>
            <a:pPr>
              <a:lnSpc>
                <a:spcPct val="114000"/>
              </a:lnSpc>
              <a:spcBef>
                <a:spcPts val="500"/>
              </a:spcBef>
              <a:spcAft>
                <a:spcPts val="500"/>
              </a:spcAft>
            </a:pPr>
            <a:r>
              <a:rPr lang="en-US" sz="2000"/>
              <a:t>Develop county planning templates, provide local EMAs guidance, review and feedback of county emergency plans and risk assessments</a:t>
            </a:r>
          </a:p>
          <a:p>
            <a:pPr>
              <a:lnSpc>
                <a:spcPct val="114000"/>
              </a:lnSpc>
              <a:spcBef>
                <a:spcPts val="500"/>
              </a:spcBef>
              <a:spcAft>
                <a:spcPts val="500"/>
              </a:spcAft>
            </a:pPr>
            <a:r>
              <a:rPr lang="en-US" sz="2000"/>
              <a:t>Oversee state compliance of the federally mandated National Incident Management System (NIMS) which includes all 6 components:</a:t>
            </a:r>
          </a:p>
          <a:p>
            <a:pPr lvl="3">
              <a:lnSpc>
                <a:spcPct val="100000"/>
              </a:lnSpc>
              <a:spcAft>
                <a:spcPts val="500"/>
              </a:spcAft>
            </a:pPr>
            <a:r>
              <a:rPr lang="en-US" sz="1900">
                <a:solidFill>
                  <a:schemeClr val="tx1"/>
                </a:solidFill>
              </a:rPr>
              <a:t>National Qualification System                     Incident Command System (ICS)                </a:t>
            </a:r>
          </a:p>
          <a:p>
            <a:pPr lvl="3">
              <a:lnSpc>
                <a:spcPct val="100000"/>
              </a:lnSpc>
              <a:spcAft>
                <a:spcPts val="500"/>
              </a:spcAft>
            </a:pPr>
            <a:r>
              <a:rPr lang="en-US" sz="1900">
                <a:solidFill>
                  <a:schemeClr val="tx1"/>
                </a:solidFill>
              </a:rPr>
              <a:t>Resource Typing                                         Mutual Aid</a:t>
            </a:r>
          </a:p>
          <a:p>
            <a:pPr lvl="3">
              <a:lnSpc>
                <a:spcPct val="100000"/>
              </a:lnSpc>
              <a:spcAft>
                <a:spcPts val="500"/>
              </a:spcAft>
            </a:pPr>
            <a:r>
              <a:rPr lang="en-US" sz="1900">
                <a:solidFill>
                  <a:schemeClr val="tx1"/>
                </a:solidFill>
              </a:rPr>
              <a:t>Emergency Operations Centers                  Inventorying</a:t>
            </a:r>
          </a:p>
          <a:p>
            <a:r>
              <a:rPr lang="en-US" sz="2000"/>
              <a:t>Provide leadership and staffing for the State EOC Planning Section and ESF-14 during activations</a:t>
            </a:r>
          </a:p>
          <a:p>
            <a:r>
              <a:rPr lang="en-US" sz="2000"/>
              <a:t>Provide leadership and staffing support for the Indiana Incident Management Assistance Team (IMAT)</a:t>
            </a:r>
          </a:p>
          <a:p>
            <a:pPr marL="0" indent="0">
              <a:buNone/>
            </a:pPr>
            <a:endParaRPr lang="en-US" sz="2000"/>
          </a:p>
        </p:txBody>
      </p:sp>
      <p:grpSp>
        <p:nvGrpSpPr>
          <p:cNvPr id="9" name="Group 8">
            <a:extLst>
              <a:ext uri="{FF2B5EF4-FFF2-40B4-BE49-F238E27FC236}">
                <a16:creationId xmlns:a16="http://schemas.microsoft.com/office/drawing/2014/main" id="{788F7A33-3A0F-4D37-B52C-F7519F2FB3E8}"/>
              </a:ext>
            </a:extLst>
          </p:cNvPr>
          <p:cNvGrpSpPr/>
          <p:nvPr/>
        </p:nvGrpSpPr>
        <p:grpSpPr>
          <a:xfrm>
            <a:off x="5905498" y="4936138"/>
            <a:ext cx="190500" cy="1007269"/>
            <a:chOff x="5280933" y="4615855"/>
            <a:chExt cx="190500" cy="1007269"/>
          </a:xfrm>
        </p:grpSpPr>
        <p:pic>
          <p:nvPicPr>
            <p:cNvPr id="6" name="Picture 5">
              <a:extLst>
                <a:ext uri="{FF2B5EF4-FFF2-40B4-BE49-F238E27FC236}">
                  <a16:creationId xmlns:a16="http://schemas.microsoft.com/office/drawing/2014/main" id="{F10D802C-5ECF-401F-BC4A-AF63C6BA6D79}"/>
                </a:ext>
              </a:extLst>
            </p:cNvPr>
            <p:cNvPicPr>
              <a:picLocks noChangeAspect="1"/>
            </p:cNvPicPr>
            <p:nvPr/>
          </p:nvPicPr>
          <p:blipFill>
            <a:blip r:embed="rId2"/>
            <a:stretch>
              <a:fillRect/>
            </a:stretch>
          </p:blipFill>
          <p:spPr>
            <a:xfrm>
              <a:off x="5280933" y="4615855"/>
              <a:ext cx="190500" cy="219075"/>
            </a:xfrm>
            <a:prstGeom prst="rect">
              <a:avLst/>
            </a:prstGeom>
          </p:spPr>
        </p:pic>
        <p:pic>
          <p:nvPicPr>
            <p:cNvPr id="7" name="Picture 6">
              <a:extLst>
                <a:ext uri="{FF2B5EF4-FFF2-40B4-BE49-F238E27FC236}">
                  <a16:creationId xmlns:a16="http://schemas.microsoft.com/office/drawing/2014/main" id="{7FEADD27-1506-4451-9A41-487B4D2F5788}"/>
                </a:ext>
              </a:extLst>
            </p:cNvPr>
            <p:cNvPicPr>
              <a:picLocks noChangeAspect="1"/>
            </p:cNvPicPr>
            <p:nvPr/>
          </p:nvPicPr>
          <p:blipFill>
            <a:blip r:embed="rId2"/>
            <a:stretch>
              <a:fillRect/>
            </a:stretch>
          </p:blipFill>
          <p:spPr>
            <a:xfrm>
              <a:off x="5280933" y="5000624"/>
              <a:ext cx="190500" cy="219075"/>
            </a:xfrm>
            <a:prstGeom prst="rect">
              <a:avLst/>
            </a:prstGeom>
          </p:spPr>
        </p:pic>
        <p:pic>
          <p:nvPicPr>
            <p:cNvPr id="8" name="Picture 7">
              <a:extLst>
                <a:ext uri="{FF2B5EF4-FFF2-40B4-BE49-F238E27FC236}">
                  <a16:creationId xmlns:a16="http://schemas.microsoft.com/office/drawing/2014/main" id="{2958F0D8-F99E-4763-B0A7-73D8C9E9C2DA}"/>
                </a:ext>
              </a:extLst>
            </p:cNvPr>
            <p:cNvPicPr>
              <a:picLocks noChangeAspect="1"/>
            </p:cNvPicPr>
            <p:nvPr/>
          </p:nvPicPr>
          <p:blipFill>
            <a:blip r:embed="rId2"/>
            <a:stretch>
              <a:fillRect/>
            </a:stretch>
          </p:blipFill>
          <p:spPr>
            <a:xfrm>
              <a:off x="5280933" y="5404049"/>
              <a:ext cx="190500" cy="219075"/>
            </a:xfrm>
            <a:prstGeom prst="rect">
              <a:avLst/>
            </a:prstGeom>
          </p:spPr>
        </p:pic>
      </p:grpSp>
    </p:spTree>
    <p:extLst>
      <p:ext uri="{BB962C8B-B14F-4D97-AF65-F5344CB8AC3E}">
        <p14:creationId xmlns:p14="http://schemas.microsoft.com/office/powerpoint/2010/main" val="367573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1E44-B5CA-4FFF-A153-B02479AA2615}"/>
              </a:ext>
            </a:extLst>
          </p:cNvPr>
          <p:cNvSpPr>
            <a:spLocks noGrp="1"/>
          </p:cNvSpPr>
          <p:nvPr>
            <p:ph type="title"/>
          </p:nvPr>
        </p:nvSpPr>
        <p:spPr>
          <a:xfrm>
            <a:off x="457200" y="365127"/>
            <a:ext cx="9647466" cy="1325563"/>
          </a:xfrm>
        </p:spPr>
        <p:txBody>
          <a:bodyPr/>
          <a:lstStyle/>
          <a:p>
            <a:r>
              <a:rPr lang="en-US"/>
              <a:t>SECTION RESPONSIBILITIES CONTINUED</a:t>
            </a:r>
          </a:p>
        </p:txBody>
      </p:sp>
      <p:sp>
        <p:nvSpPr>
          <p:cNvPr id="3" name="Content Placeholder 2">
            <a:extLst>
              <a:ext uri="{FF2B5EF4-FFF2-40B4-BE49-F238E27FC236}">
                <a16:creationId xmlns:a16="http://schemas.microsoft.com/office/drawing/2014/main" id="{34189333-E556-4B6A-A729-56D69EFE8D75}"/>
              </a:ext>
            </a:extLst>
          </p:cNvPr>
          <p:cNvSpPr>
            <a:spLocks noGrp="1"/>
          </p:cNvSpPr>
          <p:nvPr>
            <p:ph idx="1"/>
          </p:nvPr>
        </p:nvSpPr>
        <p:spPr>
          <a:xfrm>
            <a:off x="190500" y="1371600"/>
            <a:ext cx="12001500" cy="5486400"/>
          </a:xfrm>
        </p:spPr>
        <p:txBody>
          <a:bodyPr>
            <a:normAutofit fontScale="32500" lnSpcReduction="20000"/>
          </a:bodyPr>
          <a:lstStyle/>
          <a:p>
            <a:pPr>
              <a:lnSpc>
                <a:spcPct val="134000"/>
              </a:lnSpc>
              <a:spcBef>
                <a:spcPts val="400"/>
              </a:spcBef>
              <a:spcAft>
                <a:spcPts val="400"/>
              </a:spcAft>
            </a:pPr>
            <a:r>
              <a:rPr lang="en-US" sz="8000"/>
              <a:t>Oversees the National Risk Assessment (NRA) compliance requirements for the state.  Includes development, coordination, analysis, and reporting of the following national risk assessments: </a:t>
            </a:r>
          </a:p>
          <a:p>
            <a:pPr marL="0" indent="0">
              <a:lnSpc>
                <a:spcPct val="134000"/>
              </a:lnSpc>
              <a:spcBef>
                <a:spcPts val="400"/>
              </a:spcBef>
              <a:spcAft>
                <a:spcPts val="400"/>
              </a:spcAft>
              <a:buNone/>
            </a:pPr>
            <a:endParaRPr lang="en-US" sz="8000"/>
          </a:p>
          <a:p>
            <a:pPr lvl="1">
              <a:lnSpc>
                <a:spcPct val="134000"/>
              </a:lnSpc>
              <a:spcBef>
                <a:spcPts val="400"/>
              </a:spcBef>
              <a:spcAft>
                <a:spcPts val="400"/>
              </a:spcAft>
            </a:pPr>
            <a:r>
              <a:rPr lang="en-US" sz="7200">
                <a:solidFill>
                  <a:schemeClr val="tx1"/>
                </a:solidFill>
              </a:rPr>
              <a:t>State Hazard Identification and Risk Assessment (HIRA) </a:t>
            </a:r>
          </a:p>
          <a:p>
            <a:pPr lvl="1">
              <a:lnSpc>
                <a:spcPct val="134000"/>
              </a:lnSpc>
              <a:spcBef>
                <a:spcPts val="400"/>
              </a:spcBef>
              <a:spcAft>
                <a:spcPts val="400"/>
              </a:spcAft>
            </a:pPr>
            <a:r>
              <a:rPr lang="en-US" sz="7200">
                <a:solidFill>
                  <a:schemeClr val="tx1"/>
                </a:solidFill>
                <a:ea typeface="Calibri" panose="020F0502020204030204" pitchFamily="34" charset="0"/>
              </a:rPr>
              <a:t>State Threat and Hazard Identification and Risk Assessment (THIRA) </a:t>
            </a:r>
          </a:p>
          <a:p>
            <a:pPr lvl="1">
              <a:lnSpc>
                <a:spcPct val="134000"/>
              </a:lnSpc>
              <a:spcBef>
                <a:spcPts val="400"/>
              </a:spcBef>
              <a:spcAft>
                <a:spcPts val="400"/>
              </a:spcAft>
            </a:pPr>
            <a:r>
              <a:rPr lang="en-US" sz="7200">
                <a:solidFill>
                  <a:schemeClr val="tx1"/>
                </a:solidFill>
                <a:ea typeface="Calibri" panose="020F0502020204030204" pitchFamily="34" charset="0"/>
              </a:rPr>
              <a:t>State Stakeholder Preparedness Review (SPR) </a:t>
            </a:r>
          </a:p>
          <a:p>
            <a:pPr lvl="1">
              <a:lnSpc>
                <a:spcPct val="134000"/>
              </a:lnSpc>
              <a:spcBef>
                <a:spcPts val="400"/>
              </a:spcBef>
              <a:spcAft>
                <a:spcPts val="400"/>
              </a:spcAft>
            </a:pPr>
            <a:r>
              <a:rPr lang="en-US" sz="7200">
                <a:solidFill>
                  <a:schemeClr val="tx1"/>
                </a:solidFill>
              </a:rPr>
              <a:t>Special Event Assessment Rating (SEAR) Report</a:t>
            </a:r>
            <a:endParaRPr lang="en-US" sz="7200">
              <a:solidFill>
                <a:srgbClr val="C00000"/>
              </a:solidFill>
            </a:endParaRPr>
          </a:p>
          <a:p>
            <a:pPr lvl="1">
              <a:lnSpc>
                <a:spcPct val="134000"/>
              </a:lnSpc>
              <a:spcBef>
                <a:spcPts val="400"/>
              </a:spcBef>
              <a:spcAft>
                <a:spcPts val="400"/>
              </a:spcAft>
            </a:pPr>
            <a:r>
              <a:rPr lang="en-US" sz="7200">
                <a:solidFill>
                  <a:schemeClr val="tx1"/>
                </a:solidFill>
                <a:ea typeface="Calibri" panose="020F0502020204030204" pitchFamily="34" charset="0"/>
              </a:rPr>
              <a:t>National Incident Management System (NIMS) Compliance Report </a:t>
            </a:r>
          </a:p>
          <a:p>
            <a:pPr lvl="1">
              <a:lnSpc>
                <a:spcPct val="134000"/>
              </a:lnSpc>
              <a:spcBef>
                <a:spcPts val="400"/>
              </a:spcBef>
              <a:spcAft>
                <a:spcPts val="400"/>
              </a:spcAft>
            </a:pPr>
            <a:r>
              <a:rPr lang="en-US" sz="7200">
                <a:solidFill>
                  <a:schemeClr val="tx1"/>
                </a:solidFill>
              </a:rPr>
              <a:t>Comprehensive Preparedness Guide (CPG) 101 Compliance Report</a:t>
            </a:r>
          </a:p>
          <a:p>
            <a:endParaRPr lang="en-US"/>
          </a:p>
        </p:txBody>
      </p:sp>
    </p:spTree>
    <p:extLst>
      <p:ext uri="{BB962C8B-B14F-4D97-AF65-F5344CB8AC3E}">
        <p14:creationId xmlns:p14="http://schemas.microsoft.com/office/powerpoint/2010/main" val="423078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1E44-B5CA-4FFF-A153-B02479AA2615}"/>
              </a:ext>
            </a:extLst>
          </p:cNvPr>
          <p:cNvSpPr>
            <a:spLocks noGrp="1"/>
          </p:cNvSpPr>
          <p:nvPr>
            <p:ph type="title"/>
          </p:nvPr>
        </p:nvSpPr>
        <p:spPr>
          <a:xfrm>
            <a:off x="457200" y="365127"/>
            <a:ext cx="9647466" cy="1325563"/>
          </a:xfrm>
        </p:spPr>
        <p:txBody>
          <a:bodyPr/>
          <a:lstStyle/>
          <a:p>
            <a:r>
              <a:rPr lang="en-US"/>
              <a:t>SECTION RESPONSIBILITIES CONTINUED</a:t>
            </a:r>
          </a:p>
        </p:txBody>
      </p:sp>
      <p:sp>
        <p:nvSpPr>
          <p:cNvPr id="3" name="Content Placeholder 2">
            <a:extLst>
              <a:ext uri="{FF2B5EF4-FFF2-40B4-BE49-F238E27FC236}">
                <a16:creationId xmlns:a16="http://schemas.microsoft.com/office/drawing/2014/main" id="{34189333-E556-4B6A-A729-56D69EFE8D75}"/>
              </a:ext>
            </a:extLst>
          </p:cNvPr>
          <p:cNvSpPr>
            <a:spLocks noGrp="1"/>
          </p:cNvSpPr>
          <p:nvPr>
            <p:ph idx="1"/>
          </p:nvPr>
        </p:nvSpPr>
        <p:spPr>
          <a:xfrm>
            <a:off x="190500" y="1371600"/>
            <a:ext cx="12001500" cy="5486400"/>
          </a:xfrm>
        </p:spPr>
        <p:txBody>
          <a:bodyPr>
            <a:normAutofit fontScale="40000" lnSpcReduction="20000"/>
          </a:bodyPr>
          <a:lstStyle/>
          <a:p>
            <a:pPr>
              <a:lnSpc>
                <a:spcPct val="134000"/>
              </a:lnSpc>
              <a:spcBef>
                <a:spcPts val="400"/>
              </a:spcBef>
              <a:spcAft>
                <a:spcPts val="400"/>
              </a:spcAft>
            </a:pPr>
            <a:r>
              <a:rPr lang="en-US" sz="7000"/>
              <a:t>Collaborate and provide support to the IDHS Exercise Section during exercises which validate plans and assist in the development of the Integrated Preparedness Plan (IPP)</a:t>
            </a:r>
          </a:p>
          <a:p>
            <a:pPr>
              <a:lnSpc>
                <a:spcPct val="134000"/>
              </a:lnSpc>
              <a:spcBef>
                <a:spcPts val="400"/>
              </a:spcBef>
              <a:spcAft>
                <a:spcPts val="400"/>
              </a:spcAft>
            </a:pPr>
            <a:r>
              <a:rPr lang="en-US" sz="7000"/>
              <a:t>Collaborate and provide training data to the IDHS Training Section collected from SPR for RTIPP</a:t>
            </a:r>
          </a:p>
          <a:p>
            <a:pPr>
              <a:lnSpc>
                <a:spcPct val="134000"/>
              </a:lnSpc>
              <a:spcBef>
                <a:spcPts val="400"/>
              </a:spcBef>
              <a:spcAft>
                <a:spcPts val="400"/>
              </a:spcAft>
            </a:pPr>
            <a:r>
              <a:rPr lang="en-US" sz="7000"/>
              <a:t>Oversee compliance of the national Emergency Management Accreditation Program (EMAP)</a:t>
            </a:r>
          </a:p>
          <a:p>
            <a:pPr>
              <a:lnSpc>
                <a:spcPct val="134000"/>
              </a:lnSpc>
              <a:spcBef>
                <a:spcPts val="400"/>
              </a:spcBef>
              <a:spcAft>
                <a:spcPts val="400"/>
              </a:spcAft>
            </a:pPr>
            <a:r>
              <a:rPr lang="en-US" sz="7000"/>
              <a:t>Conduct After Action Reports (AARs) and improvement plans (IPs) for real-world incidents</a:t>
            </a:r>
          </a:p>
          <a:p>
            <a:endParaRPr lang="en-US"/>
          </a:p>
        </p:txBody>
      </p:sp>
    </p:spTree>
    <p:extLst>
      <p:ext uri="{BB962C8B-B14F-4D97-AF65-F5344CB8AC3E}">
        <p14:creationId xmlns:p14="http://schemas.microsoft.com/office/powerpoint/2010/main" val="28353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C7FF-7481-47E4-967B-E128FE3487F7}"/>
              </a:ext>
            </a:extLst>
          </p:cNvPr>
          <p:cNvSpPr>
            <a:spLocks noGrp="1"/>
          </p:cNvSpPr>
          <p:nvPr>
            <p:ph type="title"/>
          </p:nvPr>
        </p:nvSpPr>
        <p:spPr>
          <a:xfrm>
            <a:off x="749300" y="365127"/>
            <a:ext cx="9639300" cy="1325563"/>
          </a:xfrm>
        </p:spPr>
        <p:txBody>
          <a:bodyPr>
            <a:normAutofit/>
          </a:bodyPr>
          <a:lstStyle/>
          <a:p>
            <a:r>
              <a:rPr lang="en-US" sz="4000"/>
              <a:t>SECTION RESPONSIBILITIES CONTINUED</a:t>
            </a:r>
          </a:p>
        </p:txBody>
      </p:sp>
      <p:sp>
        <p:nvSpPr>
          <p:cNvPr id="3" name="Content Placeholder 2">
            <a:extLst>
              <a:ext uri="{FF2B5EF4-FFF2-40B4-BE49-F238E27FC236}">
                <a16:creationId xmlns:a16="http://schemas.microsoft.com/office/drawing/2014/main" id="{787F7C2C-024B-464D-A37E-9AE3BD7823F6}"/>
              </a:ext>
            </a:extLst>
          </p:cNvPr>
          <p:cNvSpPr>
            <a:spLocks noGrp="1"/>
          </p:cNvSpPr>
          <p:nvPr>
            <p:ph idx="1"/>
          </p:nvPr>
        </p:nvSpPr>
        <p:spPr>
          <a:xfrm>
            <a:off x="596902" y="1423988"/>
            <a:ext cx="10406045" cy="5649912"/>
          </a:xfrm>
        </p:spPr>
        <p:txBody>
          <a:bodyPr>
            <a:normAutofit/>
          </a:bodyPr>
          <a:lstStyle/>
          <a:p>
            <a:pPr>
              <a:lnSpc>
                <a:spcPct val="110000"/>
              </a:lnSpc>
            </a:pPr>
            <a:r>
              <a:rPr lang="en-US"/>
              <a:t>Oversee the new ESF-14 (Cross-Sector Business and Infrastructure)</a:t>
            </a:r>
          </a:p>
          <a:p>
            <a:pPr marL="0" indent="0">
              <a:lnSpc>
                <a:spcPct val="110000"/>
              </a:lnSpc>
              <a:buNone/>
            </a:pPr>
            <a:endParaRPr lang="en-US"/>
          </a:p>
          <a:p>
            <a:pPr lvl="1">
              <a:lnSpc>
                <a:spcPct val="110000"/>
              </a:lnSpc>
            </a:pPr>
            <a:r>
              <a:rPr lang="en-US" sz="2800"/>
              <a:t>Creating a Business Emergency Operations Center (BEOC) </a:t>
            </a:r>
          </a:p>
          <a:p>
            <a:pPr lvl="1">
              <a:lnSpc>
                <a:spcPct val="110000"/>
              </a:lnSpc>
            </a:pPr>
            <a:r>
              <a:rPr lang="en-US" sz="2800"/>
              <a:t>Working to build a Private-Public Partnership to support ESF-14</a:t>
            </a:r>
          </a:p>
          <a:p>
            <a:pPr marL="457200" lvl="1" indent="0">
              <a:buNone/>
            </a:pPr>
            <a:endParaRPr lang="en-US"/>
          </a:p>
        </p:txBody>
      </p:sp>
    </p:spTree>
    <p:extLst>
      <p:ext uri="{BB962C8B-B14F-4D97-AF65-F5344CB8AC3E}">
        <p14:creationId xmlns:p14="http://schemas.microsoft.com/office/powerpoint/2010/main" val="29659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C7FF-7481-47E4-967B-E128FE3487F7}"/>
              </a:ext>
            </a:extLst>
          </p:cNvPr>
          <p:cNvSpPr>
            <a:spLocks noGrp="1"/>
          </p:cNvSpPr>
          <p:nvPr>
            <p:ph type="title"/>
          </p:nvPr>
        </p:nvSpPr>
        <p:spPr>
          <a:xfrm>
            <a:off x="749300" y="365127"/>
            <a:ext cx="9639300" cy="1325563"/>
          </a:xfrm>
        </p:spPr>
        <p:txBody>
          <a:bodyPr>
            <a:normAutofit/>
          </a:bodyPr>
          <a:lstStyle/>
          <a:p>
            <a:r>
              <a:rPr lang="en-US" sz="4000"/>
              <a:t>SECTION RESPONSIBILITIES CONTINUED</a:t>
            </a:r>
          </a:p>
        </p:txBody>
      </p:sp>
      <p:sp>
        <p:nvSpPr>
          <p:cNvPr id="3" name="Content Placeholder 2">
            <a:extLst>
              <a:ext uri="{FF2B5EF4-FFF2-40B4-BE49-F238E27FC236}">
                <a16:creationId xmlns:a16="http://schemas.microsoft.com/office/drawing/2014/main" id="{787F7C2C-024B-464D-A37E-9AE3BD7823F6}"/>
              </a:ext>
            </a:extLst>
          </p:cNvPr>
          <p:cNvSpPr>
            <a:spLocks noGrp="1"/>
          </p:cNvSpPr>
          <p:nvPr>
            <p:ph idx="1"/>
          </p:nvPr>
        </p:nvSpPr>
        <p:spPr>
          <a:xfrm>
            <a:off x="596902" y="1423988"/>
            <a:ext cx="10406045" cy="5649912"/>
          </a:xfrm>
        </p:spPr>
        <p:txBody>
          <a:bodyPr>
            <a:normAutofit/>
          </a:bodyPr>
          <a:lstStyle/>
          <a:p>
            <a:pPr>
              <a:lnSpc>
                <a:spcPct val="110000"/>
              </a:lnSpc>
            </a:pPr>
            <a:r>
              <a:rPr lang="en-US" sz="2000"/>
              <a:t>Work with federal, state and local partner agencies on a variety of hazard-specific and support plans, training, and exercise projects including: </a:t>
            </a:r>
          </a:p>
          <a:p>
            <a:pPr lvl="1">
              <a:lnSpc>
                <a:spcPct val="110000"/>
              </a:lnSpc>
            </a:pPr>
            <a:r>
              <a:rPr lang="en-US" sz="1800"/>
              <a:t>Continuity of Operations and Continuity of Government Planning</a:t>
            </a:r>
          </a:p>
          <a:p>
            <a:pPr lvl="1">
              <a:lnSpc>
                <a:spcPct val="110000"/>
              </a:lnSpc>
            </a:pPr>
            <a:r>
              <a:rPr lang="en-US" sz="1800"/>
              <a:t>Complex Coordinated Terrorist Attack Full-Scale Exercise (with Kentucky)</a:t>
            </a:r>
          </a:p>
          <a:p>
            <a:pPr lvl="1">
              <a:lnSpc>
                <a:spcPct val="110000"/>
              </a:lnSpc>
            </a:pPr>
            <a:r>
              <a:rPr lang="en-US" sz="1800"/>
              <a:t>Cybersecurity</a:t>
            </a:r>
          </a:p>
          <a:p>
            <a:pPr lvl="1">
              <a:lnSpc>
                <a:spcPct val="110000"/>
              </a:lnSpc>
            </a:pPr>
            <a:r>
              <a:rPr lang="en-US" sz="1800"/>
              <a:t>Natural hazards including earthquake, tornado, flood, winter and summer weather events</a:t>
            </a:r>
          </a:p>
          <a:p>
            <a:pPr lvl="1">
              <a:lnSpc>
                <a:spcPct val="110000"/>
              </a:lnSpc>
            </a:pPr>
            <a:r>
              <a:rPr lang="en-US" sz="1800"/>
              <a:t>Logistics and Critical Infrastructure Security Planning</a:t>
            </a:r>
          </a:p>
          <a:p>
            <a:pPr lvl="1">
              <a:lnSpc>
                <a:spcPct val="110000"/>
              </a:lnSpc>
            </a:pPr>
            <a:r>
              <a:rPr lang="en-US" sz="1800"/>
              <a:t>CBRNE (Chemical, Biological, Radiological, Nuclear and Explosive) Planning</a:t>
            </a:r>
          </a:p>
          <a:p>
            <a:pPr lvl="1">
              <a:lnSpc>
                <a:spcPct val="110000"/>
              </a:lnSpc>
            </a:pPr>
            <a:r>
              <a:rPr lang="en-US" sz="1800"/>
              <a:t>Terrorism Consequence and Active Shooter Planning </a:t>
            </a:r>
          </a:p>
          <a:p>
            <a:pPr lvl="1">
              <a:lnSpc>
                <a:spcPct val="110000"/>
              </a:lnSpc>
            </a:pPr>
            <a:r>
              <a:rPr lang="en-US" sz="1800"/>
              <a:t>Mass Care, Emergency and Disaster Medical and Healthcare Planning</a:t>
            </a:r>
          </a:p>
          <a:p>
            <a:pPr lvl="1">
              <a:lnSpc>
                <a:spcPct val="110000"/>
              </a:lnSpc>
            </a:pPr>
            <a:r>
              <a:rPr lang="en-US" sz="1800"/>
              <a:t>Election Security Planning</a:t>
            </a:r>
          </a:p>
          <a:p>
            <a:pPr lvl="1">
              <a:lnSpc>
                <a:spcPct val="110000"/>
              </a:lnSpc>
            </a:pPr>
            <a:r>
              <a:rPr lang="en-US" sz="1800"/>
              <a:t>Civil Unrest Planning</a:t>
            </a:r>
          </a:p>
          <a:p>
            <a:pPr lvl="1">
              <a:lnSpc>
                <a:spcPct val="110000"/>
              </a:lnSpc>
            </a:pPr>
            <a:r>
              <a:rPr lang="en-US" sz="1800"/>
              <a:t>Emergency Communications and Notifications</a:t>
            </a:r>
          </a:p>
          <a:p>
            <a:pPr marL="457200" lvl="1" indent="0">
              <a:buNone/>
            </a:pPr>
            <a:endParaRPr lang="en-US"/>
          </a:p>
        </p:txBody>
      </p:sp>
    </p:spTree>
    <p:extLst>
      <p:ext uri="{BB962C8B-B14F-4D97-AF65-F5344CB8AC3E}">
        <p14:creationId xmlns:p14="http://schemas.microsoft.com/office/powerpoint/2010/main" val="1464713752"/>
      </p:ext>
    </p:extLst>
  </p:cSld>
  <p:clrMapOvr>
    <a:masterClrMapping/>
  </p:clrMapOvr>
</p:sld>
</file>

<file path=ppt/theme/theme1.xml><?xml version="1.0" encoding="utf-8"?>
<a:theme xmlns:a="http://schemas.openxmlformats.org/drawingml/2006/main" name="Office Theme">
  <a:themeElements>
    <a:clrScheme name="IDHS">
      <a:dk1>
        <a:srgbClr val="182853"/>
      </a:dk1>
      <a:lt1>
        <a:sysClr val="window" lastClr="FFFFFF"/>
      </a:lt1>
      <a:dk2>
        <a:srgbClr val="44546A"/>
      </a:dk2>
      <a:lt2>
        <a:srgbClr val="E7E6E6"/>
      </a:lt2>
      <a:accent1>
        <a:srgbClr val="182853"/>
      </a:accent1>
      <a:accent2>
        <a:srgbClr val="AA1F2E"/>
      </a:accent2>
      <a:accent3>
        <a:srgbClr val="AE852D"/>
      </a:accent3>
      <a:accent4>
        <a:srgbClr val="58595B"/>
      </a:accent4>
      <a:accent5>
        <a:srgbClr val="5C6AB8"/>
      </a:accent5>
      <a:accent6>
        <a:srgbClr val="C56370"/>
      </a:accent6>
      <a:hlink>
        <a:srgbClr val="AA1F2E"/>
      </a:hlink>
      <a:folHlink>
        <a:srgbClr val="AA1F2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DHS">
      <a:dk1>
        <a:srgbClr val="182853"/>
      </a:dk1>
      <a:lt1>
        <a:sysClr val="window" lastClr="FFFFFF"/>
      </a:lt1>
      <a:dk2>
        <a:srgbClr val="44546A"/>
      </a:dk2>
      <a:lt2>
        <a:srgbClr val="E7E6E6"/>
      </a:lt2>
      <a:accent1>
        <a:srgbClr val="182853"/>
      </a:accent1>
      <a:accent2>
        <a:srgbClr val="AA1F2E"/>
      </a:accent2>
      <a:accent3>
        <a:srgbClr val="AE852D"/>
      </a:accent3>
      <a:accent4>
        <a:srgbClr val="58595B"/>
      </a:accent4>
      <a:accent5>
        <a:srgbClr val="5C6AB8"/>
      </a:accent5>
      <a:accent6>
        <a:srgbClr val="C56370"/>
      </a:accent6>
      <a:hlink>
        <a:srgbClr val="AA1F2E"/>
      </a:hlink>
      <a:folHlink>
        <a:srgbClr val="AA1F2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952D017E73DC4FAB4C526FC5B59170" ma:contentTypeVersion="6" ma:contentTypeDescription="Create a new document." ma:contentTypeScope="" ma:versionID="2f5088ce68f94e8b268b687f216db419">
  <xsd:schema xmlns:xsd="http://www.w3.org/2001/XMLSchema" xmlns:xs="http://www.w3.org/2001/XMLSchema" xmlns:p="http://schemas.microsoft.com/office/2006/metadata/properties" xmlns:ns2="a7b3e8fb-254f-4959-803e-70cfbe001e32" targetNamespace="http://schemas.microsoft.com/office/2006/metadata/properties" ma:root="true" ma:fieldsID="72f5f06f9bd944ad132022cb57edc8b0" ns2:_="">
    <xsd:import namespace="a7b3e8fb-254f-4959-803e-70cfbe001e3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3e8fb-254f-4959-803e-70cfbe001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A62E76-680D-45B0-8E44-43B935D88FF3}">
  <ds:schemaRefs>
    <ds:schemaRef ds:uri="a7b3e8fb-254f-4959-803e-70cfbe001e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71F3C40-7F86-4694-859E-9F9C220D0BC2}">
  <ds:schemaRefs>
    <ds:schemaRef ds:uri="a7b3e8fb-254f-4959-803e-70cfbe001e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E1045D-B307-418F-8E60-B8FDB4BA46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46</Slides>
  <Notes>4</Notes>
  <HiddenSlides>0</HiddenSlide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1_Office Theme</vt:lpstr>
      <vt:lpstr>EMA Orientation Seminar  Module 4 planning, WEBEoc, &amp; lepc  </vt:lpstr>
      <vt:lpstr>Module 4 </vt:lpstr>
      <vt:lpstr>PowerPoint Presentation</vt:lpstr>
      <vt:lpstr>PLANNING SECTION ORG CHART</vt:lpstr>
      <vt:lpstr>PLANNING SECTION RESPONSIBILITIES</vt:lpstr>
      <vt:lpstr>SECTION RESPONSIBILITIES CONTINUED</vt:lpstr>
      <vt:lpstr>SECTION RESPONSIBILITIES CONTINUED</vt:lpstr>
      <vt:lpstr>SECTION RESPONSIBILITIES CONTINUED</vt:lpstr>
      <vt:lpstr>SECTION RESPONSIBILITIES CONTINUED</vt:lpstr>
      <vt:lpstr>HIRA / THIRA / SPR / SEAR / NIMS / CPG 101 REPORT CYCLES</vt:lpstr>
      <vt:lpstr>Hazard Identification and Risk Assessment (HIRA)</vt:lpstr>
      <vt:lpstr>THREAT &amp; HAZARD IDENTIFICATION RISK ASSESSMENT (THIRA)</vt:lpstr>
      <vt:lpstr>STAKEHOLDER PREPAREDNESS REVIEW (SPR)</vt:lpstr>
      <vt:lpstr>Special Event Assessment rating (SEAR)</vt:lpstr>
      <vt:lpstr>NIMS COMPLIANCE SURVEYS</vt:lpstr>
      <vt:lpstr>CPG 101 PLANNING COMPLIANCE SURVEY</vt:lpstr>
      <vt:lpstr>PowerPoint Presentation</vt:lpstr>
      <vt:lpstr>PowerPoint Presentation</vt:lpstr>
      <vt:lpstr>PLANNING AND ASSESSMENT GUIDANCE</vt:lpstr>
      <vt:lpstr>PowerPoint Presentation</vt:lpstr>
      <vt:lpstr>Thank you! </vt:lpstr>
      <vt:lpstr>PowerPoint Presentation</vt:lpstr>
      <vt:lpstr>Objectives  </vt:lpstr>
      <vt:lpstr>Webeoc homepage </vt:lpstr>
      <vt:lpstr>County dashboard</vt:lpstr>
      <vt:lpstr>County status  </vt:lpstr>
      <vt:lpstr>Webeoc monthly test </vt:lpstr>
      <vt:lpstr>Webeoc post </vt:lpstr>
      <vt:lpstr>Event types  </vt:lpstr>
      <vt:lpstr>Types of incidents</vt:lpstr>
      <vt:lpstr>Types of incident cont. </vt:lpstr>
      <vt:lpstr>Events/incidents board </vt:lpstr>
      <vt:lpstr>Events/incident display </vt:lpstr>
      <vt:lpstr>Events/incidents input </vt:lpstr>
      <vt:lpstr>Event mapping  </vt:lpstr>
      <vt:lpstr>Missions and tasks </vt:lpstr>
      <vt:lpstr>Webeoc user guide </vt:lpstr>
      <vt:lpstr>Thank you! </vt:lpstr>
      <vt:lpstr>PowerPoint Presentation</vt:lpstr>
      <vt:lpstr>Superfund Amendments and Reauthorization Act (SARA)</vt:lpstr>
      <vt:lpstr>Indiana Emergency Response Commission (IERC) </vt:lpstr>
      <vt:lpstr>Local Emergency Planning Committee (LEPC) </vt:lpstr>
      <vt:lpstr>LEPC Compliance  </vt:lpstr>
      <vt:lpstr>Contacts  </vt:lpstr>
      <vt:lpstr>Thank you! </vt:lpstr>
      <vt:lpstr>END</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Recovery</dc:title>
  <dc:creator>Kent, Amber (DHS)</dc:creator>
  <cp:revision>1</cp:revision>
  <dcterms:created xsi:type="dcterms:W3CDTF">2018-07-26T13:48:57Z</dcterms:created>
  <dcterms:modified xsi:type="dcterms:W3CDTF">2021-09-21T15:33:52Z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0x010100DD952D017E73DC4FAB4C526FC5B59170</vt:lpwstr>
  </property>
  <property fmtid="{D5CDD505-2E9C-101B-9397-08002B2CF9AE}" pid="3" name="_dlc_DocIdItemGuid">
    <vt:lpwstr>35f5f973-b2ef-434e-ae85-55ddf2a3ee25</vt:lpwstr>
  </property>
</Properties>
</file>