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85" r:id="rId5"/>
    <p:sldMasterId id="2147483687" r:id="rId6"/>
  </p:sldMasterIdLst>
  <p:notesMasterIdLst>
    <p:notesMasterId r:id="rId36"/>
  </p:notesMasterIdLst>
  <p:handoutMasterIdLst>
    <p:handoutMasterId r:id="rId37"/>
  </p:handoutMasterIdLst>
  <p:sldIdLst>
    <p:sldId id="257" r:id="rId7"/>
    <p:sldId id="259" r:id="rId8"/>
    <p:sldId id="258" r:id="rId9"/>
    <p:sldId id="282" r:id="rId10"/>
    <p:sldId id="283" r:id="rId11"/>
    <p:sldId id="260" r:id="rId12"/>
    <p:sldId id="261" r:id="rId13"/>
    <p:sldId id="262" r:id="rId14"/>
    <p:sldId id="263" r:id="rId15"/>
    <p:sldId id="266" r:id="rId16"/>
    <p:sldId id="276" r:id="rId17"/>
    <p:sldId id="284" r:id="rId18"/>
    <p:sldId id="264" r:id="rId19"/>
    <p:sldId id="275" r:id="rId20"/>
    <p:sldId id="267" r:id="rId21"/>
    <p:sldId id="285" r:id="rId22"/>
    <p:sldId id="265" r:id="rId23"/>
    <p:sldId id="280" r:id="rId24"/>
    <p:sldId id="281" r:id="rId25"/>
    <p:sldId id="278" r:id="rId26"/>
    <p:sldId id="279" r:id="rId27"/>
    <p:sldId id="269" r:id="rId28"/>
    <p:sldId id="277" r:id="rId29"/>
    <p:sldId id="268" r:id="rId30"/>
    <p:sldId id="270" r:id="rId31"/>
    <p:sldId id="271" r:id="rId32"/>
    <p:sldId id="272" r:id="rId33"/>
    <p:sldId id="273" r:id="rId34"/>
    <p:sldId id="274" r:id="rId3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009A0-B470-3815-84CC-132E80CD2166}" v="5" dt="2024-05-13T19:24:44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024" autoAdjust="0"/>
  </p:normalViewPr>
  <p:slideViewPr>
    <p:cSldViewPr>
      <p:cViewPr varScale="1">
        <p:scale>
          <a:sx n="97" d="100"/>
          <a:sy n="97" d="100"/>
        </p:scale>
        <p:origin x="111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1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zzo, Calvin J" userId="S::crizzo@indot.in.gov::2084e540-9d3f-4a54-8e70-58de36a84c10" providerId="AD" clId="Web-{DF2009A0-B470-3815-84CC-132E80CD2166}"/>
    <pc:docChg chg="modSld">
      <pc:chgData name="Rizzo, Calvin J" userId="S::crizzo@indot.in.gov::2084e540-9d3f-4a54-8e70-58de36a84c10" providerId="AD" clId="Web-{DF2009A0-B470-3815-84CC-132E80CD2166}" dt="2024-05-13T19:24:44.419" v="4" actId="14100"/>
      <pc:docMkLst>
        <pc:docMk/>
      </pc:docMkLst>
      <pc:sldChg chg="addSp modSp">
        <pc:chgData name="Rizzo, Calvin J" userId="S::crizzo@indot.in.gov::2084e540-9d3f-4a54-8e70-58de36a84c10" providerId="AD" clId="Web-{DF2009A0-B470-3815-84CC-132E80CD2166}" dt="2024-05-13T19:24:44.419" v="4" actId="14100"/>
        <pc:sldMkLst>
          <pc:docMk/>
          <pc:sldMk cId="3314474700" sldId="257"/>
        </pc:sldMkLst>
        <pc:picChg chg="add mod">
          <ac:chgData name="Rizzo, Calvin J" userId="S::crizzo@indot.in.gov::2084e540-9d3f-4a54-8e70-58de36a84c10" providerId="AD" clId="Web-{DF2009A0-B470-3815-84CC-132E80CD2166}" dt="2024-05-13T19:24:44.419" v="4" actId="14100"/>
          <ac:picMkLst>
            <pc:docMk/>
            <pc:sldMk cId="3314474700" sldId="257"/>
            <ac:picMk id="4" creationId="{50E70346-E16D-2FED-655E-14421AD79C8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B5E23-284A-4886-A440-B78A9FBBD5B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C44747-2024-4BA9-9139-A5472E06F531}">
      <dgm:prSet phldrT="[Text]"/>
      <dgm:spPr/>
      <dgm:t>
        <a:bodyPr/>
        <a:lstStyle/>
        <a:p>
          <a:r>
            <a:rPr lang="en-US" dirty="0"/>
            <a:t>Technical Services</a:t>
          </a:r>
        </a:p>
      </dgm:t>
    </dgm:pt>
    <dgm:pt modelId="{7A020ADA-BEFB-46A6-BB12-D56E8AC0D042}" type="parTrans" cxnId="{B8FC046A-0396-437C-BD62-00F6B1834E22}">
      <dgm:prSet/>
      <dgm:spPr/>
      <dgm:t>
        <a:bodyPr/>
        <a:lstStyle/>
        <a:p>
          <a:endParaRPr lang="en-US"/>
        </a:p>
      </dgm:t>
    </dgm:pt>
    <dgm:pt modelId="{C6D076C3-2187-4940-9065-ED932F6552A9}" type="sibTrans" cxnId="{B8FC046A-0396-437C-BD62-00F6B1834E22}">
      <dgm:prSet/>
      <dgm:spPr/>
      <dgm:t>
        <a:bodyPr/>
        <a:lstStyle/>
        <a:p>
          <a:endParaRPr lang="en-US"/>
        </a:p>
      </dgm:t>
    </dgm:pt>
    <dgm:pt modelId="{97960747-5AA3-402E-9F8A-42FB24C339C8}">
      <dgm:prSet phldrT="[Text]"/>
      <dgm:spPr/>
      <dgm:t>
        <a:bodyPr/>
        <a:lstStyle/>
        <a:p>
          <a:r>
            <a:rPr lang="en-US" dirty="0"/>
            <a:t>Capital Programs</a:t>
          </a:r>
        </a:p>
      </dgm:t>
    </dgm:pt>
    <dgm:pt modelId="{ED09BDA4-B599-4A5F-93EF-E0FDB97A5CAE}" type="parTrans" cxnId="{24CD727C-76CD-4132-B69A-15933BA48506}">
      <dgm:prSet/>
      <dgm:spPr/>
      <dgm:t>
        <a:bodyPr/>
        <a:lstStyle/>
        <a:p>
          <a:endParaRPr lang="en-US"/>
        </a:p>
      </dgm:t>
    </dgm:pt>
    <dgm:pt modelId="{9182EA49-254A-44B3-827C-0BA5F655F02F}" type="sibTrans" cxnId="{24CD727C-76CD-4132-B69A-15933BA48506}">
      <dgm:prSet/>
      <dgm:spPr/>
      <dgm:t>
        <a:bodyPr/>
        <a:lstStyle/>
        <a:p>
          <a:endParaRPr lang="en-US"/>
        </a:p>
      </dgm:t>
    </dgm:pt>
    <dgm:pt modelId="{97872D74-465F-4023-834C-3CCDE78E2DB8}">
      <dgm:prSet phldrT="[Text]"/>
      <dgm:spPr/>
      <dgm:t>
        <a:bodyPr/>
        <a:lstStyle/>
        <a:p>
          <a:r>
            <a:rPr lang="en-US" dirty="0"/>
            <a:t>Construction</a:t>
          </a:r>
        </a:p>
      </dgm:t>
    </dgm:pt>
    <dgm:pt modelId="{4A7D9142-7D09-40D3-B250-BF4A9DA17FAA}" type="parTrans" cxnId="{9D559239-D7FE-4C1C-92BA-21697EB214B2}">
      <dgm:prSet/>
      <dgm:spPr/>
      <dgm:t>
        <a:bodyPr/>
        <a:lstStyle/>
        <a:p>
          <a:endParaRPr lang="en-US"/>
        </a:p>
      </dgm:t>
    </dgm:pt>
    <dgm:pt modelId="{5C082AAA-A3BE-4A5C-B77A-D2B6B6BC564A}" type="sibTrans" cxnId="{9D559239-D7FE-4C1C-92BA-21697EB214B2}">
      <dgm:prSet/>
      <dgm:spPr/>
      <dgm:t>
        <a:bodyPr/>
        <a:lstStyle/>
        <a:p>
          <a:endParaRPr lang="en-US"/>
        </a:p>
      </dgm:t>
    </dgm:pt>
    <dgm:pt modelId="{64C748C1-94BA-47C2-BE6B-D00682AAA81D}">
      <dgm:prSet phldrT="[Text]"/>
      <dgm:spPr/>
      <dgm:t>
        <a:bodyPr/>
        <a:lstStyle/>
        <a:p>
          <a:r>
            <a:rPr lang="en-US" dirty="0"/>
            <a:t>Maintenance</a:t>
          </a:r>
        </a:p>
      </dgm:t>
    </dgm:pt>
    <dgm:pt modelId="{381EC7C0-D990-4B3A-A54D-C71E93C7F1A9}" type="parTrans" cxnId="{25917F55-4CAC-44F7-9308-0A78DE792477}">
      <dgm:prSet/>
      <dgm:spPr/>
      <dgm:t>
        <a:bodyPr/>
        <a:lstStyle/>
        <a:p>
          <a:endParaRPr lang="en-US"/>
        </a:p>
      </dgm:t>
    </dgm:pt>
    <dgm:pt modelId="{E940F252-DF9A-4FE7-83E9-478C781E3C3A}" type="sibTrans" cxnId="{25917F55-4CAC-44F7-9308-0A78DE792477}">
      <dgm:prSet/>
      <dgm:spPr/>
      <dgm:t>
        <a:bodyPr/>
        <a:lstStyle/>
        <a:p>
          <a:endParaRPr lang="en-US"/>
        </a:p>
      </dgm:t>
    </dgm:pt>
    <dgm:pt modelId="{36DF3715-BDA7-4BF1-A42C-92EEA812F2B6}" type="pres">
      <dgm:prSet presAssocID="{8BDB5E23-284A-4886-A440-B78A9FBBD5BD}" presName="cycle" presStyleCnt="0">
        <dgm:presLayoutVars>
          <dgm:dir/>
          <dgm:resizeHandles val="exact"/>
        </dgm:presLayoutVars>
      </dgm:prSet>
      <dgm:spPr/>
    </dgm:pt>
    <dgm:pt modelId="{DC20C5F2-3681-4389-9DBA-04ABE73B29A1}" type="pres">
      <dgm:prSet presAssocID="{E0C44747-2024-4BA9-9139-A5472E06F531}" presName="node" presStyleLbl="node1" presStyleIdx="0" presStyleCnt="4">
        <dgm:presLayoutVars>
          <dgm:bulletEnabled val="1"/>
        </dgm:presLayoutVars>
      </dgm:prSet>
      <dgm:spPr/>
    </dgm:pt>
    <dgm:pt modelId="{D5933A00-F949-4BC9-95B1-9355388DE9F7}" type="pres">
      <dgm:prSet presAssocID="{C6D076C3-2187-4940-9065-ED932F6552A9}" presName="sibTrans" presStyleLbl="sibTrans2D1" presStyleIdx="0" presStyleCnt="4"/>
      <dgm:spPr/>
    </dgm:pt>
    <dgm:pt modelId="{800BB493-9D43-4D82-8C9F-7793E53ED18E}" type="pres">
      <dgm:prSet presAssocID="{C6D076C3-2187-4940-9065-ED932F6552A9}" presName="connectorText" presStyleLbl="sibTrans2D1" presStyleIdx="0" presStyleCnt="4"/>
      <dgm:spPr/>
    </dgm:pt>
    <dgm:pt modelId="{B35C91A4-7ED6-47D1-979D-2ABFDB9027A2}" type="pres">
      <dgm:prSet presAssocID="{97960747-5AA3-402E-9F8A-42FB24C339C8}" presName="node" presStyleLbl="node1" presStyleIdx="1" presStyleCnt="4">
        <dgm:presLayoutVars>
          <dgm:bulletEnabled val="1"/>
        </dgm:presLayoutVars>
      </dgm:prSet>
      <dgm:spPr/>
    </dgm:pt>
    <dgm:pt modelId="{5DE606B0-2FA6-4A50-9679-3C8BEC14A662}" type="pres">
      <dgm:prSet presAssocID="{9182EA49-254A-44B3-827C-0BA5F655F02F}" presName="sibTrans" presStyleLbl="sibTrans2D1" presStyleIdx="1" presStyleCnt="4"/>
      <dgm:spPr/>
    </dgm:pt>
    <dgm:pt modelId="{57134690-F5D7-4733-93C0-A9F0A3DECA51}" type="pres">
      <dgm:prSet presAssocID="{9182EA49-254A-44B3-827C-0BA5F655F02F}" presName="connectorText" presStyleLbl="sibTrans2D1" presStyleIdx="1" presStyleCnt="4"/>
      <dgm:spPr/>
    </dgm:pt>
    <dgm:pt modelId="{7935C034-FD5E-4A47-A2F2-66975BEC160A}" type="pres">
      <dgm:prSet presAssocID="{97872D74-465F-4023-834C-3CCDE78E2DB8}" presName="node" presStyleLbl="node1" presStyleIdx="2" presStyleCnt="4">
        <dgm:presLayoutVars>
          <dgm:bulletEnabled val="1"/>
        </dgm:presLayoutVars>
      </dgm:prSet>
      <dgm:spPr/>
    </dgm:pt>
    <dgm:pt modelId="{B1F54BCA-478A-43E4-9DB7-B0E1B849E71F}" type="pres">
      <dgm:prSet presAssocID="{5C082AAA-A3BE-4A5C-B77A-D2B6B6BC564A}" presName="sibTrans" presStyleLbl="sibTrans2D1" presStyleIdx="2" presStyleCnt="4"/>
      <dgm:spPr/>
    </dgm:pt>
    <dgm:pt modelId="{692BC01A-E0A4-43D0-B64A-678C25A88030}" type="pres">
      <dgm:prSet presAssocID="{5C082AAA-A3BE-4A5C-B77A-D2B6B6BC564A}" presName="connectorText" presStyleLbl="sibTrans2D1" presStyleIdx="2" presStyleCnt="4"/>
      <dgm:spPr/>
    </dgm:pt>
    <dgm:pt modelId="{E89706D5-EB32-4E5F-A831-C3AFCE2E8477}" type="pres">
      <dgm:prSet presAssocID="{64C748C1-94BA-47C2-BE6B-D00682AAA81D}" presName="node" presStyleLbl="node1" presStyleIdx="3" presStyleCnt="4">
        <dgm:presLayoutVars>
          <dgm:bulletEnabled val="1"/>
        </dgm:presLayoutVars>
      </dgm:prSet>
      <dgm:spPr/>
    </dgm:pt>
    <dgm:pt modelId="{DEA2E841-82CA-41F3-9216-05E3D09B96AE}" type="pres">
      <dgm:prSet presAssocID="{E940F252-DF9A-4FE7-83E9-478C781E3C3A}" presName="sibTrans" presStyleLbl="sibTrans2D1" presStyleIdx="3" presStyleCnt="4"/>
      <dgm:spPr/>
    </dgm:pt>
    <dgm:pt modelId="{1A68B97B-D3F3-4879-AC99-E1A956ED78D2}" type="pres">
      <dgm:prSet presAssocID="{E940F252-DF9A-4FE7-83E9-478C781E3C3A}" presName="connectorText" presStyleLbl="sibTrans2D1" presStyleIdx="3" presStyleCnt="4"/>
      <dgm:spPr/>
    </dgm:pt>
  </dgm:ptLst>
  <dgm:cxnLst>
    <dgm:cxn modelId="{81057D10-3A78-4D05-9052-7E9D14D318AA}" type="presOf" srcId="{E940F252-DF9A-4FE7-83E9-478C781E3C3A}" destId="{DEA2E841-82CA-41F3-9216-05E3D09B96AE}" srcOrd="0" destOrd="0" presId="urn:microsoft.com/office/officeart/2005/8/layout/cycle2"/>
    <dgm:cxn modelId="{9D559239-D7FE-4C1C-92BA-21697EB214B2}" srcId="{8BDB5E23-284A-4886-A440-B78A9FBBD5BD}" destId="{97872D74-465F-4023-834C-3CCDE78E2DB8}" srcOrd="2" destOrd="0" parTransId="{4A7D9142-7D09-40D3-B250-BF4A9DA17FAA}" sibTransId="{5C082AAA-A3BE-4A5C-B77A-D2B6B6BC564A}"/>
    <dgm:cxn modelId="{A8312963-81F1-497B-8270-6066C3DD0271}" type="presOf" srcId="{E940F252-DF9A-4FE7-83E9-478C781E3C3A}" destId="{1A68B97B-D3F3-4879-AC99-E1A956ED78D2}" srcOrd="1" destOrd="0" presId="urn:microsoft.com/office/officeart/2005/8/layout/cycle2"/>
    <dgm:cxn modelId="{B45FC067-EB9D-4B7A-9D39-4BD30E0C73C4}" type="presOf" srcId="{C6D076C3-2187-4940-9065-ED932F6552A9}" destId="{800BB493-9D43-4D82-8C9F-7793E53ED18E}" srcOrd="1" destOrd="0" presId="urn:microsoft.com/office/officeart/2005/8/layout/cycle2"/>
    <dgm:cxn modelId="{8CF17649-7A62-40F3-A989-2C455053EC11}" type="presOf" srcId="{C6D076C3-2187-4940-9065-ED932F6552A9}" destId="{D5933A00-F949-4BC9-95B1-9355388DE9F7}" srcOrd="0" destOrd="0" presId="urn:microsoft.com/office/officeart/2005/8/layout/cycle2"/>
    <dgm:cxn modelId="{B8FC046A-0396-437C-BD62-00F6B1834E22}" srcId="{8BDB5E23-284A-4886-A440-B78A9FBBD5BD}" destId="{E0C44747-2024-4BA9-9139-A5472E06F531}" srcOrd="0" destOrd="0" parTransId="{7A020ADA-BEFB-46A6-BB12-D56E8AC0D042}" sibTransId="{C6D076C3-2187-4940-9065-ED932F6552A9}"/>
    <dgm:cxn modelId="{25917F55-4CAC-44F7-9308-0A78DE792477}" srcId="{8BDB5E23-284A-4886-A440-B78A9FBBD5BD}" destId="{64C748C1-94BA-47C2-BE6B-D00682AAA81D}" srcOrd="3" destOrd="0" parTransId="{381EC7C0-D990-4B3A-A54D-C71E93C7F1A9}" sibTransId="{E940F252-DF9A-4FE7-83E9-478C781E3C3A}"/>
    <dgm:cxn modelId="{1315497B-64A6-41B6-9C3C-72F17E9A4433}" type="presOf" srcId="{5C082AAA-A3BE-4A5C-B77A-D2B6B6BC564A}" destId="{B1F54BCA-478A-43E4-9DB7-B0E1B849E71F}" srcOrd="0" destOrd="0" presId="urn:microsoft.com/office/officeart/2005/8/layout/cycle2"/>
    <dgm:cxn modelId="{24CD727C-76CD-4132-B69A-15933BA48506}" srcId="{8BDB5E23-284A-4886-A440-B78A9FBBD5BD}" destId="{97960747-5AA3-402E-9F8A-42FB24C339C8}" srcOrd="1" destOrd="0" parTransId="{ED09BDA4-B599-4A5F-93EF-E0FDB97A5CAE}" sibTransId="{9182EA49-254A-44B3-827C-0BA5F655F02F}"/>
    <dgm:cxn modelId="{A2D4E982-C03D-43D4-9472-399414EDE963}" type="presOf" srcId="{9182EA49-254A-44B3-827C-0BA5F655F02F}" destId="{5DE606B0-2FA6-4A50-9679-3C8BEC14A662}" srcOrd="0" destOrd="0" presId="urn:microsoft.com/office/officeart/2005/8/layout/cycle2"/>
    <dgm:cxn modelId="{7DE5B3BC-F291-47A8-99B5-A2225F5581E6}" type="presOf" srcId="{97872D74-465F-4023-834C-3CCDE78E2DB8}" destId="{7935C034-FD5E-4A47-A2F2-66975BEC160A}" srcOrd="0" destOrd="0" presId="urn:microsoft.com/office/officeart/2005/8/layout/cycle2"/>
    <dgm:cxn modelId="{6E1A06BF-2A93-419A-BBF7-DA5EB87187CE}" type="presOf" srcId="{97960747-5AA3-402E-9F8A-42FB24C339C8}" destId="{B35C91A4-7ED6-47D1-979D-2ABFDB9027A2}" srcOrd="0" destOrd="0" presId="urn:microsoft.com/office/officeart/2005/8/layout/cycle2"/>
    <dgm:cxn modelId="{604574C5-2505-4DC6-B604-6263C0CDA7F3}" type="presOf" srcId="{5C082AAA-A3BE-4A5C-B77A-D2B6B6BC564A}" destId="{692BC01A-E0A4-43D0-B64A-678C25A88030}" srcOrd="1" destOrd="0" presId="urn:microsoft.com/office/officeart/2005/8/layout/cycle2"/>
    <dgm:cxn modelId="{299C12CA-3D35-42EB-82EB-FBD76EA38EA3}" type="presOf" srcId="{64C748C1-94BA-47C2-BE6B-D00682AAA81D}" destId="{E89706D5-EB32-4E5F-A831-C3AFCE2E8477}" srcOrd="0" destOrd="0" presId="urn:microsoft.com/office/officeart/2005/8/layout/cycle2"/>
    <dgm:cxn modelId="{9438E3CF-71B7-4ABB-8047-548617EC995A}" type="presOf" srcId="{8BDB5E23-284A-4886-A440-B78A9FBBD5BD}" destId="{36DF3715-BDA7-4BF1-A42C-92EEA812F2B6}" srcOrd="0" destOrd="0" presId="urn:microsoft.com/office/officeart/2005/8/layout/cycle2"/>
    <dgm:cxn modelId="{9CC791D5-BEAB-43D3-B846-C5440A37B90D}" type="presOf" srcId="{9182EA49-254A-44B3-827C-0BA5F655F02F}" destId="{57134690-F5D7-4733-93C0-A9F0A3DECA51}" srcOrd="1" destOrd="0" presId="urn:microsoft.com/office/officeart/2005/8/layout/cycle2"/>
    <dgm:cxn modelId="{13F073EA-D2EE-4113-B24A-FB694C468363}" type="presOf" srcId="{E0C44747-2024-4BA9-9139-A5472E06F531}" destId="{DC20C5F2-3681-4389-9DBA-04ABE73B29A1}" srcOrd="0" destOrd="0" presId="urn:microsoft.com/office/officeart/2005/8/layout/cycle2"/>
    <dgm:cxn modelId="{FA892892-0EBE-4A3E-A953-6971F9A4B130}" type="presParOf" srcId="{36DF3715-BDA7-4BF1-A42C-92EEA812F2B6}" destId="{DC20C5F2-3681-4389-9DBA-04ABE73B29A1}" srcOrd="0" destOrd="0" presId="urn:microsoft.com/office/officeart/2005/8/layout/cycle2"/>
    <dgm:cxn modelId="{56F94585-BFF8-4A93-AC2E-8D3B23AAE5C7}" type="presParOf" srcId="{36DF3715-BDA7-4BF1-A42C-92EEA812F2B6}" destId="{D5933A00-F949-4BC9-95B1-9355388DE9F7}" srcOrd="1" destOrd="0" presId="urn:microsoft.com/office/officeart/2005/8/layout/cycle2"/>
    <dgm:cxn modelId="{ACB2676F-E591-4777-9F8D-D2B3ACF49EBA}" type="presParOf" srcId="{D5933A00-F949-4BC9-95B1-9355388DE9F7}" destId="{800BB493-9D43-4D82-8C9F-7793E53ED18E}" srcOrd="0" destOrd="0" presId="urn:microsoft.com/office/officeart/2005/8/layout/cycle2"/>
    <dgm:cxn modelId="{78A95628-4451-492E-B001-AB04357BF5A6}" type="presParOf" srcId="{36DF3715-BDA7-4BF1-A42C-92EEA812F2B6}" destId="{B35C91A4-7ED6-47D1-979D-2ABFDB9027A2}" srcOrd="2" destOrd="0" presId="urn:microsoft.com/office/officeart/2005/8/layout/cycle2"/>
    <dgm:cxn modelId="{F7F7ED6B-8244-4AF7-BB08-C5C0E95A8E44}" type="presParOf" srcId="{36DF3715-BDA7-4BF1-A42C-92EEA812F2B6}" destId="{5DE606B0-2FA6-4A50-9679-3C8BEC14A662}" srcOrd="3" destOrd="0" presId="urn:microsoft.com/office/officeart/2005/8/layout/cycle2"/>
    <dgm:cxn modelId="{AB8D749D-7B57-4181-AC1B-861C95877262}" type="presParOf" srcId="{5DE606B0-2FA6-4A50-9679-3C8BEC14A662}" destId="{57134690-F5D7-4733-93C0-A9F0A3DECA51}" srcOrd="0" destOrd="0" presId="urn:microsoft.com/office/officeart/2005/8/layout/cycle2"/>
    <dgm:cxn modelId="{7ABDDD96-2C2A-42CF-9A50-7149538CFBD2}" type="presParOf" srcId="{36DF3715-BDA7-4BF1-A42C-92EEA812F2B6}" destId="{7935C034-FD5E-4A47-A2F2-66975BEC160A}" srcOrd="4" destOrd="0" presId="urn:microsoft.com/office/officeart/2005/8/layout/cycle2"/>
    <dgm:cxn modelId="{F2BDEF80-F37A-4746-80A3-642B40E40396}" type="presParOf" srcId="{36DF3715-BDA7-4BF1-A42C-92EEA812F2B6}" destId="{B1F54BCA-478A-43E4-9DB7-B0E1B849E71F}" srcOrd="5" destOrd="0" presId="urn:microsoft.com/office/officeart/2005/8/layout/cycle2"/>
    <dgm:cxn modelId="{2A30F009-6724-44EC-B3AB-7CDBF663DDDE}" type="presParOf" srcId="{B1F54BCA-478A-43E4-9DB7-B0E1B849E71F}" destId="{692BC01A-E0A4-43D0-B64A-678C25A88030}" srcOrd="0" destOrd="0" presId="urn:microsoft.com/office/officeart/2005/8/layout/cycle2"/>
    <dgm:cxn modelId="{574536FC-3EC3-4DD7-BC21-45FE3316858C}" type="presParOf" srcId="{36DF3715-BDA7-4BF1-A42C-92EEA812F2B6}" destId="{E89706D5-EB32-4E5F-A831-C3AFCE2E8477}" srcOrd="6" destOrd="0" presId="urn:microsoft.com/office/officeart/2005/8/layout/cycle2"/>
    <dgm:cxn modelId="{22754F40-6CDD-4854-A77F-FA551C0FDA68}" type="presParOf" srcId="{36DF3715-BDA7-4BF1-A42C-92EEA812F2B6}" destId="{DEA2E841-82CA-41F3-9216-05E3D09B96AE}" srcOrd="7" destOrd="0" presId="urn:microsoft.com/office/officeart/2005/8/layout/cycle2"/>
    <dgm:cxn modelId="{8B585AA5-E250-413D-8775-451645EFE648}" type="presParOf" srcId="{DEA2E841-82CA-41F3-9216-05E3D09B96AE}" destId="{1A68B97B-D3F3-4879-AC99-E1A956ED78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57A86F-7171-4567-94E1-B66DC72424A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E88D12-D677-4B88-946B-8D54101FBABC}">
      <dgm:prSet phldrT="[Text]"/>
      <dgm:spPr/>
      <dgm:t>
        <a:bodyPr/>
        <a:lstStyle/>
        <a:p>
          <a:r>
            <a:rPr lang="en-US" dirty="0"/>
            <a:t>Initiation</a:t>
          </a:r>
        </a:p>
      </dgm:t>
    </dgm:pt>
    <dgm:pt modelId="{F4718963-AAC4-45F2-B95F-9F4C5DF8BF59}" type="parTrans" cxnId="{8A5399BD-058A-4B8C-9ACA-7ADDD80C3667}">
      <dgm:prSet/>
      <dgm:spPr/>
      <dgm:t>
        <a:bodyPr/>
        <a:lstStyle/>
        <a:p>
          <a:endParaRPr lang="en-US"/>
        </a:p>
      </dgm:t>
    </dgm:pt>
    <dgm:pt modelId="{35494D3D-5594-4DB4-A1D9-7D71E94D9281}" type="sibTrans" cxnId="{8A5399BD-058A-4B8C-9ACA-7ADDD80C3667}">
      <dgm:prSet/>
      <dgm:spPr/>
      <dgm:t>
        <a:bodyPr/>
        <a:lstStyle/>
        <a:p>
          <a:endParaRPr lang="en-US"/>
        </a:p>
      </dgm:t>
    </dgm:pt>
    <dgm:pt modelId="{7AFE93C9-219F-4EA8-9B36-127F2A26994C}">
      <dgm:prSet phldrT="[Text]"/>
      <dgm:spPr/>
      <dgm:t>
        <a:bodyPr/>
        <a:lstStyle/>
        <a:p>
          <a:r>
            <a:rPr lang="en-US" dirty="0"/>
            <a:t>Scoping</a:t>
          </a:r>
        </a:p>
      </dgm:t>
    </dgm:pt>
    <dgm:pt modelId="{E49D65FA-C522-4BDC-B011-A96DCAD87059}" type="parTrans" cxnId="{71428061-008A-4183-B731-627899BBE3F5}">
      <dgm:prSet/>
      <dgm:spPr/>
      <dgm:t>
        <a:bodyPr/>
        <a:lstStyle/>
        <a:p>
          <a:endParaRPr lang="en-US"/>
        </a:p>
      </dgm:t>
    </dgm:pt>
    <dgm:pt modelId="{21195F43-4937-4375-A21F-7F1BB26E60F8}" type="sibTrans" cxnId="{71428061-008A-4183-B731-627899BBE3F5}">
      <dgm:prSet/>
      <dgm:spPr/>
      <dgm:t>
        <a:bodyPr/>
        <a:lstStyle/>
        <a:p>
          <a:endParaRPr lang="en-US"/>
        </a:p>
      </dgm:t>
    </dgm:pt>
    <dgm:pt modelId="{B51E7B8E-E961-43D9-9715-9448866D53A4}">
      <dgm:prSet phldrT="[Text]"/>
      <dgm:spPr/>
      <dgm:t>
        <a:bodyPr/>
        <a:lstStyle/>
        <a:p>
          <a:r>
            <a:rPr lang="en-US" dirty="0"/>
            <a:t>Development</a:t>
          </a:r>
        </a:p>
      </dgm:t>
    </dgm:pt>
    <dgm:pt modelId="{1649C767-BCFB-4F75-9E79-A829C83CE0F2}" type="parTrans" cxnId="{E814FE56-D95C-45EF-A811-730D80C152BE}">
      <dgm:prSet/>
      <dgm:spPr/>
      <dgm:t>
        <a:bodyPr/>
        <a:lstStyle/>
        <a:p>
          <a:endParaRPr lang="en-US"/>
        </a:p>
      </dgm:t>
    </dgm:pt>
    <dgm:pt modelId="{3477485C-43E1-40E1-8634-D2E586C3E70F}" type="sibTrans" cxnId="{E814FE56-D95C-45EF-A811-730D80C152BE}">
      <dgm:prSet/>
      <dgm:spPr/>
      <dgm:t>
        <a:bodyPr/>
        <a:lstStyle/>
        <a:p>
          <a:endParaRPr lang="en-US"/>
        </a:p>
      </dgm:t>
    </dgm:pt>
    <dgm:pt modelId="{D57A5B6D-2E7B-47DA-AFB1-4732C6C84E14}">
      <dgm:prSet phldrT="[Text]"/>
      <dgm:spPr/>
      <dgm:t>
        <a:bodyPr/>
        <a:lstStyle/>
        <a:p>
          <a:r>
            <a:rPr lang="en-US" dirty="0"/>
            <a:t>Progress Reporting</a:t>
          </a:r>
        </a:p>
      </dgm:t>
    </dgm:pt>
    <dgm:pt modelId="{BDDE1A42-4B1B-4591-BA2A-0C49BCB41F02}" type="parTrans" cxnId="{7B208C10-D41D-4895-BE8D-6F321124A92D}">
      <dgm:prSet/>
      <dgm:spPr/>
      <dgm:t>
        <a:bodyPr/>
        <a:lstStyle/>
        <a:p>
          <a:endParaRPr lang="en-US"/>
        </a:p>
      </dgm:t>
    </dgm:pt>
    <dgm:pt modelId="{7D0DD3D1-A6E7-42B7-86FB-33E31FD58D38}" type="sibTrans" cxnId="{7B208C10-D41D-4895-BE8D-6F321124A92D}">
      <dgm:prSet/>
      <dgm:spPr/>
      <dgm:t>
        <a:bodyPr/>
        <a:lstStyle/>
        <a:p>
          <a:endParaRPr lang="en-US"/>
        </a:p>
      </dgm:t>
    </dgm:pt>
    <dgm:pt modelId="{B5B90631-E21C-4F03-ADFB-B56EB891D411}">
      <dgm:prSet phldrT="[Text]"/>
      <dgm:spPr/>
      <dgm:t>
        <a:bodyPr/>
        <a:lstStyle/>
        <a:p>
          <a:r>
            <a:rPr lang="en-US" dirty="0"/>
            <a:t>Construction</a:t>
          </a:r>
        </a:p>
      </dgm:t>
    </dgm:pt>
    <dgm:pt modelId="{B98CACE5-F465-465F-B2EE-2625EF072A8A}" type="parTrans" cxnId="{17089A55-D970-43D3-8C33-E7BFD3B5EB9B}">
      <dgm:prSet/>
      <dgm:spPr/>
      <dgm:t>
        <a:bodyPr/>
        <a:lstStyle/>
        <a:p>
          <a:endParaRPr lang="en-US"/>
        </a:p>
      </dgm:t>
    </dgm:pt>
    <dgm:pt modelId="{0048CAD1-7C05-42E7-8B7F-70FB4295ED9D}" type="sibTrans" cxnId="{17089A55-D970-43D3-8C33-E7BFD3B5EB9B}">
      <dgm:prSet/>
      <dgm:spPr/>
      <dgm:t>
        <a:bodyPr/>
        <a:lstStyle/>
        <a:p>
          <a:endParaRPr lang="en-US"/>
        </a:p>
      </dgm:t>
    </dgm:pt>
    <dgm:pt modelId="{F6671D4A-879A-4747-B4E5-06489FD0C2F2}">
      <dgm:prSet phldrT="[Text]"/>
      <dgm:spPr/>
      <dgm:t>
        <a:bodyPr/>
        <a:lstStyle/>
        <a:p>
          <a:r>
            <a:rPr lang="en-US" dirty="0"/>
            <a:t>Oversight</a:t>
          </a:r>
        </a:p>
      </dgm:t>
    </dgm:pt>
    <dgm:pt modelId="{ABDF694D-59A2-4A2F-B1B2-A9F7E14E223B}" type="parTrans" cxnId="{FEEE4C12-1C11-45F0-AC9B-D9A0C782AFD2}">
      <dgm:prSet/>
      <dgm:spPr/>
      <dgm:t>
        <a:bodyPr/>
        <a:lstStyle/>
        <a:p>
          <a:endParaRPr lang="en-US"/>
        </a:p>
      </dgm:t>
    </dgm:pt>
    <dgm:pt modelId="{7CFF8628-F50B-45BF-AF8E-AD700B1C3B29}" type="sibTrans" cxnId="{FEEE4C12-1C11-45F0-AC9B-D9A0C782AFD2}">
      <dgm:prSet/>
      <dgm:spPr/>
      <dgm:t>
        <a:bodyPr/>
        <a:lstStyle/>
        <a:p>
          <a:endParaRPr lang="en-US"/>
        </a:p>
      </dgm:t>
    </dgm:pt>
    <dgm:pt modelId="{169D13AD-EC32-4FB6-AF76-1D33695B8C29}">
      <dgm:prSet/>
      <dgm:spPr/>
      <dgm:t>
        <a:bodyPr/>
        <a:lstStyle/>
        <a:p>
          <a:r>
            <a:rPr lang="en-US" dirty="0"/>
            <a:t>Final Closeout</a:t>
          </a:r>
        </a:p>
      </dgm:t>
    </dgm:pt>
    <dgm:pt modelId="{73E9DA3D-0D31-4186-BEEA-1A9C79E4C11E}" type="parTrans" cxnId="{6BA2DC84-2096-471C-B5AF-B08153E9C687}">
      <dgm:prSet/>
      <dgm:spPr/>
      <dgm:t>
        <a:bodyPr/>
        <a:lstStyle/>
        <a:p>
          <a:endParaRPr lang="en-US"/>
        </a:p>
      </dgm:t>
    </dgm:pt>
    <dgm:pt modelId="{C9D9CB1A-E55C-4223-99C5-29FF18F32C49}" type="sibTrans" cxnId="{6BA2DC84-2096-471C-B5AF-B08153E9C687}">
      <dgm:prSet/>
      <dgm:spPr/>
      <dgm:t>
        <a:bodyPr/>
        <a:lstStyle/>
        <a:p>
          <a:endParaRPr lang="en-US"/>
        </a:p>
      </dgm:t>
    </dgm:pt>
    <dgm:pt modelId="{FA1475EA-AE07-4E05-A943-63CAD1D5A48C}">
      <dgm:prSet phldrT="[Text]"/>
      <dgm:spPr/>
      <dgm:t>
        <a:bodyPr/>
        <a:lstStyle/>
        <a:p>
          <a:r>
            <a:rPr lang="en-US" dirty="0"/>
            <a:t>Team Creation</a:t>
          </a:r>
        </a:p>
      </dgm:t>
    </dgm:pt>
    <dgm:pt modelId="{373D65F2-2BD8-40F3-96AA-058BD0A2D02E}" type="parTrans" cxnId="{FB9F7A68-6A36-470D-9E07-DE6B3B388A28}">
      <dgm:prSet/>
      <dgm:spPr/>
      <dgm:t>
        <a:bodyPr/>
        <a:lstStyle/>
        <a:p>
          <a:endParaRPr lang="en-US"/>
        </a:p>
      </dgm:t>
    </dgm:pt>
    <dgm:pt modelId="{94072C80-3A84-4694-9762-499CBB568A00}" type="sibTrans" cxnId="{FB9F7A68-6A36-470D-9E07-DE6B3B388A28}">
      <dgm:prSet/>
      <dgm:spPr/>
      <dgm:t>
        <a:bodyPr/>
        <a:lstStyle/>
        <a:p>
          <a:endParaRPr lang="en-US"/>
        </a:p>
      </dgm:t>
    </dgm:pt>
    <dgm:pt modelId="{A6916C56-9239-4921-A99D-EE27DAEECF77}">
      <dgm:prSet phldrT="[Text]"/>
      <dgm:spPr/>
      <dgm:t>
        <a:bodyPr/>
        <a:lstStyle/>
        <a:p>
          <a:r>
            <a:rPr lang="en-US" dirty="0"/>
            <a:t>Programming</a:t>
          </a:r>
        </a:p>
      </dgm:t>
    </dgm:pt>
    <dgm:pt modelId="{55B2465B-2559-4849-9114-228FF7F9C9A7}" type="parTrans" cxnId="{76F877CD-3948-4A11-BF47-714EEE425374}">
      <dgm:prSet/>
      <dgm:spPr/>
      <dgm:t>
        <a:bodyPr/>
        <a:lstStyle/>
        <a:p>
          <a:endParaRPr lang="en-US"/>
        </a:p>
      </dgm:t>
    </dgm:pt>
    <dgm:pt modelId="{A40D267E-F0A1-4185-ABD4-9D5094244582}" type="sibTrans" cxnId="{76F877CD-3948-4A11-BF47-714EEE425374}">
      <dgm:prSet/>
      <dgm:spPr/>
      <dgm:t>
        <a:bodyPr/>
        <a:lstStyle/>
        <a:p>
          <a:endParaRPr lang="en-US"/>
        </a:p>
      </dgm:t>
    </dgm:pt>
    <dgm:pt modelId="{85BC510C-5B97-4CCA-8FB0-155E5189E49E}">
      <dgm:prSet/>
      <dgm:spPr/>
      <dgm:t>
        <a:bodyPr/>
        <a:lstStyle/>
        <a:p>
          <a:r>
            <a:rPr lang="en-US" dirty="0"/>
            <a:t>Close PO’s</a:t>
          </a:r>
        </a:p>
      </dgm:t>
    </dgm:pt>
    <dgm:pt modelId="{F8FA0619-2A78-4968-8FE1-2BFE7251208B}" type="parTrans" cxnId="{C667FF83-D2C9-41C9-B9B3-E306B7A785D2}">
      <dgm:prSet/>
      <dgm:spPr/>
      <dgm:t>
        <a:bodyPr/>
        <a:lstStyle/>
        <a:p>
          <a:endParaRPr lang="en-US"/>
        </a:p>
      </dgm:t>
    </dgm:pt>
    <dgm:pt modelId="{36564B20-5CAC-45A3-BA30-9960D7F24894}" type="sibTrans" cxnId="{C667FF83-D2C9-41C9-B9B3-E306B7A785D2}">
      <dgm:prSet/>
      <dgm:spPr/>
      <dgm:t>
        <a:bodyPr/>
        <a:lstStyle/>
        <a:p>
          <a:endParaRPr lang="en-US"/>
        </a:p>
      </dgm:t>
    </dgm:pt>
    <dgm:pt modelId="{E9937085-150F-4995-815A-60AF29AE1FEA}">
      <dgm:prSet phldrT="[Text]"/>
      <dgm:spPr/>
      <dgm:t>
        <a:bodyPr/>
        <a:lstStyle/>
        <a:p>
          <a:r>
            <a:rPr lang="en-US" dirty="0"/>
            <a:t>Progress Meetings</a:t>
          </a:r>
        </a:p>
      </dgm:t>
    </dgm:pt>
    <dgm:pt modelId="{53316756-C8F9-46CE-8E71-C673653545A9}" type="parTrans" cxnId="{EFACE572-6BA4-4C30-BC6E-48435F1A0E40}">
      <dgm:prSet/>
      <dgm:spPr/>
      <dgm:t>
        <a:bodyPr/>
        <a:lstStyle/>
        <a:p>
          <a:endParaRPr lang="en-US"/>
        </a:p>
      </dgm:t>
    </dgm:pt>
    <dgm:pt modelId="{C3C95301-E7DA-4E7E-AA34-F1C2940B6F0F}" type="sibTrans" cxnId="{EFACE572-6BA4-4C30-BC6E-48435F1A0E40}">
      <dgm:prSet/>
      <dgm:spPr/>
      <dgm:t>
        <a:bodyPr/>
        <a:lstStyle/>
        <a:p>
          <a:endParaRPr lang="en-US"/>
        </a:p>
      </dgm:t>
    </dgm:pt>
    <dgm:pt modelId="{802B75A4-7F85-4AF1-8464-DE7394DC80F3}">
      <dgm:prSet/>
      <dgm:spPr/>
      <dgm:t>
        <a:bodyPr/>
        <a:lstStyle/>
        <a:p>
          <a:r>
            <a:rPr lang="en-US" dirty="0"/>
            <a:t>Final Review of Contracts</a:t>
          </a:r>
        </a:p>
      </dgm:t>
    </dgm:pt>
    <dgm:pt modelId="{48B748B8-14E2-4CAD-9B00-10A72411F608}" type="parTrans" cxnId="{1C4C0952-0AB7-459E-8458-BC65B3EC5BD1}">
      <dgm:prSet/>
      <dgm:spPr/>
      <dgm:t>
        <a:bodyPr/>
        <a:lstStyle/>
        <a:p>
          <a:endParaRPr lang="en-US"/>
        </a:p>
      </dgm:t>
    </dgm:pt>
    <dgm:pt modelId="{51362C53-8470-43CE-8A0C-1501B24D8123}" type="sibTrans" cxnId="{1C4C0952-0AB7-459E-8458-BC65B3EC5BD1}">
      <dgm:prSet/>
      <dgm:spPr/>
      <dgm:t>
        <a:bodyPr/>
        <a:lstStyle/>
        <a:p>
          <a:endParaRPr lang="en-US"/>
        </a:p>
      </dgm:t>
    </dgm:pt>
    <dgm:pt modelId="{BA60FD41-490B-4BAD-9ACF-1CF7152EA6F4}">
      <dgm:prSet phldrT="[Text]"/>
      <dgm:spPr/>
      <dgm:t>
        <a:bodyPr/>
        <a:lstStyle/>
        <a:p>
          <a:r>
            <a:rPr lang="en-US" dirty="0"/>
            <a:t>Managing scope, schedule and budget</a:t>
          </a:r>
        </a:p>
      </dgm:t>
    </dgm:pt>
    <dgm:pt modelId="{728FCAC8-1C7B-4DAD-AD1E-275215D0AF8D}" type="parTrans" cxnId="{5B8B04E6-DF44-43B1-82B5-027BE520B63F}">
      <dgm:prSet/>
      <dgm:spPr/>
      <dgm:t>
        <a:bodyPr/>
        <a:lstStyle/>
        <a:p>
          <a:endParaRPr lang="en-US"/>
        </a:p>
      </dgm:t>
    </dgm:pt>
    <dgm:pt modelId="{00832CC6-055B-49C1-92A9-FD9C83654B2E}" type="sibTrans" cxnId="{5B8B04E6-DF44-43B1-82B5-027BE520B63F}">
      <dgm:prSet/>
      <dgm:spPr/>
      <dgm:t>
        <a:bodyPr/>
        <a:lstStyle/>
        <a:p>
          <a:endParaRPr lang="en-US"/>
        </a:p>
      </dgm:t>
    </dgm:pt>
    <dgm:pt modelId="{B0153FD1-1FFF-4B04-8471-EE8727FDC6C1}" type="pres">
      <dgm:prSet presAssocID="{0657A86F-7171-4567-94E1-B66DC72424AA}" presName="linearFlow" presStyleCnt="0">
        <dgm:presLayoutVars>
          <dgm:dir/>
          <dgm:animLvl val="lvl"/>
          <dgm:resizeHandles val="exact"/>
        </dgm:presLayoutVars>
      </dgm:prSet>
      <dgm:spPr/>
    </dgm:pt>
    <dgm:pt modelId="{C18C0FA8-7A85-47BE-B5F6-A816091B9C86}" type="pres">
      <dgm:prSet presAssocID="{38E88D12-D677-4B88-946B-8D54101FBABC}" presName="composite" presStyleCnt="0"/>
      <dgm:spPr/>
    </dgm:pt>
    <dgm:pt modelId="{01C6F189-AA59-4FAD-B6A8-645C33829842}" type="pres">
      <dgm:prSet presAssocID="{38E88D12-D677-4B88-946B-8D54101FBABC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16986A2-5853-48C3-BE9A-B1C19B68B667}" type="pres">
      <dgm:prSet presAssocID="{38E88D12-D677-4B88-946B-8D54101FBABC}" presName="parSh" presStyleLbl="node1" presStyleIdx="0" presStyleCnt="4"/>
      <dgm:spPr/>
    </dgm:pt>
    <dgm:pt modelId="{E7FCB6A7-2206-4EE5-BB46-368FF07F03BB}" type="pres">
      <dgm:prSet presAssocID="{38E88D12-D677-4B88-946B-8D54101FBABC}" presName="desTx" presStyleLbl="fgAcc1" presStyleIdx="0" presStyleCnt="4">
        <dgm:presLayoutVars>
          <dgm:bulletEnabled val="1"/>
        </dgm:presLayoutVars>
      </dgm:prSet>
      <dgm:spPr/>
    </dgm:pt>
    <dgm:pt modelId="{D8886230-195B-4BB4-BA74-6522D6DA60EF}" type="pres">
      <dgm:prSet presAssocID="{35494D3D-5594-4DB4-A1D9-7D71E94D9281}" presName="sibTrans" presStyleLbl="sibTrans2D1" presStyleIdx="0" presStyleCnt="3"/>
      <dgm:spPr/>
    </dgm:pt>
    <dgm:pt modelId="{3BE765B8-103A-4D46-ACB2-8CA10D5C1950}" type="pres">
      <dgm:prSet presAssocID="{35494D3D-5594-4DB4-A1D9-7D71E94D9281}" presName="connTx" presStyleLbl="sibTrans2D1" presStyleIdx="0" presStyleCnt="3"/>
      <dgm:spPr/>
    </dgm:pt>
    <dgm:pt modelId="{758566A5-2FF7-4B62-B67D-AB0C145AD285}" type="pres">
      <dgm:prSet presAssocID="{B51E7B8E-E961-43D9-9715-9448866D53A4}" presName="composite" presStyleCnt="0"/>
      <dgm:spPr/>
    </dgm:pt>
    <dgm:pt modelId="{716A282F-DC5C-4055-A473-462EDB2030B4}" type="pres">
      <dgm:prSet presAssocID="{B51E7B8E-E961-43D9-9715-9448866D53A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653C15D-2378-46DC-B885-164367021638}" type="pres">
      <dgm:prSet presAssocID="{B51E7B8E-E961-43D9-9715-9448866D53A4}" presName="parSh" presStyleLbl="node1" presStyleIdx="1" presStyleCnt="4"/>
      <dgm:spPr/>
    </dgm:pt>
    <dgm:pt modelId="{B4BB0F9C-0FA5-4F9D-AC46-E8E586925797}" type="pres">
      <dgm:prSet presAssocID="{B51E7B8E-E961-43D9-9715-9448866D53A4}" presName="desTx" presStyleLbl="fgAcc1" presStyleIdx="1" presStyleCnt="4">
        <dgm:presLayoutVars>
          <dgm:bulletEnabled val="1"/>
        </dgm:presLayoutVars>
      </dgm:prSet>
      <dgm:spPr/>
    </dgm:pt>
    <dgm:pt modelId="{E0FCC1DA-5CD3-446D-A88B-C9846254BA20}" type="pres">
      <dgm:prSet presAssocID="{3477485C-43E1-40E1-8634-D2E586C3E70F}" presName="sibTrans" presStyleLbl="sibTrans2D1" presStyleIdx="1" presStyleCnt="3"/>
      <dgm:spPr/>
    </dgm:pt>
    <dgm:pt modelId="{62A6B4E1-CFCD-488F-BEDD-C8A182C917CA}" type="pres">
      <dgm:prSet presAssocID="{3477485C-43E1-40E1-8634-D2E586C3E70F}" presName="connTx" presStyleLbl="sibTrans2D1" presStyleIdx="1" presStyleCnt="3"/>
      <dgm:spPr/>
    </dgm:pt>
    <dgm:pt modelId="{0B15D3B6-A406-4570-88E2-64C32F2D692F}" type="pres">
      <dgm:prSet presAssocID="{B5B90631-E21C-4F03-ADFB-B56EB891D411}" presName="composite" presStyleCnt="0"/>
      <dgm:spPr/>
    </dgm:pt>
    <dgm:pt modelId="{1D602E59-3C79-4806-89BD-47B7335B43EE}" type="pres">
      <dgm:prSet presAssocID="{B5B90631-E21C-4F03-ADFB-B56EB891D411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620FAF-1BC7-4F03-9D3F-E83C716F4BF0}" type="pres">
      <dgm:prSet presAssocID="{B5B90631-E21C-4F03-ADFB-B56EB891D411}" presName="parSh" presStyleLbl="node1" presStyleIdx="2" presStyleCnt="4"/>
      <dgm:spPr/>
    </dgm:pt>
    <dgm:pt modelId="{F5777BEC-D04D-4785-A609-63EC3A1FA535}" type="pres">
      <dgm:prSet presAssocID="{B5B90631-E21C-4F03-ADFB-B56EB891D411}" presName="desTx" presStyleLbl="fgAcc1" presStyleIdx="2" presStyleCnt="4">
        <dgm:presLayoutVars>
          <dgm:bulletEnabled val="1"/>
        </dgm:presLayoutVars>
      </dgm:prSet>
      <dgm:spPr/>
    </dgm:pt>
    <dgm:pt modelId="{2183BCC2-E996-4FFF-A435-6E761E39AFC4}" type="pres">
      <dgm:prSet presAssocID="{0048CAD1-7C05-42E7-8B7F-70FB4295ED9D}" presName="sibTrans" presStyleLbl="sibTrans2D1" presStyleIdx="2" presStyleCnt="3"/>
      <dgm:spPr/>
    </dgm:pt>
    <dgm:pt modelId="{594B4E71-594B-4552-BE9C-F7F4E394EA67}" type="pres">
      <dgm:prSet presAssocID="{0048CAD1-7C05-42E7-8B7F-70FB4295ED9D}" presName="connTx" presStyleLbl="sibTrans2D1" presStyleIdx="2" presStyleCnt="3"/>
      <dgm:spPr/>
    </dgm:pt>
    <dgm:pt modelId="{47CF4C43-7BC6-4464-8059-628A48EDD0F6}" type="pres">
      <dgm:prSet presAssocID="{169D13AD-EC32-4FB6-AF76-1D33695B8C29}" presName="composite" presStyleCnt="0"/>
      <dgm:spPr/>
    </dgm:pt>
    <dgm:pt modelId="{6ABA3AAC-0B95-41A9-9068-161135342A19}" type="pres">
      <dgm:prSet presAssocID="{169D13AD-EC32-4FB6-AF76-1D33695B8C29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6F9528B-69A2-492D-B113-E5846095A10C}" type="pres">
      <dgm:prSet presAssocID="{169D13AD-EC32-4FB6-AF76-1D33695B8C29}" presName="parSh" presStyleLbl="node1" presStyleIdx="3" presStyleCnt="4"/>
      <dgm:spPr/>
    </dgm:pt>
    <dgm:pt modelId="{45778A42-CC9B-4215-A60E-56AB4CFFF92A}" type="pres">
      <dgm:prSet presAssocID="{169D13AD-EC32-4FB6-AF76-1D33695B8C29}" presName="desTx" presStyleLbl="fgAcc1" presStyleIdx="3" presStyleCnt="4">
        <dgm:presLayoutVars>
          <dgm:bulletEnabled val="1"/>
        </dgm:presLayoutVars>
      </dgm:prSet>
      <dgm:spPr/>
    </dgm:pt>
  </dgm:ptLst>
  <dgm:cxnLst>
    <dgm:cxn modelId="{06D1FF04-A471-43A6-94F2-801873AB0011}" type="presOf" srcId="{0048CAD1-7C05-42E7-8B7F-70FB4295ED9D}" destId="{2183BCC2-E996-4FFF-A435-6E761E39AFC4}" srcOrd="0" destOrd="0" presId="urn:microsoft.com/office/officeart/2005/8/layout/process3"/>
    <dgm:cxn modelId="{7B208C10-D41D-4895-BE8D-6F321124A92D}" srcId="{B51E7B8E-E961-43D9-9715-9448866D53A4}" destId="{D57A5B6D-2E7B-47DA-AFB1-4732C6C84E14}" srcOrd="0" destOrd="0" parTransId="{BDDE1A42-4B1B-4591-BA2A-0C49BCB41F02}" sibTransId="{7D0DD3D1-A6E7-42B7-86FB-33E31FD58D38}"/>
    <dgm:cxn modelId="{FEEE4C12-1C11-45F0-AC9B-D9A0C782AFD2}" srcId="{B5B90631-E21C-4F03-ADFB-B56EB891D411}" destId="{F6671D4A-879A-4747-B4E5-06489FD0C2F2}" srcOrd="0" destOrd="0" parTransId="{ABDF694D-59A2-4A2F-B1B2-A9F7E14E223B}" sibTransId="{7CFF8628-F50B-45BF-AF8E-AD700B1C3B29}"/>
    <dgm:cxn modelId="{8F2D053A-7FC1-4FA5-AE27-4427EAF2DEBE}" type="presOf" srcId="{E9937085-150F-4995-815A-60AF29AE1FEA}" destId="{F5777BEC-D04D-4785-A609-63EC3A1FA535}" srcOrd="0" destOrd="1" presId="urn:microsoft.com/office/officeart/2005/8/layout/process3"/>
    <dgm:cxn modelId="{71428061-008A-4183-B731-627899BBE3F5}" srcId="{38E88D12-D677-4B88-946B-8D54101FBABC}" destId="{7AFE93C9-219F-4EA8-9B36-127F2A26994C}" srcOrd="0" destOrd="0" parTransId="{E49D65FA-C522-4BDC-B011-A96DCAD87059}" sibTransId="{21195F43-4937-4375-A21F-7F1BB26E60F8}"/>
    <dgm:cxn modelId="{23AC1766-3D7E-447F-B4BC-818AA684136C}" type="presOf" srcId="{35494D3D-5594-4DB4-A1D9-7D71E94D9281}" destId="{3BE765B8-103A-4D46-ACB2-8CA10D5C1950}" srcOrd="1" destOrd="0" presId="urn:microsoft.com/office/officeart/2005/8/layout/process3"/>
    <dgm:cxn modelId="{FB9F7A68-6A36-470D-9E07-DE6B3B388A28}" srcId="{38E88D12-D677-4B88-946B-8D54101FBABC}" destId="{FA1475EA-AE07-4E05-A943-63CAD1D5A48C}" srcOrd="2" destOrd="0" parTransId="{373D65F2-2BD8-40F3-96AA-058BD0A2D02E}" sibTransId="{94072C80-3A84-4694-9762-499CBB568A00}"/>
    <dgm:cxn modelId="{8BB38C68-0886-4F38-9A4F-0A7B4AF6913E}" type="presOf" srcId="{0657A86F-7171-4567-94E1-B66DC72424AA}" destId="{B0153FD1-1FFF-4B04-8471-EE8727FDC6C1}" srcOrd="0" destOrd="0" presId="urn:microsoft.com/office/officeart/2005/8/layout/process3"/>
    <dgm:cxn modelId="{0A074F4F-811D-42BF-B8FE-B0C6576A31F6}" type="presOf" srcId="{B5B90631-E21C-4F03-ADFB-B56EB891D411}" destId="{1D602E59-3C79-4806-89BD-47B7335B43EE}" srcOrd="0" destOrd="0" presId="urn:microsoft.com/office/officeart/2005/8/layout/process3"/>
    <dgm:cxn modelId="{BE7C3851-22A4-4A9D-81C1-68D0DF7DC1BE}" type="presOf" srcId="{85BC510C-5B97-4CCA-8FB0-155E5189E49E}" destId="{45778A42-CC9B-4215-A60E-56AB4CFFF92A}" srcOrd="0" destOrd="1" presId="urn:microsoft.com/office/officeart/2005/8/layout/process3"/>
    <dgm:cxn modelId="{1C4C0952-0AB7-459E-8458-BC65B3EC5BD1}" srcId="{169D13AD-EC32-4FB6-AF76-1D33695B8C29}" destId="{802B75A4-7F85-4AF1-8464-DE7394DC80F3}" srcOrd="0" destOrd="0" parTransId="{48B748B8-14E2-4CAD-9B00-10A72411F608}" sibTransId="{51362C53-8470-43CE-8A0C-1501B24D8123}"/>
    <dgm:cxn modelId="{EFACE572-6BA4-4C30-BC6E-48435F1A0E40}" srcId="{B5B90631-E21C-4F03-ADFB-B56EB891D411}" destId="{E9937085-150F-4995-815A-60AF29AE1FEA}" srcOrd="1" destOrd="0" parTransId="{53316756-C8F9-46CE-8E71-C673653545A9}" sibTransId="{C3C95301-E7DA-4E7E-AA34-F1C2940B6F0F}"/>
    <dgm:cxn modelId="{17089A55-D970-43D3-8C33-E7BFD3B5EB9B}" srcId="{0657A86F-7171-4567-94E1-B66DC72424AA}" destId="{B5B90631-E21C-4F03-ADFB-B56EB891D411}" srcOrd="2" destOrd="0" parTransId="{B98CACE5-F465-465F-B2EE-2625EF072A8A}" sibTransId="{0048CAD1-7C05-42E7-8B7F-70FB4295ED9D}"/>
    <dgm:cxn modelId="{E814FE56-D95C-45EF-A811-730D80C152BE}" srcId="{0657A86F-7171-4567-94E1-B66DC72424AA}" destId="{B51E7B8E-E961-43D9-9715-9448866D53A4}" srcOrd="1" destOrd="0" parTransId="{1649C767-BCFB-4F75-9E79-A829C83CE0F2}" sibTransId="{3477485C-43E1-40E1-8634-D2E586C3E70F}"/>
    <dgm:cxn modelId="{4E801B5A-F366-4655-AB6A-F9186A1593CB}" type="presOf" srcId="{802B75A4-7F85-4AF1-8464-DE7394DC80F3}" destId="{45778A42-CC9B-4215-A60E-56AB4CFFF92A}" srcOrd="0" destOrd="0" presId="urn:microsoft.com/office/officeart/2005/8/layout/process3"/>
    <dgm:cxn modelId="{0B099680-604E-4257-9F35-865ADDA8CE94}" type="presOf" srcId="{0048CAD1-7C05-42E7-8B7F-70FB4295ED9D}" destId="{594B4E71-594B-4552-BE9C-F7F4E394EA67}" srcOrd="1" destOrd="0" presId="urn:microsoft.com/office/officeart/2005/8/layout/process3"/>
    <dgm:cxn modelId="{C667FF83-D2C9-41C9-B9B3-E306B7A785D2}" srcId="{169D13AD-EC32-4FB6-AF76-1D33695B8C29}" destId="{85BC510C-5B97-4CCA-8FB0-155E5189E49E}" srcOrd="1" destOrd="0" parTransId="{F8FA0619-2A78-4968-8FE1-2BFE7251208B}" sibTransId="{36564B20-5CAC-45A3-BA30-9960D7F24894}"/>
    <dgm:cxn modelId="{6BA2DC84-2096-471C-B5AF-B08153E9C687}" srcId="{0657A86F-7171-4567-94E1-B66DC72424AA}" destId="{169D13AD-EC32-4FB6-AF76-1D33695B8C29}" srcOrd="3" destOrd="0" parTransId="{73E9DA3D-0D31-4186-BEEA-1A9C79E4C11E}" sibTransId="{C9D9CB1A-E55C-4223-99C5-29FF18F32C49}"/>
    <dgm:cxn modelId="{BE22C392-FAF5-47CB-A0EB-CDE420222D7A}" type="presOf" srcId="{3477485C-43E1-40E1-8634-D2E586C3E70F}" destId="{62A6B4E1-CFCD-488F-BEDD-C8A182C917CA}" srcOrd="1" destOrd="0" presId="urn:microsoft.com/office/officeart/2005/8/layout/process3"/>
    <dgm:cxn modelId="{5411E39C-858A-47BE-A4BF-F73B13854B25}" type="presOf" srcId="{35494D3D-5594-4DB4-A1D9-7D71E94D9281}" destId="{D8886230-195B-4BB4-BA74-6522D6DA60EF}" srcOrd="0" destOrd="0" presId="urn:microsoft.com/office/officeart/2005/8/layout/process3"/>
    <dgm:cxn modelId="{8AF8F0B4-D6A1-4FAC-956A-0644B2A23058}" type="presOf" srcId="{B5B90631-E21C-4F03-ADFB-B56EB891D411}" destId="{39620FAF-1BC7-4F03-9D3F-E83C716F4BF0}" srcOrd="1" destOrd="0" presId="urn:microsoft.com/office/officeart/2005/8/layout/process3"/>
    <dgm:cxn modelId="{159DAAB5-6656-47AD-8EB2-D44EC1BB54F6}" type="presOf" srcId="{B51E7B8E-E961-43D9-9715-9448866D53A4}" destId="{716A282F-DC5C-4055-A473-462EDB2030B4}" srcOrd="0" destOrd="0" presId="urn:microsoft.com/office/officeart/2005/8/layout/process3"/>
    <dgm:cxn modelId="{66B0F1B7-57CE-4989-8569-9F4D46416EB3}" type="presOf" srcId="{169D13AD-EC32-4FB6-AF76-1D33695B8C29}" destId="{6ABA3AAC-0B95-41A9-9068-161135342A19}" srcOrd="0" destOrd="0" presId="urn:microsoft.com/office/officeart/2005/8/layout/process3"/>
    <dgm:cxn modelId="{8A5399BD-058A-4B8C-9ACA-7ADDD80C3667}" srcId="{0657A86F-7171-4567-94E1-B66DC72424AA}" destId="{38E88D12-D677-4B88-946B-8D54101FBABC}" srcOrd="0" destOrd="0" parTransId="{F4718963-AAC4-45F2-B95F-9F4C5DF8BF59}" sibTransId="{35494D3D-5594-4DB4-A1D9-7D71E94D9281}"/>
    <dgm:cxn modelId="{1A681AC4-7301-4C98-9B85-8D30124C074F}" type="presOf" srcId="{FA1475EA-AE07-4E05-A943-63CAD1D5A48C}" destId="{E7FCB6A7-2206-4EE5-BB46-368FF07F03BB}" srcOrd="0" destOrd="2" presId="urn:microsoft.com/office/officeart/2005/8/layout/process3"/>
    <dgm:cxn modelId="{6A5AFCC7-9781-4D6B-A6D9-B7AD98B614A2}" type="presOf" srcId="{F6671D4A-879A-4747-B4E5-06489FD0C2F2}" destId="{F5777BEC-D04D-4785-A609-63EC3A1FA535}" srcOrd="0" destOrd="0" presId="urn:microsoft.com/office/officeart/2005/8/layout/process3"/>
    <dgm:cxn modelId="{07FF66CD-5381-402F-B2C9-63D38F240618}" type="presOf" srcId="{3477485C-43E1-40E1-8634-D2E586C3E70F}" destId="{E0FCC1DA-5CD3-446D-A88B-C9846254BA20}" srcOrd="0" destOrd="0" presId="urn:microsoft.com/office/officeart/2005/8/layout/process3"/>
    <dgm:cxn modelId="{76F877CD-3948-4A11-BF47-714EEE425374}" srcId="{38E88D12-D677-4B88-946B-8D54101FBABC}" destId="{A6916C56-9239-4921-A99D-EE27DAEECF77}" srcOrd="1" destOrd="0" parTransId="{55B2465B-2559-4849-9114-228FF7F9C9A7}" sibTransId="{A40D267E-F0A1-4185-ABD4-9D5094244582}"/>
    <dgm:cxn modelId="{1C3E01D0-21E9-4A07-9D35-188380C013DD}" type="presOf" srcId="{D57A5B6D-2E7B-47DA-AFB1-4732C6C84E14}" destId="{B4BB0F9C-0FA5-4F9D-AC46-E8E586925797}" srcOrd="0" destOrd="0" presId="urn:microsoft.com/office/officeart/2005/8/layout/process3"/>
    <dgm:cxn modelId="{CCA9F8D0-3C78-43A0-A38C-84D78A74990D}" type="presOf" srcId="{BA60FD41-490B-4BAD-9ACF-1CF7152EA6F4}" destId="{B4BB0F9C-0FA5-4F9D-AC46-E8E586925797}" srcOrd="0" destOrd="1" presId="urn:microsoft.com/office/officeart/2005/8/layout/process3"/>
    <dgm:cxn modelId="{5A2172D7-2470-404C-AEB2-D912E149219D}" type="presOf" srcId="{169D13AD-EC32-4FB6-AF76-1D33695B8C29}" destId="{06F9528B-69A2-492D-B113-E5846095A10C}" srcOrd="1" destOrd="0" presId="urn:microsoft.com/office/officeart/2005/8/layout/process3"/>
    <dgm:cxn modelId="{9400BADB-AFE2-4C5E-9A51-F44962A6391F}" type="presOf" srcId="{7AFE93C9-219F-4EA8-9B36-127F2A26994C}" destId="{E7FCB6A7-2206-4EE5-BB46-368FF07F03BB}" srcOrd="0" destOrd="0" presId="urn:microsoft.com/office/officeart/2005/8/layout/process3"/>
    <dgm:cxn modelId="{92E3ABDF-547C-4043-ADAB-BAC3919F031F}" type="presOf" srcId="{38E88D12-D677-4B88-946B-8D54101FBABC}" destId="{01C6F189-AA59-4FAD-B6A8-645C33829842}" srcOrd="0" destOrd="0" presId="urn:microsoft.com/office/officeart/2005/8/layout/process3"/>
    <dgm:cxn modelId="{5B8B04E6-DF44-43B1-82B5-027BE520B63F}" srcId="{B51E7B8E-E961-43D9-9715-9448866D53A4}" destId="{BA60FD41-490B-4BAD-9ACF-1CF7152EA6F4}" srcOrd="1" destOrd="0" parTransId="{728FCAC8-1C7B-4DAD-AD1E-275215D0AF8D}" sibTransId="{00832CC6-055B-49C1-92A9-FD9C83654B2E}"/>
    <dgm:cxn modelId="{E6B7B5E7-947E-40B5-A1CE-CFA326368175}" type="presOf" srcId="{A6916C56-9239-4921-A99D-EE27DAEECF77}" destId="{E7FCB6A7-2206-4EE5-BB46-368FF07F03BB}" srcOrd="0" destOrd="1" presId="urn:microsoft.com/office/officeart/2005/8/layout/process3"/>
    <dgm:cxn modelId="{0EFF85EC-FD1B-48DC-A474-B35B9C563A0E}" type="presOf" srcId="{38E88D12-D677-4B88-946B-8D54101FBABC}" destId="{D16986A2-5853-48C3-BE9A-B1C19B68B667}" srcOrd="1" destOrd="0" presId="urn:microsoft.com/office/officeart/2005/8/layout/process3"/>
    <dgm:cxn modelId="{CF5771FC-8846-436E-878D-D4BCAC7FB993}" type="presOf" srcId="{B51E7B8E-E961-43D9-9715-9448866D53A4}" destId="{0653C15D-2378-46DC-B885-164367021638}" srcOrd="1" destOrd="0" presId="urn:microsoft.com/office/officeart/2005/8/layout/process3"/>
    <dgm:cxn modelId="{E182A3B7-01C0-417E-B93E-09B82D6AAC76}" type="presParOf" srcId="{B0153FD1-1FFF-4B04-8471-EE8727FDC6C1}" destId="{C18C0FA8-7A85-47BE-B5F6-A816091B9C86}" srcOrd="0" destOrd="0" presId="urn:microsoft.com/office/officeart/2005/8/layout/process3"/>
    <dgm:cxn modelId="{F9F79574-0B2A-4C87-9EA4-A1B74CFEA354}" type="presParOf" srcId="{C18C0FA8-7A85-47BE-B5F6-A816091B9C86}" destId="{01C6F189-AA59-4FAD-B6A8-645C33829842}" srcOrd="0" destOrd="0" presId="urn:microsoft.com/office/officeart/2005/8/layout/process3"/>
    <dgm:cxn modelId="{4682D60D-E50C-4860-8391-1F491EC59987}" type="presParOf" srcId="{C18C0FA8-7A85-47BE-B5F6-A816091B9C86}" destId="{D16986A2-5853-48C3-BE9A-B1C19B68B667}" srcOrd="1" destOrd="0" presId="urn:microsoft.com/office/officeart/2005/8/layout/process3"/>
    <dgm:cxn modelId="{3DB4B828-A919-4C79-8932-8242A9041C62}" type="presParOf" srcId="{C18C0FA8-7A85-47BE-B5F6-A816091B9C86}" destId="{E7FCB6A7-2206-4EE5-BB46-368FF07F03BB}" srcOrd="2" destOrd="0" presId="urn:microsoft.com/office/officeart/2005/8/layout/process3"/>
    <dgm:cxn modelId="{5917AD9B-17D1-446B-AF8B-081153C47CAE}" type="presParOf" srcId="{B0153FD1-1FFF-4B04-8471-EE8727FDC6C1}" destId="{D8886230-195B-4BB4-BA74-6522D6DA60EF}" srcOrd="1" destOrd="0" presId="urn:microsoft.com/office/officeart/2005/8/layout/process3"/>
    <dgm:cxn modelId="{EA589CA8-E11D-49E3-9055-7E6DAD6F15A2}" type="presParOf" srcId="{D8886230-195B-4BB4-BA74-6522D6DA60EF}" destId="{3BE765B8-103A-4D46-ACB2-8CA10D5C1950}" srcOrd="0" destOrd="0" presId="urn:microsoft.com/office/officeart/2005/8/layout/process3"/>
    <dgm:cxn modelId="{A584DFAA-AFB3-4E77-B185-4FB0A95CEF31}" type="presParOf" srcId="{B0153FD1-1FFF-4B04-8471-EE8727FDC6C1}" destId="{758566A5-2FF7-4B62-B67D-AB0C145AD285}" srcOrd="2" destOrd="0" presId="urn:microsoft.com/office/officeart/2005/8/layout/process3"/>
    <dgm:cxn modelId="{BC976260-0374-45B4-905C-1A23FB3BCF71}" type="presParOf" srcId="{758566A5-2FF7-4B62-B67D-AB0C145AD285}" destId="{716A282F-DC5C-4055-A473-462EDB2030B4}" srcOrd="0" destOrd="0" presId="urn:microsoft.com/office/officeart/2005/8/layout/process3"/>
    <dgm:cxn modelId="{3510F0FB-FD6C-4D8B-8763-16097270AB9A}" type="presParOf" srcId="{758566A5-2FF7-4B62-B67D-AB0C145AD285}" destId="{0653C15D-2378-46DC-B885-164367021638}" srcOrd="1" destOrd="0" presId="urn:microsoft.com/office/officeart/2005/8/layout/process3"/>
    <dgm:cxn modelId="{7316E09E-3874-49A5-A5FD-2FC60D5701FC}" type="presParOf" srcId="{758566A5-2FF7-4B62-B67D-AB0C145AD285}" destId="{B4BB0F9C-0FA5-4F9D-AC46-E8E586925797}" srcOrd="2" destOrd="0" presId="urn:microsoft.com/office/officeart/2005/8/layout/process3"/>
    <dgm:cxn modelId="{398E19F9-198F-4D76-978A-D20CB7CDFFDB}" type="presParOf" srcId="{B0153FD1-1FFF-4B04-8471-EE8727FDC6C1}" destId="{E0FCC1DA-5CD3-446D-A88B-C9846254BA20}" srcOrd="3" destOrd="0" presId="urn:microsoft.com/office/officeart/2005/8/layout/process3"/>
    <dgm:cxn modelId="{E14D688D-B054-405A-AF42-9748A4889834}" type="presParOf" srcId="{E0FCC1DA-5CD3-446D-A88B-C9846254BA20}" destId="{62A6B4E1-CFCD-488F-BEDD-C8A182C917CA}" srcOrd="0" destOrd="0" presId="urn:microsoft.com/office/officeart/2005/8/layout/process3"/>
    <dgm:cxn modelId="{F1A7BEEC-48D0-4572-BB36-605380DD3AB0}" type="presParOf" srcId="{B0153FD1-1FFF-4B04-8471-EE8727FDC6C1}" destId="{0B15D3B6-A406-4570-88E2-64C32F2D692F}" srcOrd="4" destOrd="0" presId="urn:microsoft.com/office/officeart/2005/8/layout/process3"/>
    <dgm:cxn modelId="{907B35C0-2578-48EF-84B2-210CD5E10A5F}" type="presParOf" srcId="{0B15D3B6-A406-4570-88E2-64C32F2D692F}" destId="{1D602E59-3C79-4806-89BD-47B7335B43EE}" srcOrd="0" destOrd="0" presId="urn:microsoft.com/office/officeart/2005/8/layout/process3"/>
    <dgm:cxn modelId="{F7BC147C-4DC2-411E-94FC-F52F17CCC2AF}" type="presParOf" srcId="{0B15D3B6-A406-4570-88E2-64C32F2D692F}" destId="{39620FAF-1BC7-4F03-9D3F-E83C716F4BF0}" srcOrd="1" destOrd="0" presId="urn:microsoft.com/office/officeart/2005/8/layout/process3"/>
    <dgm:cxn modelId="{E1812E8A-8771-4FBF-8861-0FAE43B8D835}" type="presParOf" srcId="{0B15D3B6-A406-4570-88E2-64C32F2D692F}" destId="{F5777BEC-D04D-4785-A609-63EC3A1FA535}" srcOrd="2" destOrd="0" presId="urn:microsoft.com/office/officeart/2005/8/layout/process3"/>
    <dgm:cxn modelId="{BFDA5822-8F06-4C05-94F2-739B257E1A02}" type="presParOf" srcId="{B0153FD1-1FFF-4B04-8471-EE8727FDC6C1}" destId="{2183BCC2-E996-4FFF-A435-6E761E39AFC4}" srcOrd="5" destOrd="0" presId="urn:microsoft.com/office/officeart/2005/8/layout/process3"/>
    <dgm:cxn modelId="{F40EA686-77E0-439A-BC58-1F7D5A05B31A}" type="presParOf" srcId="{2183BCC2-E996-4FFF-A435-6E761E39AFC4}" destId="{594B4E71-594B-4552-BE9C-F7F4E394EA67}" srcOrd="0" destOrd="0" presId="urn:microsoft.com/office/officeart/2005/8/layout/process3"/>
    <dgm:cxn modelId="{01846FC2-1358-465A-9A6D-97FD0F38CE49}" type="presParOf" srcId="{B0153FD1-1FFF-4B04-8471-EE8727FDC6C1}" destId="{47CF4C43-7BC6-4464-8059-628A48EDD0F6}" srcOrd="6" destOrd="0" presId="urn:microsoft.com/office/officeart/2005/8/layout/process3"/>
    <dgm:cxn modelId="{19F58227-DC1D-4ACC-8B9F-579DACC5DF85}" type="presParOf" srcId="{47CF4C43-7BC6-4464-8059-628A48EDD0F6}" destId="{6ABA3AAC-0B95-41A9-9068-161135342A19}" srcOrd="0" destOrd="0" presId="urn:microsoft.com/office/officeart/2005/8/layout/process3"/>
    <dgm:cxn modelId="{D076F86B-8A01-4425-AECA-7A4C52E10808}" type="presParOf" srcId="{47CF4C43-7BC6-4464-8059-628A48EDD0F6}" destId="{06F9528B-69A2-492D-B113-E5846095A10C}" srcOrd="1" destOrd="0" presId="urn:microsoft.com/office/officeart/2005/8/layout/process3"/>
    <dgm:cxn modelId="{0FF71D43-7E70-428D-A682-F213FF7A5ED2}" type="presParOf" srcId="{47CF4C43-7BC6-4464-8059-628A48EDD0F6}" destId="{45778A42-CC9B-4215-A60E-56AB4CFFF92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B5E23-284A-4886-A440-B78A9FBBD5B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C44747-2024-4BA9-9139-A5472E06F531}">
      <dgm:prSet phldrT="[Text]"/>
      <dgm:spPr/>
      <dgm:t>
        <a:bodyPr/>
        <a:lstStyle/>
        <a:p>
          <a:r>
            <a:rPr lang="en-US" dirty="0"/>
            <a:t>Technical Services</a:t>
          </a:r>
        </a:p>
      </dgm:t>
    </dgm:pt>
    <dgm:pt modelId="{7A020ADA-BEFB-46A6-BB12-D56E8AC0D042}" type="parTrans" cxnId="{B8FC046A-0396-437C-BD62-00F6B1834E22}">
      <dgm:prSet/>
      <dgm:spPr/>
      <dgm:t>
        <a:bodyPr/>
        <a:lstStyle/>
        <a:p>
          <a:endParaRPr lang="en-US"/>
        </a:p>
      </dgm:t>
    </dgm:pt>
    <dgm:pt modelId="{C6D076C3-2187-4940-9065-ED932F6552A9}" type="sibTrans" cxnId="{B8FC046A-0396-437C-BD62-00F6B1834E22}">
      <dgm:prSet/>
      <dgm:spPr/>
      <dgm:t>
        <a:bodyPr/>
        <a:lstStyle/>
        <a:p>
          <a:endParaRPr lang="en-US"/>
        </a:p>
      </dgm:t>
    </dgm:pt>
    <dgm:pt modelId="{97960747-5AA3-402E-9F8A-42FB24C339C8}">
      <dgm:prSet phldrT="[Text]"/>
      <dgm:spPr/>
      <dgm:t>
        <a:bodyPr/>
        <a:lstStyle/>
        <a:p>
          <a:r>
            <a:rPr lang="en-US" dirty="0"/>
            <a:t>Capital Programs</a:t>
          </a:r>
        </a:p>
      </dgm:t>
    </dgm:pt>
    <dgm:pt modelId="{ED09BDA4-B599-4A5F-93EF-E0FDB97A5CAE}" type="parTrans" cxnId="{24CD727C-76CD-4132-B69A-15933BA48506}">
      <dgm:prSet/>
      <dgm:spPr/>
      <dgm:t>
        <a:bodyPr/>
        <a:lstStyle/>
        <a:p>
          <a:endParaRPr lang="en-US"/>
        </a:p>
      </dgm:t>
    </dgm:pt>
    <dgm:pt modelId="{9182EA49-254A-44B3-827C-0BA5F655F02F}" type="sibTrans" cxnId="{24CD727C-76CD-4132-B69A-15933BA48506}">
      <dgm:prSet/>
      <dgm:spPr/>
      <dgm:t>
        <a:bodyPr/>
        <a:lstStyle/>
        <a:p>
          <a:endParaRPr lang="en-US"/>
        </a:p>
      </dgm:t>
    </dgm:pt>
    <dgm:pt modelId="{97872D74-465F-4023-834C-3CCDE78E2DB8}">
      <dgm:prSet phldrT="[Text]"/>
      <dgm:spPr/>
      <dgm:t>
        <a:bodyPr/>
        <a:lstStyle/>
        <a:p>
          <a:r>
            <a:rPr lang="en-US" dirty="0"/>
            <a:t>Construction</a:t>
          </a:r>
        </a:p>
      </dgm:t>
    </dgm:pt>
    <dgm:pt modelId="{4A7D9142-7D09-40D3-B250-BF4A9DA17FAA}" type="parTrans" cxnId="{9D559239-D7FE-4C1C-92BA-21697EB214B2}">
      <dgm:prSet/>
      <dgm:spPr/>
      <dgm:t>
        <a:bodyPr/>
        <a:lstStyle/>
        <a:p>
          <a:endParaRPr lang="en-US"/>
        </a:p>
      </dgm:t>
    </dgm:pt>
    <dgm:pt modelId="{5C082AAA-A3BE-4A5C-B77A-D2B6B6BC564A}" type="sibTrans" cxnId="{9D559239-D7FE-4C1C-92BA-21697EB214B2}">
      <dgm:prSet/>
      <dgm:spPr/>
      <dgm:t>
        <a:bodyPr/>
        <a:lstStyle/>
        <a:p>
          <a:endParaRPr lang="en-US"/>
        </a:p>
      </dgm:t>
    </dgm:pt>
    <dgm:pt modelId="{64C748C1-94BA-47C2-BE6B-D00682AAA81D}">
      <dgm:prSet phldrT="[Text]"/>
      <dgm:spPr/>
      <dgm:t>
        <a:bodyPr/>
        <a:lstStyle/>
        <a:p>
          <a:r>
            <a:rPr lang="en-US" dirty="0"/>
            <a:t>Maintenance</a:t>
          </a:r>
        </a:p>
      </dgm:t>
    </dgm:pt>
    <dgm:pt modelId="{381EC7C0-D990-4B3A-A54D-C71E93C7F1A9}" type="parTrans" cxnId="{25917F55-4CAC-44F7-9308-0A78DE792477}">
      <dgm:prSet/>
      <dgm:spPr/>
      <dgm:t>
        <a:bodyPr/>
        <a:lstStyle/>
        <a:p>
          <a:endParaRPr lang="en-US"/>
        </a:p>
      </dgm:t>
    </dgm:pt>
    <dgm:pt modelId="{E940F252-DF9A-4FE7-83E9-478C781E3C3A}" type="sibTrans" cxnId="{25917F55-4CAC-44F7-9308-0A78DE792477}">
      <dgm:prSet/>
      <dgm:spPr/>
      <dgm:t>
        <a:bodyPr/>
        <a:lstStyle/>
        <a:p>
          <a:endParaRPr lang="en-US"/>
        </a:p>
      </dgm:t>
    </dgm:pt>
    <dgm:pt modelId="{36DF3715-BDA7-4BF1-A42C-92EEA812F2B6}" type="pres">
      <dgm:prSet presAssocID="{8BDB5E23-284A-4886-A440-B78A9FBBD5BD}" presName="cycle" presStyleCnt="0">
        <dgm:presLayoutVars>
          <dgm:dir/>
          <dgm:resizeHandles val="exact"/>
        </dgm:presLayoutVars>
      </dgm:prSet>
      <dgm:spPr/>
    </dgm:pt>
    <dgm:pt modelId="{DC20C5F2-3681-4389-9DBA-04ABE73B29A1}" type="pres">
      <dgm:prSet presAssocID="{E0C44747-2024-4BA9-9139-A5472E06F531}" presName="node" presStyleLbl="node1" presStyleIdx="0" presStyleCnt="4">
        <dgm:presLayoutVars>
          <dgm:bulletEnabled val="1"/>
        </dgm:presLayoutVars>
      </dgm:prSet>
      <dgm:spPr/>
    </dgm:pt>
    <dgm:pt modelId="{D5933A00-F949-4BC9-95B1-9355388DE9F7}" type="pres">
      <dgm:prSet presAssocID="{C6D076C3-2187-4940-9065-ED932F6552A9}" presName="sibTrans" presStyleLbl="sibTrans2D1" presStyleIdx="0" presStyleCnt="4"/>
      <dgm:spPr/>
    </dgm:pt>
    <dgm:pt modelId="{800BB493-9D43-4D82-8C9F-7793E53ED18E}" type="pres">
      <dgm:prSet presAssocID="{C6D076C3-2187-4940-9065-ED932F6552A9}" presName="connectorText" presStyleLbl="sibTrans2D1" presStyleIdx="0" presStyleCnt="4"/>
      <dgm:spPr/>
    </dgm:pt>
    <dgm:pt modelId="{B35C91A4-7ED6-47D1-979D-2ABFDB9027A2}" type="pres">
      <dgm:prSet presAssocID="{97960747-5AA3-402E-9F8A-42FB24C339C8}" presName="node" presStyleLbl="node1" presStyleIdx="1" presStyleCnt="4">
        <dgm:presLayoutVars>
          <dgm:bulletEnabled val="1"/>
        </dgm:presLayoutVars>
      </dgm:prSet>
      <dgm:spPr/>
    </dgm:pt>
    <dgm:pt modelId="{5DE606B0-2FA6-4A50-9679-3C8BEC14A662}" type="pres">
      <dgm:prSet presAssocID="{9182EA49-254A-44B3-827C-0BA5F655F02F}" presName="sibTrans" presStyleLbl="sibTrans2D1" presStyleIdx="1" presStyleCnt="4"/>
      <dgm:spPr/>
    </dgm:pt>
    <dgm:pt modelId="{57134690-F5D7-4733-93C0-A9F0A3DECA51}" type="pres">
      <dgm:prSet presAssocID="{9182EA49-254A-44B3-827C-0BA5F655F02F}" presName="connectorText" presStyleLbl="sibTrans2D1" presStyleIdx="1" presStyleCnt="4"/>
      <dgm:spPr/>
    </dgm:pt>
    <dgm:pt modelId="{7935C034-FD5E-4A47-A2F2-66975BEC160A}" type="pres">
      <dgm:prSet presAssocID="{97872D74-465F-4023-834C-3CCDE78E2DB8}" presName="node" presStyleLbl="node1" presStyleIdx="2" presStyleCnt="4">
        <dgm:presLayoutVars>
          <dgm:bulletEnabled val="1"/>
        </dgm:presLayoutVars>
      </dgm:prSet>
      <dgm:spPr/>
    </dgm:pt>
    <dgm:pt modelId="{B1F54BCA-478A-43E4-9DB7-B0E1B849E71F}" type="pres">
      <dgm:prSet presAssocID="{5C082AAA-A3BE-4A5C-B77A-D2B6B6BC564A}" presName="sibTrans" presStyleLbl="sibTrans2D1" presStyleIdx="2" presStyleCnt="4"/>
      <dgm:spPr/>
    </dgm:pt>
    <dgm:pt modelId="{692BC01A-E0A4-43D0-B64A-678C25A88030}" type="pres">
      <dgm:prSet presAssocID="{5C082AAA-A3BE-4A5C-B77A-D2B6B6BC564A}" presName="connectorText" presStyleLbl="sibTrans2D1" presStyleIdx="2" presStyleCnt="4"/>
      <dgm:spPr/>
    </dgm:pt>
    <dgm:pt modelId="{E89706D5-EB32-4E5F-A831-C3AFCE2E8477}" type="pres">
      <dgm:prSet presAssocID="{64C748C1-94BA-47C2-BE6B-D00682AAA81D}" presName="node" presStyleLbl="node1" presStyleIdx="3" presStyleCnt="4">
        <dgm:presLayoutVars>
          <dgm:bulletEnabled val="1"/>
        </dgm:presLayoutVars>
      </dgm:prSet>
      <dgm:spPr/>
    </dgm:pt>
    <dgm:pt modelId="{DEA2E841-82CA-41F3-9216-05E3D09B96AE}" type="pres">
      <dgm:prSet presAssocID="{E940F252-DF9A-4FE7-83E9-478C781E3C3A}" presName="sibTrans" presStyleLbl="sibTrans2D1" presStyleIdx="3" presStyleCnt="4"/>
      <dgm:spPr/>
    </dgm:pt>
    <dgm:pt modelId="{1A68B97B-D3F3-4879-AC99-E1A956ED78D2}" type="pres">
      <dgm:prSet presAssocID="{E940F252-DF9A-4FE7-83E9-478C781E3C3A}" presName="connectorText" presStyleLbl="sibTrans2D1" presStyleIdx="3" presStyleCnt="4"/>
      <dgm:spPr/>
    </dgm:pt>
  </dgm:ptLst>
  <dgm:cxnLst>
    <dgm:cxn modelId="{81057D10-3A78-4D05-9052-7E9D14D318AA}" type="presOf" srcId="{E940F252-DF9A-4FE7-83E9-478C781E3C3A}" destId="{DEA2E841-82CA-41F3-9216-05E3D09B96AE}" srcOrd="0" destOrd="0" presId="urn:microsoft.com/office/officeart/2005/8/layout/cycle2"/>
    <dgm:cxn modelId="{9D559239-D7FE-4C1C-92BA-21697EB214B2}" srcId="{8BDB5E23-284A-4886-A440-B78A9FBBD5BD}" destId="{97872D74-465F-4023-834C-3CCDE78E2DB8}" srcOrd="2" destOrd="0" parTransId="{4A7D9142-7D09-40D3-B250-BF4A9DA17FAA}" sibTransId="{5C082AAA-A3BE-4A5C-B77A-D2B6B6BC564A}"/>
    <dgm:cxn modelId="{A8312963-81F1-497B-8270-6066C3DD0271}" type="presOf" srcId="{E940F252-DF9A-4FE7-83E9-478C781E3C3A}" destId="{1A68B97B-D3F3-4879-AC99-E1A956ED78D2}" srcOrd="1" destOrd="0" presId="urn:microsoft.com/office/officeart/2005/8/layout/cycle2"/>
    <dgm:cxn modelId="{B45FC067-EB9D-4B7A-9D39-4BD30E0C73C4}" type="presOf" srcId="{C6D076C3-2187-4940-9065-ED932F6552A9}" destId="{800BB493-9D43-4D82-8C9F-7793E53ED18E}" srcOrd="1" destOrd="0" presId="urn:microsoft.com/office/officeart/2005/8/layout/cycle2"/>
    <dgm:cxn modelId="{8CF17649-7A62-40F3-A989-2C455053EC11}" type="presOf" srcId="{C6D076C3-2187-4940-9065-ED932F6552A9}" destId="{D5933A00-F949-4BC9-95B1-9355388DE9F7}" srcOrd="0" destOrd="0" presId="urn:microsoft.com/office/officeart/2005/8/layout/cycle2"/>
    <dgm:cxn modelId="{B8FC046A-0396-437C-BD62-00F6B1834E22}" srcId="{8BDB5E23-284A-4886-A440-B78A9FBBD5BD}" destId="{E0C44747-2024-4BA9-9139-A5472E06F531}" srcOrd="0" destOrd="0" parTransId="{7A020ADA-BEFB-46A6-BB12-D56E8AC0D042}" sibTransId="{C6D076C3-2187-4940-9065-ED932F6552A9}"/>
    <dgm:cxn modelId="{25917F55-4CAC-44F7-9308-0A78DE792477}" srcId="{8BDB5E23-284A-4886-A440-B78A9FBBD5BD}" destId="{64C748C1-94BA-47C2-BE6B-D00682AAA81D}" srcOrd="3" destOrd="0" parTransId="{381EC7C0-D990-4B3A-A54D-C71E93C7F1A9}" sibTransId="{E940F252-DF9A-4FE7-83E9-478C781E3C3A}"/>
    <dgm:cxn modelId="{1315497B-64A6-41B6-9C3C-72F17E9A4433}" type="presOf" srcId="{5C082AAA-A3BE-4A5C-B77A-D2B6B6BC564A}" destId="{B1F54BCA-478A-43E4-9DB7-B0E1B849E71F}" srcOrd="0" destOrd="0" presId="urn:microsoft.com/office/officeart/2005/8/layout/cycle2"/>
    <dgm:cxn modelId="{24CD727C-76CD-4132-B69A-15933BA48506}" srcId="{8BDB5E23-284A-4886-A440-B78A9FBBD5BD}" destId="{97960747-5AA3-402E-9F8A-42FB24C339C8}" srcOrd="1" destOrd="0" parTransId="{ED09BDA4-B599-4A5F-93EF-E0FDB97A5CAE}" sibTransId="{9182EA49-254A-44B3-827C-0BA5F655F02F}"/>
    <dgm:cxn modelId="{A2D4E982-C03D-43D4-9472-399414EDE963}" type="presOf" srcId="{9182EA49-254A-44B3-827C-0BA5F655F02F}" destId="{5DE606B0-2FA6-4A50-9679-3C8BEC14A662}" srcOrd="0" destOrd="0" presId="urn:microsoft.com/office/officeart/2005/8/layout/cycle2"/>
    <dgm:cxn modelId="{7DE5B3BC-F291-47A8-99B5-A2225F5581E6}" type="presOf" srcId="{97872D74-465F-4023-834C-3CCDE78E2DB8}" destId="{7935C034-FD5E-4A47-A2F2-66975BEC160A}" srcOrd="0" destOrd="0" presId="urn:microsoft.com/office/officeart/2005/8/layout/cycle2"/>
    <dgm:cxn modelId="{6E1A06BF-2A93-419A-BBF7-DA5EB87187CE}" type="presOf" srcId="{97960747-5AA3-402E-9F8A-42FB24C339C8}" destId="{B35C91A4-7ED6-47D1-979D-2ABFDB9027A2}" srcOrd="0" destOrd="0" presId="urn:microsoft.com/office/officeart/2005/8/layout/cycle2"/>
    <dgm:cxn modelId="{604574C5-2505-4DC6-B604-6263C0CDA7F3}" type="presOf" srcId="{5C082AAA-A3BE-4A5C-B77A-D2B6B6BC564A}" destId="{692BC01A-E0A4-43D0-B64A-678C25A88030}" srcOrd="1" destOrd="0" presId="urn:microsoft.com/office/officeart/2005/8/layout/cycle2"/>
    <dgm:cxn modelId="{299C12CA-3D35-42EB-82EB-FBD76EA38EA3}" type="presOf" srcId="{64C748C1-94BA-47C2-BE6B-D00682AAA81D}" destId="{E89706D5-EB32-4E5F-A831-C3AFCE2E8477}" srcOrd="0" destOrd="0" presId="urn:microsoft.com/office/officeart/2005/8/layout/cycle2"/>
    <dgm:cxn modelId="{9438E3CF-71B7-4ABB-8047-548617EC995A}" type="presOf" srcId="{8BDB5E23-284A-4886-A440-B78A9FBBD5BD}" destId="{36DF3715-BDA7-4BF1-A42C-92EEA812F2B6}" srcOrd="0" destOrd="0" presId="urn:microsoft.com/office/officeart/2005/8/layout/cycle2"/>
    <dgm:cxn modelId="{9CC791D5-BEAB-43D3-B846-C5440A37B90D}" type="presOf" srcId="{9182EA49-254A-44B3-827C-0BA5F655F02F}" destId="{57134690-F5D7-4733-93C0-A9F0A3DECA51}" srcOrd="1" destOrd="0" presId="urn:microsoft.com/office/officeart/2005/8/layout/cycle2"/>
    <dgm:cxn modelId="{13F073EA-D2EE-4113-B24A-FB694C468363}" type="presOf" srcId="{E0C44747-2024-4BA9-9139-A5472E06F531}" destId="{DC20C5F2-3681-4389-9DBA-04ABE73B29A1}" srcOrd="0" destOrd="0" presId="urn:microsoft.com/office/officeart/2005/8/layout/cycle2"/>
    <dgm:cxn modelId="{FA892892-0EBE-4A3E-A953-6971F9A4B130}" type="presParOf" srcId="{36DF3715-BDA7-4BF1-A42C-92EEA812F2B6}" destId="{DC20C5F2-3681-4389-9DBA-04ABE73B29A1}" srcOrd="0" destOrd="0" presId="urn:microsoft.com/office/officeart/2005/8/layout/cycle2"/>
    <dgm:cxn modelId="{56F94585-BFF8-4A93-AC2E-8D3B23AAE5C7}" type="presParOf" srcId="{36DF3715-BDA7-4BF1-A42C-92EEA812F2B6}" destId="{D5933A00-F949-4BC9-95B1-9355388DE9F7}" srcOrd="1" destOrd="0" presId="urn:microsoft.com/office/officeart/2005/8/layout/cycle2"/>
    <dgm:cxn modelId="{ACB2676F-E591-4777-9F8D-D2B3ACF49EBA}" type="presParOf" srcId="{D5933A00-F949-4BC9-95B1-9355388DE9F7}" destId="{800BB493-9D43-4D82-8C9F-7793E53ED18E}" srcOrd="0" destOrd="0" presId="urn:microsoft.com/office/officeart/2005/8/layout/cycle2"/>
    <dgm:cxn modelId="{78A95628-4451-492E-B001-AB04357BF5A6}" type="presParOf" srcId="{36DF3715-BDA7-4BF1-A42C-92EEA812F2B6}" destId="{B35C91A4-7ED6-47D1-979D-2ABFDB9027A2}" srcOrd="2" destOrd="0" presId="urn:microsoft.com/office/officeart/2005/8/layout/cycle2"/>
    <dgm:cxn modelId="{F7F7ED6B-8244-4AF7-BB08-C5C0E95A8E44}" type="presParOf" srcId="{36DF3715-BDA7-4BF1-A42C-92EEA812F2B6}" destId="{5DE606B0-2FA6-4A50-9679-3C8BEC14A662}" srcOrd="3" destOrd="0" presId="urn:microsoft.com/office/officeart/2005/8/layout/cycle2"/>
    <dgm:cxn modelId="{AB8D749D-7B57-4181-AC1B-861C95877262}" type="presParOf" srcId="{5DE606B0-2FA6-4A50-9679-3C8BEC14A662}" destId="{57134690-F5D7-4733-93C0-A9F0A3DECA51}" srcOrd="0" destOrd="0" presId="urn:microsoft.com/office/officeart/2005/8/layout/cycle2"/>
    <dgm:cxn modelId="{7ABDDD96-2C2A-42CF-9A50-7149538CFBD2}" type="presParOf" srcId="{36DF3715-BDA7-4BF1-A42C-92EEA812F2B6}" destId="{7935C034-FD5E-4A47-A2F2-66975BEC160A}" srcOrd="4" destOrd="0" presId="urn:microsoft.com/office/officeart/2005/8/layout/cycle2"/>
    <dgm:cxn modelId="{F2BDEF80-F37A-4746-80A3-642B40E40396}" type="presParOf" srcId="{36DF3715-BDA7-4BF1-A42C-92EEA812F2B6}" destId="{B1F54BCA-478A-43E4-9DB7-B0E1B849E71F}" srcOrd="5" destOrd="0" presId="urn:microsoft.com/office/officeart/2005/8/layout/cycle2"/>
    <dgm:cxn modelId="{2A30F009-6724-44EC-B3AB-7CDBF663DDDE}" type="presParOf" srcId="{B1F54BCA-478A-43E4-9DB7-B0E1B849E71F}" destId="{692BC01A-E0A4-43D0-B64A-678C25A88030}" srcOrd="0" destOrd="0" presId="urn:microsoft.com/office/officeart/2005/8/layout/cycle2"/>
    <dgm:cxn modelId="{574536FC-3EC3-4DD7-BC21-45FE3316858C}" type="presParOf" srcId="{36DF3715-BDA7-4BF1-A42C-92EEA812F2B6}" destId="{E89706D5-EB32-4E5F-A831-C3AFCE2E8477}" srcOrd="6" destOrd="0" presId="urn:microsoft.com/office/officeart/2005/8/layout/cycle2"/>
    <dgm:cxn modelId="{22754F40-6CDD-4854-A77F-FA551C0FDA68}" type="presParOf" srcId="{36DF3715-BDA7-4BF1-A42C-92EEA812F2B6}" destId="{DEA2E841-82CA-41F3-9216-05E3D09B96AE}" srcOrd="7" destOrd="0" presId="urn:microsoft.com/office/officeart/2005/8/layout/cycle2"/>
    <dgm:cxn modelId="{8B585AA5-E250-413D-8775-451645EFE648}" type="presParOf" srcId="{DEA2E841-82CA-41F3-9216-05E3D09B96AE}" destId="{1A68B97B-D3F3-4879-AC99-E1A956ED78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DB5E23-284A-4886-A440-B78A9FBBD5B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C44747-2024-4BA9-9139-A5472E06F531}">
      <dgm:prSet phldrT="[Text]"/>
      <dgm:spPr/>
      <dgm:t>
        <a:bodyPr/>
        <a:lstStyle/>
        <a:p>
          <a:r>
            <a:rPr lang="en-US" dirty="0"/>
            <a:t>Technical Services</a:t>
          </a:r>
        </a:p>
      </dgm:t>
    </dgm:pt>
    <dgm:pt modelId="{7A020ADA-BEFB-46A6-BB12-D56E8AC0D042}" type="parTrans" cxnId="{B8FC046A-0396-437C-BD62-00F6B1834E22}">
      <dgm:prSet/>
      <dgm:spPr/>
      <dgm:t>
        <a:bodyPr/>
        <a:lstStyle/>
        <a:p>
          <a:endParaRPr lang="en-US"/>
        </a:p>
      </dgm:t>
    </dgm:pt>
    <dgm:pt modelId="{C6D076C3-2187-4940-9065-ED932F6552A9}" type="sibTrans" cxnId="{B8FC046A-0396-437C-BD62-00F6B1834E22}">
      <dgm:prSet/>
      <dgm:spPr/>
      <dgm:t>
        <a:bodyPr/>
        <a:lstStyle/>
        <a:p>
          <a:endParaRPr lang="en-US"/>
        </a:p>
      </dgm:t>
    </dgm:pt>
    <dgm:pt modelId="{97960747-5AA3-402E-9F8A-42FB24C339C8}">
      <dgm:prSet phldrT="[Text]"/>
      <dgm:spPr/>
      <dgm:t>
        <a:bodyPr/>
        <a:lstStyle/>
        <a:p>
          <a:r>
            <a:rPr lang="en-US" dirty="0"/>
            <a:t>Capital Programs</a:t>
          </a:r>
        </a:p>
      </dgm:t>
    </dgm:pt>
    <dgm:pt modelId="{ED09BDA4-B599-4A5F-93EF-E0FDB97A5CAE}" type="parTrans" cxnId="{24CD727C-76CD-4132-B69A-15933BA48506}">
      <dgm:prSet/>
      <dgm:spPr/>
      <dgm:t>
        <a:bodyPr/>
        <a:lstStyle/>
        <a:p>
          <a:endParaRPr lang="en-US"/>
        </a:p>
      </dgm:t>
    </dgm:pt>
    <dgm:pt modelId="{9182EA49-254A-44B3-827C-0BA5F655F02F}" type="sibTrans" cxnId="{24CD727C-76CD-4132-B69A-15933BA48506}">
      <dgm:prSet/>
      <dgm:spPr/>
      <dgm:t>
        <a:bodyPr/>
        <a:lstStyle/>
        <a:p>
          <a:endParaRPr lang="en-US"/>
        </a:p>
      </dgm:t>
    </dgm:pt>
    <dgm:pt modelId="{97872D74-465F-4023-834C-3CCDE78E2DB8}">
      <dgm:prSet phldrT="[Text]"/>
      <dgm:spPr/>
      <dgm:t>
        <a:bodyPr/>
        <a:lstStyle/>
        <a:p>
          <a:r>
            <a:rPr lang="en-US" dirty="0"/>
            <a:t>Construction</a:t>
          </a:r>
        </a:p>
      </dgm:t>
    </dgm:pt>
    <dgm:pt modelId="{4A7D9142-7D09-40D3-B250-BF4A9DA17FAA}" type="parTrans" cxnId="{9D559239-D7FE-4C1C-92BA-21697EB214B2}">
      <dgm:prSet/>
      <dgm:spPr/>
      <dgm:t>
        <a:bodyPr/>
        <a:lstStyle/>
        <a:p>
          <a:endParaRPr lang="en-US"/>
        </a:p>
      </dgm:t>
    </dgm:pt>
    <dgm:pt modelId="{5C082AAA-A3BE-4A5C-B77A-D2B6B6BC564A}" type="sibTrans" cxnId="{9D559239-D7FE-4C1C-92BA-21697EB214B2}">
      <dgm:prSet/>
      <dgm:spPr/>
      <dgm:t>
        <a:bodyPr/>
        <a:lstStyle/>
        <a:p>
          <a:endParaRPr lang="en-US"/>
        </a:p>
      </dgm:t>
    </dgm:pt>
    <dgm:pt modelId="{64C748C1-94BA-47C2-BE6B-D00682AAA81D}">
      <dgm:prSet phldrT="[Text]"/>
      <dgm:spPr/>
      <dgm:t>
        <a:bodyPr/>
        <a:lstStyle/>
        <a:p>
          <a:r>
            <a:rPr lang="en-US" dirty="0"/>
            <a:t>Maintenance</a:t>
          </a:r>
        </a:p>
      </dgm:t>
    </dgm:pt>
    <dgm:pt modelId="{381EC7C0-D990-4B3A-A54D-C71E93C7F1A9}" type="parTrans" cxnId="{25917F55-4CAC-44F7-9308-0A78DE792477}">
      <dgm:prSet/>
      <dgm:spPr/>
      <dgm:t>
        <a:bodyPr/>
        <a:lstStyle/>
        <a:p>
          <a:endParaRPr lang="en-US"/>
        </a:p>
      </dgm:t>
    </dgm:pt>
    <dgm:pt modelId="{E940F252-DF9A-4FE7-83E9-478C781E3C3A}" type="sibTrans" cxnId="{25917F55-4CAC-44F7-9308-0A78DE792477}">
      <dgm:prSet/>
      <dgm:spPr/>
      <dgm:t>
        <a:bodyPr/>
        <a:lstStyle/>
        <a:p>
          <a:endParaRPr lang="en-US"/>
        </a:p>
      </dgm:t>
    </dgm:pt>
    <dgm:pt modelId="{36DF3715-BDA7-4BF1-A42C-92EEA812F2B6}" type="pres">
      <dgm:prSet presAssocID="{8BDB5E23-284A-4886-A440-B78A9FBBD5BD}" presName="cycle" presStyleCnt="0">
        <dgm:presLayoutVars>
          <dgm:dir/>
          <dgm:resizeHandles val="exact"/>
        </dgm:presLayoutVars>
      </dgm:prSet>
      <dgm:spPr/>
    </dgm:pt>
    <dgm:pt modelId="{DC20C5F2-3681-4389-9DBA-04ABE73B29A1}" type="pres">
      <dgm:prSet presAssocID="{E0C44747-2024-4BA9-9139-A5472E06F531}" presName="node" presStyleLbl="node1" presStyleIdx="0" presStyleCnt="4">
        <dgm:presLayoutVars>
          <dgm:bulletEnabled val="1"/>
        </dgm:presLayoutVars>
      </dgm:prSet>
      <dgm:spPr/>
    </dgm:pt>
    <dgm:pt modelId="{D5933A00-F949-4BC9-95B1-9355388DE9F7}" type="pres">
      <dgm:prSet presAssocID="{C6D076C3-2187-4940-9065-ED932F6552A9}" presName="sibTrans" presStyleLbl="sibTrans2D1" presStyleIdx="0" presStyleCnt="4"/>
      <dgm:spPr/>
    </dgm:pt>
    <dgm:pt modelId="{800BB493-9D43-4D82-8C9F-7793E53ED18E}" type="pres">
      <dgm:prSet presAssocID="{C6D076C3-2187-4940-9065-ED932F6552A9}" presName="connectorText" presStyleLbl="sibTrans2D1" presStyleIdx="0" presStyleCnt="4"/>
      <dgm:spPr/>
    </dgm:pt>
    <dgm:pt modelId="{B35C91A4-7ED6-47D1-979D-2ABFDB9027A2}" type="pres">
      <dgm:prSet presAssocID="{97960747-5AA3-402E-9F8A-42FB24C339C8}" presName="node" presStyleLbl="node1" presStyleIdx="1" presStyleCnt="4">
        <dgm:presLayoutVars>
          <dgm:bulletEnabled val="1"/>
        </dgm:presLayoutVars>
      </dgm:prSet>
      <dgm:spPr/>
    </dgm:pt>
    <dgm:pt modelId="{5DE606B0-2FA6-4A50-9679-3C8BEC14A662}" type="pres">
      <dgm:prSet presAssocID="{9182EA49-254A-44B3-827C-0BA5F655F02F}" presName="sibTrans" presStyleLbl="sibTrans2D1" presStyleIdx="1" presStyleCnt="4"/>
      <dgm:spPr/>
    </dgm:pt>
    <dgm:pt modelId="{57134690-F5D7-4733-93C0-A9F0A3DECA51}" type="pres">
      <dgm:prSet presAssocID="{9182EA49-254A-44B3-827C-0BA5F655F02F}" presName="connectorText" presStyleLbl="sibTrans2D1" presStyleIdx="1" presStyleCnt="4"/>
      <dgm:spPr/>
    </dgm:pt>
    <dgm:pt modelId="{7935C034-FD5E-4A47-A2F2-66975BEC160A}" type="pres">
      <dgm:prSet presAssocID="{97872D74-465F-4023-834C-3CCDE78E2DB8}" presName="node" presStyleLbl="node1" presStyleIdx="2" presStyleCnt="4">
        <dgm:presLayoutVars>
          <dgm:bulletEnabled val="1"/>
        </dgm:presLayoutVars>
      </dgm:prSet>
      <dgm:spPr/>
    </dgm:pt>
    <dgm:pt modelId="{B1F54BCA-478A-43E4-9DB7-B0E1B849E71F}" type="pres">
      <dgm:prSet presAssocID="{5C082AAA-A3BE-4A5C-B77A-D2B6B6BC564A}" presName="sibTrans" presStyleLbl="sibTrans2D1" presStyleIdx="2" presStyleCnt="4"/>
      <dgm:spPr/>
    </dgm:pt>
    <dgm:pt modelId="{692BC01A-E0A4-43D0-B64A-678C25A88030}" type="pres">
      <dgm:prSet presAssocID="{5C082AAA-A3BE-4A5C-B77A-D2B6B6BC564A}" presName="connectorText" presStyleLbl="sibTrans2D1" presStyleIdx="2" presStyleCnt="4"/>
      <dgm:spPr/>
    </dgm:pt>
    <dgm:pt modelId="{E89706D5-EB32-4E5F-A831-C3AFCE2E8477}" type="pres">
      <dgm:prSet presAssocID="{64C748C1-94BA-47C2-BE6B-D00682AAA81D}" presName="node" presStyleLbl="node1" presStyleIdx="3" presStyleCnt="4">
        <dgm:presLayoutVars>
          <dgm:bulletEnabled val="1"/>
        </dgm:presLayoutVars>
      </dgm:prSet>
      <dgm:spPr/>
    </dgm:pt>
    <dgm:pt modelId="{DEA2E841-82CA-41F3-9216-05E3D09B96AE}" type="pres">
      <dgm:prSet presAssocID="{E940F252-DF9A-4FE7-83E9-478C781E3C3A}" presName="sibTrans" presStyleLbl="sibTrans2D1" presStyleIdx="3" presStyleCnt="4"/>
      <dgm:spPr/>
    </dgm:pt>
    <dgm:pt modelId="{1A68B97B-D3F3-4879-AC99-E1A956ED78D2}" type="pres">
      <dgm:prSet presAssocID="{E940F252-DF9A-4FE7-83E9-478C781E3C3A}" presName="connectorText" presStyleLbl="sibTrans2D1" presStyleIdx="3" presStyleCnt="4"/>
      <dgm:spPr/>
    </dgm:pt>
  </dgm:ptLst>
  <dgm:cxnLst>
    <dgm:cxn modelId="{81057D10-3A78-4D05-9052-7E9D14D318AA}" type="presOf" srcId="{E940F252-DF9A-4FE7-83E9-478C781E3C3A}" destId="{DEA2E841-82CA-41F3-9216-05E3D09B96AE}" srcOrd="0" destOrd="0" presId="urn:microsoft.com/office/officeart/2005/8/layout/cycle2"/>
    <dgm:cxn modelId="{9D559239-D7FE-4C1C-92BA-21697EB214B2}" srcId="{8BDB5E23-284A-4886-A440-B78A9FBBD5BD}" destId="{97872D74-465F-4023-834C-3CCDE78E2DB8}" srcOrd="2" destOrd="0" parTransId="{4A7D9142-7D09-40D3-B250-BF4A9DA17FAA}" sibTransId="{5C082AAA-A3BE-4A5C-B77A-D2B6B6BC564A}"/>
    <dgm:cxn modelId="{A8312963-81F1-497B-8270-6066C3DD0271}" type="presOf" srcId="{E940F252-DF9A-4FE7-83E9-478C781E3C3A}" destId="{1A68B97B-D3F3-4879-AC99-E1A956ED78D2}" srcOrd="1" destOrd="0" presId="urn:microsoft.com/office/officeart/2005/8/layout/cycle2"/>
    <dgm:cxn modelId="{B45FC067-EB9D-4B7A-9D39-4BD30E0C73C4}" type="presOf" srcId="{C6D076C3-2187-4940-9065-ED932F6552A9}" destId="{800BB493-9D43-4D82-8C9F-7793E53ED18E}" srcOrd="1" destOrd="0" presId="urn:microsoft.com/office/officeart/2005/8/layout/cycle2"/>
    <dgm:cxn modelId="{8CF17649-7A62-40F3-A989-2C455053EC11}" type="presOf" srcId="{C6D076C3-2187-4940-9065-ED932F6552A9}" destId="{D5933A00-F949-4BC9-95B1-9355388DE9F7}" srcOrd="0" destOrd="0" presId="urn:microsoft.com/office/officeart/2005/8/layout/cycle2"/>
    <dgm:cxn modelId="{B8FC046A-0396-437C-BD62-00F6B1834E22}" srcId="{8BDB5E23-284A-4886-A440-B78A9FBBD5BD}" destId="{E0C44747-2024-4BA9-9139-A5472E06F531}" srcOrd="0" destOrd="0" parTransId="{7A020ADA-BEFB-46A6-BB12-D56E8AC0D042}" sibTransId="{C6D076C3-2187-4940-9065-ED932F6552A9}"/>
    <dgm:cxn modelId="{25917F55-4CAC-44F7-9308-0A78DE792477}" srcId="{8BDB5E23-284A-4886-A440-B78A9FBBD5BD}" destId="{64C748C1-94BA-47C2-BE6B-D00682AAA81D}" srcOrd="3" destOrd="0" parTransId="{381EC7C0-D990-4B3A-A54D-C71E93C7F1A9}" sibTransId="{E940F252-DF9A-4FE7-83E9-478C781E3C3A}"/>
    <dgm:cxn modelId="{1315497B-64A6-41B6-9C3C-72F17E9A4433}" type="presOf" srcId="{5C082AAA-A3BE-4A5C-B77A-D2B6B6BC564A}" destId="{B1F54BCA-478A-43E4-9DB7-B0E1B849E71F}" srcOrd="0" destOrd="0" presId="urn:microsoft.com/office/officeart/2005/8/layout/cycle2"/>
    <dgm:cxn modelId="{24CD727C-76CD-4132-B69A-15933BA48506}" srcId="{8BDB5E23-284A-4886-A440-B78A9FBBD5BD}" destId="{97960747-5AA3-402E-9F8A-42FB24C339C8}" srcOrd="1" destOrd="0" parTransId="{ED09BDA4-B599-4A5F-93EF-E0FDB97A5CAE}" sibTransId="{9182EA49-254A-44B3-827C-0BA5F655F02F}"/>
    <dgm:cxn modelId="{A2D4E982-C03D-43D4-9472-399414EDE963}" type="presOf" srcId="{9182EA49-254A-44B3-827C-0BA5F655F02F}" destId="{5DE606B0-2FA6-4A50-9679-3C8BEC14A662}" srcOrd="0" destOrd="0" presId="urn:microsoft.com/office/officeart/2005/8/layout/cycle2"/>
    <dgm:cxn modelId="{7DE5B3BC-F291-47A8-99B5-A2225F5581E6}" type="presOf" srcId="{97872D74-465F-4023-834C-3CCDE78E2DB8}" destId="{7935C034-FD5E-4A47-A2F2-66975BEC160A}" srcOrd="0" destOrd="0" presId="urn:microsoft.com/office/officeart/2005/8/layout/cycle2"/>
    <dgm:cxn modelId="{6E1A06BF-2A93-419A-BBF7-DA5EB87187CE}" type="presOf" srcId="{97960747-5AA3-402E-9F8A-42FB24C339C8}" destId="{B35C91A4-7ED6-47D1-979D-2ABFDB9027A2}" srcOrd="0" destOrd="0" presId="urn:microsoft.com/office/officeart/2005/8/layout/cycle2"/>
    <dgm:cxn modelId="{604574C5-2505-4DC6-B604-6263C0CDA7F3}" type="presOf" srcId="{5C082AAA-A3BE-4A5C-B77A-D2B6B6BC564A}" destId="{692BC01A-E0A4-43D0-B64A-678C25A88030}" srcOrd="1" destOrd="0" presId="urn:microsoft.com/office/officeart/2005/8/layout/cycle2"/>
    <dgm:cxn modelId="{299C12CA-3D35-42EB-82EB-FBD76EA38EA3}" type="presOf" srcId="{64C748C1-94BA-47C2-BE6B-D00682AAA81D}" destId="{E89706D5-EB32-4E5F-A831-C3AFCE2E8477}" srcOrd="0" destOrd="0" presId="urn:microsoft.com/office/officeart/2005/8/layout/cycle2"/>
    <dgm:cxn modelId="{9438E3CF-71B7-4ABB-8047-548617EC995A}" type="presOf" srcId="{8BDB5E23-284A-4886-A440-B78A9FBBD5BD}" destId="{36DF3715-BDA7-4BF1-A42C-92EEA812F2B6}" srcOrd="0" destOrd="0" presId="urn:microsoft.com/office/officeart/2005/8/layout/cycle2"/>
    <dgm:cxn modelId="{9CC791D5-BEAB-43D3-B846-C5440A37B90D}" type="presOf" srcId="{9182EA49-254A-44B3-827C-0BA5F655F02F}" destId="{57134690-F5D7-4733-93C0-A9F0A3DECA51}" srcOrd="1" destOrd="0" presId="urn:microsoft.com/office/officeart/2005/8/layout/cycle2"/>
    <dgm:cxn modelId="{13F073EA-D2EE-4113-B24A-FB694C468363}" type="presOf" srcId="{E0C44747-2024-4BA9-9139-A5472E06F531}" destId="{DC20C5F2-3681-4389-9DBA-04ABE73B29A1}" srcOrd="0" destOrd="0" presId="urn:microsoft.com/office/officeart/2005/8/layout/cycle2"/>
    <dgm:cxn modelId="{FA892892-0EBE-4A3E-A953-6971F9A4B130}" type="presParOf" srcId="{36DF3715-BDA7-4BF1-A42C-92EEA812F2B6}" destId="{DC20C5F2-3681-4389-9DBA-04ABE73B29A1}" srcOrd="0" destOrd="0" presId="urn:microsoft.com/office/officeart/2005/8/layout/cycle2"/>
    <dgm:cxn modelId="{56F94585-BFF8-4A93-AC2E-8D3B23AAE5C7}" type="presParOf" srcId="{36DF3715-BDA7-4BF1-A42C-92EEA812F2B6}" destId="{D5933A00-F949-4BC9-95B1-9355388DE9F7}" srcOrd="1" destOrd="0" presId="urn:microsoft.com/office/officeart/2005/8/layout/cycle2"/>
    <dgm:cxn modelId="{ACB2676F-E591-4777-9F8D-D2B3ACF49EBA}" type="presParOf" srcId="{D5933A00-F949-4BC9-95B1-9355388DE9F7}" destId="{800BB493-9D43-4D82-8C9F-7793E53ED18E}" srcOrd="0" destOrd="0" presId="urn:microsoft.com/office/officeart/2005/8/layout/cycle2"/>
    <dgm:cxn modelId="{78A95628-4451-492E-B001-AB04357BF5A6}" type="presParOf" srcId="{36DF3715-BDA7-4BF1-A42C-92EEA812F2B6}" destId="{B35C91A4-7ED6-47D1-979D-2ABFDB9027A2}" srcOrd="2" destOrd="0" presId="urn:microsoft.com/office/officeart/2005/8/layout/cycle2"/>
    <dgm:cxn modelId="{F7F7ED6B-8244-4AF7-BB08-C5C0E95A8E44}" type="presParOf" srcId="{36DF3715-BDA7-4BF1-A42C-92EEA812F2B6}" destId="{5DE606B0-2FA6-4A50-9679-3C8BEC14A662}" srcOrd="3" destOrd="0" presId="urn:microsoft.com/office/officeart/2005/8/layout/cycle2"/>
    <dgm:cxn modelId="{AB8D749D-7B57-4181-AC1B-861C95877262}" type="presParOf" srcId="{5DE606B0-2FA6-4A50-9679-3C8BEC14A662}" destId="{57134690-F5D7-4733-93C0-A9F0A3DECA51}" srcOrd="0" destOrd="0" presId="urn:microsoft.com/office/officeart/2005/8/layout/cycle2"/>
    <dgm:cxn modelId="{7ABDDD96-2C2A-42CF-9A50-7149538CFBD2}" type="presParOf" srcId="{36DF3715-BDA7-4BF1-A42C-92EEA812F2B6}" destId="{7935C034-FD5E-4A47-A2F2-66975BEC160A}" srcOrd="4" destOrd="0" presId="urn:microsoft.com/office/officeart/2005/8/layout/cycle2"/>
    <dgm:cxn modelId="{F2BDEF80-F37A-4746-80A3-642B40E40396}" type="presParOf" srcId="{36DF3715-BDA7-4BF1-A42C-92EEA812F2B6}" destId="{B1F54BCA-478A-43E4-9DB7-B0E1B849E71F}" srcOrd="5" destOrd="0" presId="urn:microsoft.com/office/officeart/2005/8/layout/cycle2"/>
    <dgm:cxn modelId="{2A30F009-6724-44EC-B3AB-7CDBF663DDDE}" type="presParOf" srcId="{B1F54BCA-478A-43E4-9DB7-B0E1B849E71F}" destId="{692BC01A-E0A4-43D0-B64A-678C25A88030}" srcOrd="0" destOrd="0" presId="urn:microsoft.com/office/officeart/2005/8/layout/cycle2"/>
    <dgm:cxn modelId="{574536FC-3EC3-4DD7-BC21-45FE3316858C}" type="presParOf" srcId="{36DF3715-BDA7-4BF1-A42C-92EEA812F2B6}" destId="{E89706D5-EB32-4E5F-A831-C3AFCE2E8477}" srcOrd="6" destOrd="0" presId="urn:microsoft.com/office/officeart/2005/8/layout/cycle2"/>
    <dgm:cxn modelId="{22754F40-6CDD-4854-A77F-FA551C0FDA68}" type="presParOf" srcId="{36DF3715-BDA7-4BF1-A42C-92EEA812F2B6}" destId="{DEA2E841-82CA-41F3-9216-05E3D09B96AE}" srcOrd="7" destOrd="0" presId="urn:microsoft.com/office/officeart/2005/8/layout/cycle2"/>
    <dgm:cxn modelId="{8B585AA5-E250-413D-8775-451645EFE648}" type="presParOf" srcId="{DEA2E841-82CA-41F3-9216-05E3D09B96AE}" destId="{1A68B97B-D3F3-4879-AC99-E1A956ED78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DB5E23-284A-4886-A440-B78A9FBBD5B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C44747-2024-4BA9-9139-A5472E06F531}">
      <dgm:prSet phldrT="[Text]"/>
      <dgm:spPr/>
      <dgm:t>
        <a:bodyPr/>
        <a:lstStyle/>
        <a:p>
          <a:r>
            <a:rPr lang="en-US" dirty="0"/>
            <a:t>Technical Services</a:t>
          </a:r>
        </a:p>
      </dgm:t>
    </dgm:pt>
    <dgm:pt modelId="{7A020ADA-BEFB-46A6-BB12-D56E8AC0D042}" type="parTrans" cxnId="{B8FC046A-0396-437C-BD62-00F6B1834E22}">
      <dgm:prSet/>
      <dgm:spPr/>
      <dgm:t>
        <a:bodyPr/>
        <a:lstStyle/>
        <a:p>
          <a:endParaRPr lang="en-US"/>
        </a:p>
      </dgm:t>
    </dgm:pt>
    <dgm:pt modelId="{C6D076C3-2187-4940-9065-ED932F6552A9}" type="sibTrans" cxnId="{B8FC046A-0396-437C-BD62-00F6B1834E22}">
      <dgm:prSet/>
      <dgm:spPr/>
      <dgm:t>
        <a:bodyPr/>
        <a:lstStyle/>
        <a:p>
          <a:endParaRPr lang="en-US"/>
        </a:p>
      </dgm:t>
    </dgm:pt>
    <dgm:pt modelId="{97960747-5AA3-402E-9F8A-42FB24C339C8}">
      <dgm:prSet phldrT="[Text]"/>
      <dgm:spPr/>
      <dgm:t>
        <a:bodyPr/>
        <a:lstStyle/>
        <a:p>
          <a:r>
            <a:rPr lang="en-US" dirty="0"/>
            <a:t>Capital Programs</a:t>
          </a:r>
        </a:p>
      </dgm:t>
    </dgm:pt>
    <dgm:pt modelId="{ED09BDA4-B599-4A5F-93EF-E0FDB97A5CAE}" type="parTrans" cxnId="{24CD727C-76CD-4132-B69A-15933BA48506}">
      <dgm:prSet/>
      <dgm:spPr/>
      <dgm:t>
        <a:bodyPr/>
        <a:lstStyle/>
        <a:p>
          <a:endParaRPr lang="en-US"/>
        </a:p>
      </dgm:t>
    </dgm:pt>
    <dgm:pt modelId="{9182EA49-254A-44B3-827C-0BA5F655F02F}" type="sibTrans" cxnId="{24CD727C-76CD-4132-B69A-15933BA48506}">
      <dgm:prSet/>
      <dgm:spPr/>
      <dgm:t>
        <a:bodyPr/>
        <a:lstStyle/>
        <a:p>
          <a:endParaRPr lang="en-US"/>
        </a:p>
      </dgm:t>
    </dgm:pt>
    <dgm:pt modelId="{97872D74-465F-4023-834C-3CCDE78E2DB8}">
      <dgm:prSet phldrT="[Text]"/>
      <dgm:spPr/>
      <dgm:t>
        <a:bodyPr/>
        <a:lstStyle/>
        <a:p>
          <a:r>
            <a:rPr lang="en-US" dirty="0"/>
            <a:t>Construction</a:t>
          </a:r>
        </a:p>
      </dgm:t>
    </dgm:pt>
    <dgm:pt modelId="{4A7D9142-7D09-40D3-B250-BF4A9DA17FAA}" type="parTrans" cxnId="{9D559239-D7FE-4C1C-92BA-21697EB214B2}">
      <dgm:prSet/>
      <dgm:spPr/>
      <dgm:t>
        <a:bodyPr/>
        <a:lstStyle/>
        <a:p>
          <a:endParaRPr lang="en-US"/>
        </a:p>
      </dgm:t>
    </dgm:pt>
    <dgm:pt modelId="{5C082AAA-A3BE-4A5C-B77A-D2B6B6BC564A}" type="sibTrans" cxnId="{9D559239-D7FE-4C1C-92BA-21697EB214B2}">
      <dgm:prSet/>
      <dgm:spPr/>
      <dgm:t>
        <a:bodyPr/>
        <a:lstStyle/>
        <a:p>
          <a:endParaRPr lang="en-US"/>
        </a:p>
      </dgm:t>
    </dgm:pt>
    <dgm:pt modelId="{64C748C1-94BA-47C2-BE6B-D00682AAA81D}">
      <dgm:prSet phldrT="[Text]"/>
      <dgm:spPr/>
      <dgm:t>
        <a:bodyPr/>
        <a:lstStyle/>
        <a:p>
          <a:r>
            <a:rPr lang="en-US" dirty="0"/>
            <a:t>Maintenance</a:t>
          </a:r>
        </a:p>
      </dgm:t>
    </dgm:pt>
    <dgm:pt modelId="{381EC7C0-D990-4B3A-A54D-C71E93C7F1A9}" type="parTrans" cxnId="{25917F55-4CAC-44F7-9308-0A78DE792477}">
      <dgm:prSet/>
      <dgm:spPr/>
      <dgm:t>
        <a:bodyPr/>
        <a:lstStyle/>
        <a:p>
          <a:endParaRPr lang="en-US"/>
        </a:p>
      </dgm:t>
    </dgm:pt>
    <dgm:pt modelId="{E940F252-DF9A-4FE7-83E9-478C781E3C3A}" type="sibTrans" cxnId="{25917F55-4CAC-44F7-9308-0A78DE792477}">
      <dgm:prSet/>
      <dgm:spPr/>
      <dgm:t>
        <a:bodyPr/>
        <a:lstStyle/>
        <a:p>
          <a:endParaRPr lang="en-US"/>
        </a:p>
      </dgm:t>
    </dgm:pt>
    <dgm:pt modelId="{36DF3715-BDA7-4BF1-A42C-92EEA812F2B6}" type="pres">
      <dgm:prSet presAssocID="{8BDB5E23-284A-4886-A440-B78A9FBBD5BD}" presName="cycle" presStyleCnt="0">
        <dgm:presLayoutVars>
          <dgm:dir/>
          <dgm:resizeHandles val="exact"/>
        </dgm:presLayoutVars>
      </dgm:prSet>
      <dgm:spPr/>
    </dgm:pt>
    <dgm:pt modelId="{DC20C5F2-3681-4389-9DBA-04ABE73B29A1}" type="pres">
      <dgm:prSet presAssocID="{E0C44747-2024-4BA9-9139-A5472E06F531}" presName="node" presStyleLbl="node1" presStyleIdx="0" presStyleCnt="4">
        <dgm:presLayoutVars>
          <dgm:bulletEnabled val="1"/>
        </dgm:presLayoutVars>
      </dgm:prSet>
      <dgm:spPr/>
    </dgm:pt>
    <dgm:pt modelId="{D5933A00-F949-4BC9-95B1-9355388DE9F7}" type="pres">
      <dgm:prSet presAssocID="{C6D076C3-2187-4940-9065-ED932F6552A9}" presName="sibTrans" presStyleLbl="sibTrans2D1" presStyleIdx="0" presStyleCnt="4"/>
      <dgm:spPr/>
    </dgm:pt>
    <dgm:pt modelId="{800BB493-9D43-4D82-8C9F-7793E53ED18E}" type="pres">
      <dgm:prSet presAssocID="{C6D076C3-2187-4940-9065-ED932F6552A9}" presName="connectorText" presStyleLbl="sibTrans2D1" presStyleIdx="0" presStyleCnt="4"/>
      <dgm:spPr/>
    </dgm:pt>
    <dgm:pt modelId="{B35C91A4-7ED6-47D1-979D-2ABFDB9027A2}" type="pres">
      <dgm:prSet presAssocID="{97960747-5AA3-402E-9F8A-42FB24C339C8}" presName="node" presStyleLbl="node1" presStyleIdx="1" presStyleCnt="4">
        <dgm:presLayoutVars>
          <dgm:bulletEnabled val="1"/>
        </dgm:presLayoutVars>
      </dgm:prSet>
      <dgm:spPr/>
    </dgm:pt>
    <dgm:pt modelId="{5DE606B0-2FA6-4A50-9679-3C8BEC14A662}" type="pres">
      <dgm:prSet presAssocID="{9182EA49-254A-44B3-827C-0BA5F655F02F}" presName="sibTrans" presStyleLbl="sibTrans2D1" presStyleIdx="1" presStyleCnt="4"/>
      <dgm:spPr/>
    </dgm:pt>
    <dgm:pt modelId="{57134690-F5D7-4733-93C0-A9F0A3DECA51}" type="pres">
      <dgm:prSet presAssocID="{9182EA49-254A-44B3-827C-0BA5F655F02F}" presName="connectorText" presStyleLbl="sibTrans2D1" presStyleIdx="1" presStyleCnt="4"/>
      <dgm:spPr/>
    </dgm:pt>
    <dgm:pt modelId="{7935C034-FD5E-4A47-A2F2-66975BEC160A}" type="pres">
      <dgm:prSet presAssocID="{97872D74-465F-4023-834C-3CCDE78E2DB8}" presName="node" presStyleLbl="node1" presStyleIdx="2" presStyleCnt="4">
        <dgm:presLayoutVars>
          <dgm:bulletEnabled val="1"/>
        </dgm:presLayoutVars>
      </dgm:prSet>
      <dgm:spPr/>
    </dgm:pt>
    <dgm:pt modelId="{B1F54BCA-478A-43E4-9DB7-B0E1B849E71F}" type="pres">
      <dgm:prSet presAssocID="{5C082AAA-A3BE-4A5C-B77A-D2B6B6BC564A}" presName="sibTrans" presStyleLbl="sibTrans2D1" presStyleIdx="2" presStyleCnt="4"/>
      <dgm:spPr/>
    </dgm:pt>
    <dgm:pt modelId="{692BC01A-E0A4-43D0-B64A-678C25A88030}" type="pres">
      <dgm:prSet presAssocID="{5C082AAA-A3BE-4A5C-B77A-D2B6B6BC564A}" presName="connectorText" presStyleLbl="sibTrans2D1" presStyleIdx="2" presStyleCnt="4"/>
      <dgm:spPr/>
    </dgm:pt>
    <dgm:pt modelId="{E89706D5-EB32-4E5F-A831-C3AFCE2E8477}" type="pres">
      <dgm:prSet presAssocID="{64C748C1-94BA-47C2-BE6B-D00682AAA81D}" presName="node" presStyleLbl="node1" presStyleIdx="3" presStyleCnt="4">
        <dgm:presLayoutVars>
          <dgm:bulletEnabled val="1"/>
        </dgm:presLayoutVars>
      </dgm:prSet>
      <dgm:spPr/>
    </dgm:pt>
    <dgm:pt modelId="{DEA2E841-82CA-41F3-9216-05E3D09B96AE}" type="pres">
      <dgm:prSet presAssocID="{E940F252-DF9A-4FE7-83E9-478C781E3C3A}" presName="sibTrans" presStyleLbl="sibTrans2D1" presStyleIdx="3" presStyleCnt="4"/>
      <dgm:spPr/>
    </dgm:pt>
    <dgm:pt modelId="{1A68B97B-D3F3-4879-AC99-E1A956ED78D2}" type="pres">
      <dgm:prSet presAssocID="{E940F252-DF9A-4FE7-83E9-478C781E3C3A}" presName="connectorText" presStyleLbl="sibTrans2D1" presStyleIdx="3" presStyleCnt="4"/>
      <dgm:spPr/>
    </dgm:pt>
  </dgm:ptLst>
  <dgm:cxnLst>
    <dgm:cxn modelId="{81057D10-3A78-4D05-9052-7E9D14D318AA}" type="presOf" srcId="{E940F252-DF9A-4FE7-83E9-478C781E3C3A}" destId="{DEA2E841-82CA-41F3-9216-05E3D09B96AE}" srcOrd="0" destOrd="0" presId="urn:microsoft.com/office/officeart/2005/8/layout/cycle2"/>
    <dgm:cxn modelId="{9D559239-D7FE-4C1C-92BA-21697EB214B2}" srcId="{8BDB5E23-284A-4886-A440-B78A9FBBD5BD}" destId="{97872D74-465F-4023-834C-3CCDE78E2DB8}" srcOrd="2" destOrd="0" parTransId="{4A7D9142-7D09-40D3-B250-BF4A9DA17FAA}" sibTransId="{5C082AAA-A3BE-4A5C-B77A-D2B6B6BC564A}"/>
    <dgm:cxn modelId="{A8312963-81F1-497B-8270-6066C3DD0271}" type="presOf" srcId="{E940F252-DF9A-4FE7-83E9-478C781E3C3A}" destId="{1A68B97B-D3F3-4879-AC99-E1A956ED78D2}" srcOrd="1" destOrd="0" presId="urn:microsoft.com/office/officeart/2005/8/layout/cycle2"/>
    <dgm:cxn modelId="{B45FC067-EB9D-4B7A-9D39-4BD30E0C73C4}" type="presOf" srcId="{C6D076C3-2187-4940-9065-ED932F6552A9}" destId="{800BB493-9D43-4D82-8C9F-7793E53ED18E}" srcOrd="1" destOrd="0" presId="urn:microsoft.com/office/officeart/2005/8/layout/cycle2"/>
    <dgm:cxn modelId="{8CF17649-7A62-40F3-A989-2C455053EC11}" type="presOf" srcId="{C6D076C3-2187-4940-9065-ED932F6552A9}" destId="{D5933A00-F949-4BC9-95B1-9355388DE9F7}" srcOrd="0" destOrd="0" presId="urn:microsoft.com/office/officeart/2005/8/layout/cycle2"/>
    <dgm:cxn modelId="{B8FC046A-0396-437C-BD62-00F6B1834E22}" srcId="{8BDB5E23-284A-4886-A440-B78A9FBBD5BD}" destId="{E0C44747-2024-4BA9-9139-A5472E06F531}" srcOrd="0" destOrd="0" parTransId="{7A020ADA-BEFB-46A6-BB12-D56E8AC0D042}" sibTransId="{C6D076C3-2187-4940-9065-ED932F6552A9}"/>
    <dgm:cxn modelId="{25917F55-4CAC-44F7-9308-0A78DE792477}" srcId="{8BDB5E23-284A-4886-A440-B78A9FBBD5BD}" destId="{64C748C1-94BA-47C2-BE6B-D00682AAA81D}" srcOrd="3" destOrd="0" parTransId="{381EC7C0-D990-4B3A-A54D-C71E93C7F1A9}" sibTransId="{E940F252-DF9A-4FE7-83E9-478C781E3C3A}"/>
    <dgm:cxn modelId="{1315497B-64A6-41B6-9C3C-72F17E9A4433}" type="presOf" srcId="{5C082AAA-A3BE-4A5C-B77A-D2B6B6BC564A}" destId="{B1F54BCA-478A-43E4-9DB7-B0E1B849E71F}" srcOrd="0" destOrd="0" presId="urn:microsoft.com/office/officeart/2005/8/layout/cycle2"/>
    <dgm:cxn modelId="{24CD727C-76CD-4132-B69A-15933BA48506}" srcId="{8BDB5E23-284A-4886-A440-B78A9FBBD5BD}" destId="{97960747-5AA3-402E-9F8A-42FB24C339C8}" srcOrd="1" destOrd="0" parTransId="{ED09BDA4-B599-4A5F-93EF-E0FDB97A5CAE}" sibTransId="{9182EA49-254A-44B3-827C-0BA5F655F02F}"/>
    <dgm:cxn modelId="{A2D4E982-C03D-43D4-9472-399414EDE963}" type="presOf" srcId="{9182EA49-254A-44B3-827C-0BA5F655F02F}" destId="{5DE606B0-2FA6-4A50-9679-3C8BEC14A662}" srcOrd="0" destOrd="0" presId="urn:microsoft.com/office/officeart/2005/8/layout/cycle2"/>
    <dgm:cxn modelId="{7DE5B3BC-F291-47A8-99B5-A2225F5581E6}" type="presOf" srcId="{97872D74-465F-4023-834C-3CCDE78E2DB8}" destId="{7935C034-FD5E-4A47-A2F2-66975BEC160A}" srcOrd="0" destOrd="0" presId="urn:microsoft.com/office/officeart/2005/8/layout/cycle2"/>
    <dgm:cxn modelId="{6E1A06BF-2A93-419A-BBF7-DA5EB87187CE}" type="presOf" srcId="{97960747-5AA3-402E-9F8A-42FB24C339C8}" destId="{B35C91A4-7ED6-47D1-979D-2ABFDB9027A2}" srcOrd="0" destOrd="0" presId="urn:microsoft.com/office/officeart/2005/8/layout/cycle2"/>
    <dgm:cxn modelId="{604574C5-2505-4DC6-B604-6263C0CDA7F3}" type="presOf" srcId="{5C082AAA-A3BE-4A5C-B77A-D2B6B6BC564A}" destId="{692BC01A-E0A4-43D0-B64A-678C25A88030}" srcOrd="1" destOrd="0" presId="urn:microsoft.com/office/officeart/2005/8/layout/cycle2"/>
    <dgm:cxn modelId="{299C12CA-3D35-42EB-82EB-FBD76EA38EA3}" type="presOf" srcId="{64C748C1-94BA-47C2-BE6B-D00682AAA81D}" destId="{E89706D5-EB32-4E5F-A831-C3AFCE2E8477}" srcOrd="0" destOrd="0" presId="urn:microsoft.com/office/officeart/2005/8/layout/cycle2"/>
    <dgm:cxn modelId="{9438E3CF-71B7-4ABB-8047-548617EC995A}" type="presOf" srcId="{8BDB5E23-284A-4886-A440-B78A9FBBD5BD}" destId="{36DF3715-BDA7-4BF1-A42C-92EEA812F2B6}" srcOrd="0" destOrd="0" presId="urn:microsoft.com/office/officeart/2005/8/layout/cycle2"/>
    <dgm:cxn modelId="{9CC791D5-BEAB-43D3-B846-C5440A37B90D}" type="presOf" srcId="{9182EA49-254A-44B3-827C-0BA5F655F02F}" destId="{57134690-F5D7-4733-93C0-A9F0A3DECA51}" srcOrd="1" destOrd="0" presId="urn:microsoft.com/office/officeart/2005/8/layout/cycle2"/>
    <dgm:cxn modelId="{13F073EA-D2EE-4113-B24A-FB694C468363}" type="presOf" srcId="{E0C44747-2024-4BA9-9139-A5472E06F531}" destId="{DC20C5F2-3681-4389-9DBA-04ABE73B29A1}" srcOrd="0" destOrd="0" presId="urn:microsoft.com/office/officeart/2005/8/layout/cycle2"/>
    <dgm:cxn modelId="{FA892892-0EBE-4A3E-A953-6971F9A4B130}" type="presParOf" srcId="{36DF3715-BDA7-4BF1-A42C-92EEA812F2B6}" destId="{DC20C5F2-3681-4389-9DBA-04ABE73B29A1}" srcOrd="0" destOrd="0" presId="urn:microsoft.com/office/officeart/2005/8/layout/cycle2"/>
    <dgm:cxn modelId="{56F94585-BFF8-4A93-AC2E-8D3B23AAE5C7}" type="presParOf" srcId="{36DF3715-BDA7-4BF1-A42C-92EEA812F2B6}" destId="{D5933A00-F949-4BC9-95B1-9355388DE9F7}" srcOrd="1" destOrd="0" presId="urn:microsoft.com/office/officeart/2005/8/layout/cycle2"/>
    <dgm:cxn modelId="{ACB2676F-E591-4777-9F8D-D2B3ACF49EBA}" type="presParOf" srcId="{D5933A00-F949-4BC9-95B1-9355388DE9F7}" destId="{800BB493-9D43-4D82-8C9F-7793E53ED18E}" srcOrd="0" destOrd="0" presId="urn:microsoft.com/office/officeart/2005/8/layout/cycle2"/>
    <dgm:cxn modelId="{78A95628-4451-492E-B001-AB04357BF5A6}" type="presParOf" srcId="{36DF3715-BDA7-4BF1-A42C-92EEA812F2B6}" destId="{B35C91A4-7ED6-47D1-979D-2ABFDB9027A2}" srcOrd="2" destOrd="0" presId="urn:microsoft.com/office/officeart/2005/8/layout/cycle2"/>
    <dgm:cxn modelId="{F7F7ED6B-8244-4AF7-BB08-C5C0E95A8E44}" type="presParOf" srcId="{36DF3715-BDA7-4BF1-A42C-92EEA812F2B6}" destId="{5DE606B0-2FA6-4A50-9679-3C8BEC14A662}" srcOrd="3" destOrd="0" presId="urn:microsoft.com/office/officeart/2005/8/layout/cycle2"/>
    <dgm:cxn modelId="{AB8D749D-7B57-4181-AC1B-861C95877262}" type="presParOf" srcId="{5DE606B0-2FA6-4A50-9679-3C8BEC14A662}" destId="{57134690-F5D7-4733-93C0-A9F0A3DECA51}" srcOrd="0" destOrd="0" presId="urn:microsoft.com/office/officeart/2005/8/layout/cycle2"/>
    <dgm:cxn modelId="{7ABDDD96-2C2A-42CF-9A50-7149538CFBD2}" type="presParOf" srcId="{36DF3715-BDA7-4BF1-A42C-92EEA812F2B6}" destId="{7935C034-FD5E-4A47-A2F2-66975BEC160A}" srcOrd="4" destOrd="0" presId="urn:microsoft.com/office/officeart/2005/8/layout/cycle2"/>
    <dgm:cxn modelId="{F2BDEF80-F37A-4746-80A3-642B40E40396}" type="presParOf" srcId="{36DF3715-BDA7-4BF1-A42C-92EEA812F2B6}" destId="{B1F54BCA-478A-43E4-9DB7-B0E1B849E71F}" srcOrd="5" destOrd="0" presId="urn:microsoft.com/office/officeart/2005/8/layout/cycle2"/>
    <dgm:cxn modelId="{2A30F009-6724-44EC-B3AB-7CDBF663DDDE}" type="presParOf" srcId="{B1F54BCA-478A-43E4-9DB7-B0E1B849E71F}" destId="{692BC01A-E0A4-43D0-B64A-678C25A88030}" srcOrd="0" destOrd="0" presId="urn:microsoft.com/office/officeart/2005/8/layout/cycle2"/>
    <dgm:cxn modelId="{574536FC-3EC3-4DD7-BC21-45FE3316858C}" type="presParOf" srcId="{36DF3715-BDA7-4BF1-A42C-92EEA812F2B6}" destId="{E89706D5-EB32-4E5F-A831-C3AFCE2E8477}" srcOrd="6" destOrd="0" presId="urn:microsoft.com/office/officeart/2005/8/layout/cycle2"/>
    <dgm:cxn modelId="{22754F40-6CDD-4854-A77F-FA551C0FDA68}" type="presParOf" srcId="{36DF3715-BDA7-4BF1-A42C-92EEA812F2B6}" destId="{DEA2E841-82CA-41F3-9216-05E3D09B96AE}" srcOrd="7" destOrd="0" presId="urn:microsoft.com/office/officeart/2005/8/layout/cycle2"/>
    <dgm:cxn modelId="{8B585AA5-E250-413D-8775-451645EFE648}" type="presParOf" srcId="{DEA2E841-82CA-41F3-9216-05E3D09B96AE}" destId="{1A68B97B-D3F3-4879-AC99-E1A956ED78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0C5F2-3681-4389-9DBA-04ABE73B29A1}">
      <dsp:nvSpPr>
        <dsp:cNvPr id="0" name=""/>
        <dsp:cNvSpPr/>
      </dsp:nvSpPr>
      <dsp:spPr>
        <a:xfrm>
          <a:off x="5101976" y="151"/>
          <a:ext cx="1683246" cy="1683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Technical Services</a:t>
          </a:r>
        </a:p>
      </dsp:txBody>
      <dsp:txXfrm>
        <a:off x="5348482" y="246657"/>
        <a:ext cx="1190234" cy="1190234"/>
      </dsp:txXfrm>
    </dsp:sp>
    <dsp:sp modelId="{D5933A00-F949-4BC9-95B1-9355388DE9F7}">
      <dsp:nvSpPr>
        <dsp:cNvPr id="0" name=""/>
        <dsp:cNvSpPr/>
      </dsp:nvSpPr>
      <dsp:spPr>
        <a:xfrm rot="2700000">
          <a:off x="6604514" y="1442336"/>
          <a:ext cx="447389" cy="568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624170" y="1508502"/>
        <a:ext cx="313172" cy="340857"/>
      </dsp:txXfrm>
    </dsp:sp>
    <dsp:sp modelId="{B35C91A4-7ED6-47D1-979D-2ABFDB9027A2}">
      <dsp:nvSpPr>
        <dsp:cNvPr id="0" name=""/>
        <dsp:cNvSpPr/>
      </dsp:nvSpPr>
      <dsp:spPr>
        <a:xfrm>
          <a:off x="6889102" y="1787276"/>
          <a:ext cx="1683246" cy="1683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Capital Programs</a:t>
          </a:r>
        </a:p>
      </dsp:txBody>
      <dsp:txXfrm>
        <a:off x="7135608" y="2033782"/>
        <a:ext cx="1190234" cy="1190234"/>
      </dsp:txXfrm>
    </dsp:sp>
    <dsp:sp modelId="{5DE606B0-2FA6-4A50-9679-3C8BEC14A662}">
      <dsp:nvSpPr>
        <dsp:cNvPr id="0" name=""/>
        <dsp:cNvSpPr/>
      </dsp:nvSpPr>
      <dsp:spPr>
        <a:xfrm rot="8100000">
          <a:off x="6622421" y="3229461"/>
          <a:ext cx="447389" cy="568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6736982" y="3295627"/>
        <a:ext cx="313172" cy="340857"/>
      </dsp:txXfrm>
    </dsp:sp>
    <dsp:sp modelId="{7935C034-FD5E-4A47-A2F2-66975BEC160A}">
      <dsp:nvSpPr>
        <dsp:cNvPr id="0" name=""/>
        <dsp:cNvSpPr/>
      </dsp:nvSpPr>
      <dsp:spPr>
        <a:xfrm>
          <a:off x="5101976" y="3574402"/>
          <a:ext cx="1683246" cy="1683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Construction</a:t>
          </a:r>
        </a:p>
      </dsp:txBody>
      <dsp:txXfrm>
        <a:off x="5348482" y="3820908"/>
        <a:ext cx="1190234" cy="1190234"/>
      </dsp:txXfrm>
    </dsp:sp>
    <dsp:sp modelId="{B1F54BCA-478A-43E4-9DB7-B0E1B849E71F}">
      <dsp:nvSpPr>
        <dsp:cNvPr id="0" name=""/>
        <dsp:cNvSpPr/>
      </dsp:nvSpPr>
      <dsp:spPr>
        <a:xfrm rot="13500000">
          <a:off x="4835296" y="3247368"/>
          <a:ext cx="447389" cy="568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949857" y="3408440"/>
        <a:ext cx="313172" cy="340857"/>
      </dsp:txXfrm>
    </dsp:sp>
    <dsp:sp modelId="{E89706D5-EB32-4E5F-A831-C3AFCE2E8477}">
      <dsp:nvSpPr>
        <dsp:cNvPr id="0" name=""/>
        <dsp:cNvSpPr/>
      </dsp:nvSpPr>
      <dsp:spPr>
        <a:xfrm>
          <a:off x="3314851" y="1787276"/>
          <a:ext cx="1683246" cy="1683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Maintenance</a:t>
          </a:r>
        </a:p>
      </dsp:txBody>
      <dsp:txXfrm>
        <a:off x="3561357" y="2033782"/>
        <a:ext cx="1190234" cy="1190234"/>
      </dsp:txXfrm>
    </dsp:sp>
    <dsp:sp modelId="{DEA2E841-82CA-41F3-9216-05E3D09B96AE}">
      <dsp:nvSpPr>
        <dsp:cNvPr id="0" name=""/>
        <dsp:cNvSpPr/>
      </dsp:nvSpPr>
      <dsp:spPr>
        <a:xfrm rot="18900000">
          <a:off x="4817389" y="1460243"/>
          <a:ext cx="447389" cy="568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837045" y="1621315"/>
        <a:ext cx="313172" cy="340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986A2-5853-48C3-BE9A-B1C19B68B667}">
      <dsp:nvSpPr>
        <dsp:cNvPr id="0" name=""/>
        <dsp:cNvSpPr/>
      </dsp:nvSpPr>
      <dsp:spPr>
        <a:xfrm>
          <a:off x="1569" y="1335712"/>
          <a:ext cx="1972793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Initiation</a:t>
          </a:r>
        </a:p>
      </dsp:txBody>
      <dsp:txXfrm>
        <a:off x="1569" y="1335712"/>
        <a:ext cx="1972793" cy="547200"/>
      </dsp:txXfrm>
    </dsp:sp>
    <dsp:sp modelId="{E7FCB6A7-2206-4EE5-BB46-368FF07F03BB}">
      <dsp:nvSpPr>
        <dsp:cNvPr id="0" name=""/>
        <dsp:cNvSpPr/>
      </dsp:nvSpPr>
      <dsp:spPr>
        <a:xfrm>
          <a:off x="405636" y="1882912"/>
          <a:ext cx="1972793" cy="2039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Scoping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Programming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Team Creation</a:t>
          </a:r>
        </a:p>
      </dsp:txBody>
      <dsp:txXfrm>
        <a:off x="463417" y="1940693"/>
        <a:ext cx="1857231" cy="1923613"/>
      </dsp:txXfrm>
    </dsp:sp>
    <dsp:sp modelId="{D8886230-195B-4BB4-BA74-6522D6DA60EF}">
      <dsp:nvSpPr>
        <dsp:cNvPr id="0" name=""/>
        <dsp:cNvSpPr/>
      </dsp:nvSpPr>
      <dsp:spPr>
        <a:xfrm>
          <a:off x="2273431" y="1363728"/>
          <a:ext cx="634024" cy="491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273431" y="1461962"/>
        <a:ext cx="486674" cy="294700"/>
      </dsp:txXfrm>
    </dsp:sp>
    <dsp:sp modelId="{0653C15D-2378-46DC-B885-164367021638}">
      <dsp:nvSpPr>
        <dsp:cNvPr id="0" name=""/>
        <dsp:cNvSpPr/>
      </dsp:nvSpPr>
      <dsp:spPr>
        <a:xfrm>
          <a:off x="3170636" y="1335712"/>
          <a:ext cx="1972793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Development</a:t>
          </a:r>
        </a:p>
      </dsp:txBody>
      <dsp:txXfrm>
        <a:off x="3170636" y="1335712"/>
        <a:ext cx="1972793" cy="547200"/>
      </dsp:txXfrm>
    </dsp:sp>
    <dsp:sp modelId="{B4BB0F9C-0FA5-4F9D-AC46-E8E586925797}">
      <dsp:nvSpPr>
        <dsp:cNvPr id="0" name=""/>
        <dsp:cNvSpPr/>
      </dsp:nvSpPr>
      <dsp:spPr>
        <a:xfrm>
          <a:off x="3574702" y="1882912"/>
          <a:ext cx="1972793" cy="2039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Progress Reporting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Managing scope, schedule and budget</a:t>
          </a:r>
        </a:p>
      </dsp:txBody>
      <dsp:txXfrm>
        <a:off x="3632483" y="1940693"/>
        <a:ext cx="1857231" cy="1923613"/>
      </dsp:txXfrm>
    </dsp:sp>
    <dsp:sp modelId="{E0FCC1DA-5CD3-446D-A88B-C9846254BA20}">
      <dsp:nvSpPr>
        <dsp:cNvPr id="0" name=""/>
        <dsp:cNvSpPr/>
      </dsp:nvSpPr>
      <dsp:spPr>
        <a:xfrm>
          <a:off x="5442498" y="1363728"/>
          <a:ext cx="634024" cy="491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442498" y="1461962"/>
        <a:ext cx="486674" cy="294700"/>
      </dsp:txXfrm>
    </dsp:sp>
    <dsp:sp modelId="{39620FAF-1BC7-4F03-9D3F-E83C716F4BF0}">
      <dsp:nvSpPr>
        <dsp:cNvPr id="0" name=""/>
        <dsp:cNvSpPr/>
      </dsp:nvSpPr>
      <dsp:spPr>
        <a:xfrm>
          <a:off x="6339703" y="1335712"/>
          <a:ext cx="1972793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Construction</a:t>
          </a:r>
        </a:p>
      </dsp:txBody>
      <dsp:txXfrm>
        <a:off x="6339703" y="1335712"/>
        <a:ext cx="1972793" cy="547200"/>
      </dsp:txXfrm>
    </dsp:sp>
    <dsp:sp modelId="{F5777BEC-D04D-4785-A609-63EC3A1FA535}">
      <dsp:nvSpPr>
        <dsp:cNvPr id="0" name=""/>
        <dsp:cNvSpPr/>
      </dsp:nvSpPr>
      <dsp:spPr>
        <a:xfrm>
          <a:off x="6743769" y="1882912"/>
          <a:ext cx="1972793" cy="2039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Oversight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Progress Meetings</a:t>
          </a:r>
        </a:p>
      </dsp:txBody>
      <dsp:txXfrm>
        <a:off x="6801550" y="1940693"/>
        <a:ext cx="1857231" cy="1923613"/>
      </dsp:txXfrm>
    </dsp:sp>
    <dsp:sp modelId="{2183BCC2-E996-4FFF-A435-6E761E39AFC4}">
      <dsp:nvSpPr>
        <dsp:cNvPr id="0" name=""/>
        <dsp:cNvSpPr/>
      </dsp:nvSpPr>
      <dsp:spPr>
        <a:xfrm>
          <a:off x="8611565" y="1363728"/>
          <a:ext cx="634024" cy="491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611565" y="1461962"/>
        <a:ext cx="486674" cy="294700"/>
      </dsp:txXfrm>
    </dsp:sp>
    <dsp:sp modelId="{06F9528B-69A2-492D-B113-E5846095A10C}">
      <dsp:nvSpPr>
        <dsp:cNvPr id="0" name=""/>
        <dsp:cNvSpPr/>
      </dsp:nvSpPr>
      <dsp:spPr>
        <a:xfrm>
          <a:off x="9508770" y="1335712"/>
          <a:ext cx="1972793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Final Closeout</a:t>
          </a:r>
        </a:p>
      </dsp:txBody>
      <dsp:txXfrm>
        <a:off x="9508770" y="1335712"/>
        <a:ext cx="1972793" cy="547200"/>
      </dsp:txXfrm>
    </dsp:sp>
    <dsp:sp modelId="{45778A42-CC9B-4215-A60E-56AB4CFFF92A}">
      <dsp:nvSpPr>
        <dsp:cNvPr id="0" name=""/>
        <dsp:cNvSpPr/>
      </dsp:nvSpPr>
      <dsp:spPr>
        <a:xfrm>
          <a:off x="9912836" y="1882912"/>
          <a:ext cx="1972793" cy="2039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Final Review of Contracts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Close PO’s</a:t>
          </a:r>
        </a:p>
      </dsp:txBody>
      <dsp:txXfrm>
        <a:off x="9970617" y="1940693"/>
        <a:ext cx="1857231" cy="1923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0C5F2-3681-4389-9DBA-04ABE73B29A1}">
      <dsp:nvSpPr>
        <dsp:cNvPr id="0" name=""/>
        <dsp:cNvSpPr/>
      </dsp:nvSpPr>
      <dsp:spPr>
        <a:xfrm>
          <a:off x="2054349" y="399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Technical Services</a:t>
          </a:r>
        </a:p>
      </dsp:txBody>
      <dsp:txXfrm>
        <a:off x="2300746" y="246796"/>
        <a:ext cx="1189707" cy="1189707"/>
      </dsp:txXfrm>
    </dsp:sp>
    <dsp:sp modelId="{D5933A00-F949-4BC9-95B1-9355388DE9F7}">
      <dsp:nvSpPr>
        <dsp:cNvPr id="0" name=""/>
        <dsp:cNvSpPr/>
      </dsp:nvSpPr>
      <dsp:spPr>
        <a:xfrm rot="2700000">
          <a:off x="3556323" y="1442389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576000" y="1508454"/>
        <a:ext cx="313513" cy="340706"/>
      </dsp:txXfrm>
    </dsp:sp>
    <dsp:sp modelId="{B35C91A4-7ED6-47D1-979D-2ABFDB9027A2}">
      <dsp:nvSpPr>
        <dsp:cNvPr id="0" name=""/>
        <dsp:cNvSpPr/>
      </dsp:nvSpPr>
      <dsp:spPr>
        <a:xfrm>
          <a:off x="3841598" y="1787649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Capital Programs</a:t>
          </a:r>
        </a:p>
      </dsp:txBody>
      <dsp:txXfrm>
        <a:off x="4087995" y="2034046"/>
        <a:ext cx="1189707" cy="1189707"/>
      </dsp:txXfrm>
    </dsp:sp>
    <dsp:sp modelId="{5DE606B0-2FA6-4A50-9679-3C8BEC14A662}">
      <dsp:nvSpPr>
        <dsp:cNvPr id="0" name=""/>
        <dsp:cNvSpPr/>
      </dsp:nvSpPr>
      <dsp:spPr>
        <a:xfrm rot="8100000">
          <a:off x="3574249" y="3229639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688935" y="3295704"/>
        <a:ext cx="313513" cy="340706"/>
      </dsp:txXfrm>
    </dsp:sp>
    <dsp:sp modelId="{7935C034-FD5E-4A47-A2F2-66975BEC160A}">
      <dsp:nvSpPr>
        <dsp:cNvPr id="0" name=""/>
        <dsp:cNvSpPr/>
      </dsp:nvSpPr>
      <dsp:spPr>
        <a:xfrm>
          <a:off x="2054349" y="3574898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Construction</a:t>
          </a:r>
        </a:p>
      </dsp:txBody>
      <dsp:txXfrm>
        <a:off x="2300746" y="3821295"/>
        <a:ext cx="1189707" cy="1189707"/>
      </dsp:txXfrm>
    </dsp:sp>
    <dsp:sp modelId="{B1F54BCA-478A-43E4-9DB7-B0E1B849E71F}">
      <dsp:nvSpPr>
        <dsp:cNvPr id="0" name=""/>
        <dsp:cNvSpPr/>
      </dsp:nvSpPr>
      <dsp:spPr>
        <a:xfrm rot="13500000">
          <a:off x="1786999" y="3247565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901685" y="3408638"/>
        <a:ext cx="313513" cy="340706"/>
      </dsp:txXfrm>
    </dsp:sp>
    <dsp:sp modelId="{E89706D5-EB32-4E5F-A831-C3AFCE2E8477}">
      <dsp:nvSpPr>
        <dsp:cNvPr id="0" name=""/>
        <dsp:cNvSpPr/>
      </dsp:nvSpPr>
      <dsp:spPr>
        <a:xfrm>
          <a:off x="267099" y="1787649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Maintenance</a:t>
          </a:r>
        </a:p>
      </dsp:txBody>
      <dsp:txXfrm>
        <a:off x="513496" y="2034046"/>
        <a:ext cx="1189707" cy="1189707"/>
      </dsp:txXfrm>
    </dsp:sp>
    <dsp:sp modelId="{DEA2E841-82CA-41F3-9216-05E3D09B96AE}">
      <dsp:nvSpPr>
        <dsp:cNvPr id="0" name=""/>
        <dsp:cNvSpPr/>
      </dsp:nvSpPr>
      <dsp:spPr>
        <a:xfrm rot="18900000">
          <a:off x="1769073" y="1460316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88750" y="1621389"/>
        <a:ext cx="313513" cy="340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0C5F2-3681-4389-9DBA-04ABE73B29A1}">
      <dsp:nvSpPr>
        <dsp:cNvPr id="0" name=""/>
        <dsp:cNvSpPr/>
      </dsp:nvSpPr>
      <dsp:spPr>
        <a:xfrm>
          <a:off x="2054349" y="399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Technical Services</a:t>
          </a:r>
        </a:p>
      </dsp:txBody>
      <dsp:txXfrm>
        <a:off x="2300746" y="246796"/>
        <a:ext cx="1189707" cy="1189707"/>
      </dsp:txXfrm>
    </dsp:sp>
    <dsp:sp modelId="{D5933A00-F949-4BC9-95B1-9355388DE9F7}">
      <dsp:nvSpPr>
        <dsp:cNvPr id="0" name=""/>
        <dsp:cNvSpPr/>
      </dsp:nvSpPr>
      <dsp:spPr>
        <a:xfrm rot="2700000">
          <a:off x="3556323" y="1442389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576000" y="1508454"/>
        <a:ext cx="313513" cy="340706"/>
      </dsp:txXfrm>
    </dsp:sp>
    <dsp:sp modelId="{B35C91A4-7ED6-47D1-979D-2ABFDB9027A2}">
      <dsp:nvSpPr>
        <dsp:cNvPr id="0" name=""/>
        <dsp:cNvSpPr/>
      </dsp:nvSpPr>
      <dsp:spPr>
        <a:xfrm>
          <a:off x="3841598" y="1787649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Capital Programs</a:t>
          </a:r>
        </a:p>
      </dsp:txBody>
      <dsp:txXfrm>
        <a:off x="4087995" y="2034046"/>
        <a:ext cx="1189707" cy="1189707"/>
      </dsp:txXfrm>
    </dsp:sp>
    <dsp:sp modelId="{5DE606B0-2FA6-4A50-9679-3C8BEC14A662}">
      <dsp:nvSpPr>
        <dsp:cNvPr id="0" name=""/>
        <dsp:cNvSpPr/>
      </dsp:nvSpPr>
      <dsp:spPr>
        <a:xfrm rot="8100000">
          <a:off x="3574249" y="3229639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688935" y="3295704"/>
        <a:ext cx="313513" cy="340706"/>
      </dsp:txXfrm>
    </dsp:sp>
    <dsp:sp modelId="{7935C034-FD5E-4A47-A2F2-66975BEC160A}">
      <dsp:nvSpPr>
        <dsp:cNvPr id="0" name=""/>
        <dsp:cNvSpPr/>
      </dsp:nvSpPr>
      <dsp:spPr>
        <a:xfrm>
          <a:off x="2054349" y="3574898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Construction</a:t>
          </a:r>
        </a:p>
      </dsp:txBody>
      <dsp:txXfrm>
        <a:off x="2300746" y="3821295"/>
        <a:ext cx="1189707" cy="1189707"/>
      </dsp:txXfrm>
    </dsp:sp>
    <dsp:sp modelId="{B1F54BCA-478A-43E4-9DB7-B0E1B849E71F}">
      <dsp:nvSpPr>
        <dsp:cNvPr id="0" name=""/>
        <dsp:cNvSpPr/>
      </dsp:nvSpPr>
      <dsp:spPr>
        <a:xfrm rot="13500000">
          <a:off x="1786999" y="3247565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901685" y="3408638"/>
        <a:ext cx="313513" cy="340706"/>
      </dsp:txXfrm>
    </dsp:sp>
    <dsp:sp modelId="{E89706D5-EB32-4E5F-A831-C3AFCE2E8477}">
      <dsp:nvSpPr>
        <dsp:cNvPr id="0" name=""/>
        <dsp:cNvSpPr/>
      </dsp:nvSpPr>
      <dsp:spPr>
        <a:xfrm>
          <a:off x="267099" y="1787649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Maintenance</a:t>
          </a:r>
        </a:p>
      </dsp:txBody>
      <dsp:txXfrm>
        <a:off x="513496" y="2034046"/>
        <a:ext cx="1189707" cy="1189707"/>
      </dsp:txXfrm>
    </dsp:sp>
    <dsp:sp modelId="{DEA2E841-82CA-41F3-9216-05E3D09B96AE}">
      <dsp:nvSpPr>
        <dsp:cNvPr id="0" name=""/>
        <dsp:cNvSpPr/>
      </dsp:nvSpPr>
      <dsp:spPr>
        <a:xfrm rot="18900000">
          <a:off x="1769073" y="1460316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88750" y="1621389"/>
        <a:ext cx="313513" cy="340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0C5F2-3681-4389-9DBA-04ABE73B29A1}">
      <dsp:nvSpPr>
        <dsp:cNvPr id="0" name=""/>
        <dsp:cNvSpPr/>
      </dsp:nvSpPr>
      <dsp:spPr>
        <a:xfrm>
          <a:off x="2054349" y="399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Technical Services</a:t>
          </a:r>
        </a:p>
      </dsp:txBody>
      <dsp:txXfrm>
        <a:off x="2300746" y="246796"/>
        <a:ext cx="1189707" cy="1189707"/>
      </dsp:txXfrm>
    </dsp:sp>
    <dsp:sp modelId="{D5933A00-F949-4BC9-95B1-9355388DE9F7}">
      <dsp:nvSpPr>
        <dsp:cNvPr id="0" name=""/>
        <dsp:cNvSpPr/>
      </dsp:nvSpPr>
      <dsp:spPr>
        <a:xfrm rot="2700000">
          <a:off x="3556323" y="1442389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576000" y="1508454"/>
        <a:ext cx="313513" cy="340706"/>
      </dsp:txXfrm>
    </dsp:sp>
    <dsp:sp modelId="{B35C91A4-7ED6-47D1-979D-2ABFDB9027A2}">
      <dsp:nvSpPr>
        <dsp:cNvPr id="0" name=""/>
        <dsp:cNvSpPr/>
      </dsp:nvSpPr>
      <dsp:spPr>
        <a:xfrm>
          <a:off x="3841598" y="1787649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Capital Programs</a:t>
          </a:r>
        </a:p>
      </dsp:txBody>
      <dsp:txXfrm>
        <a:off x="4087995" y="2034046"/>
        <a:ext cx="1189707" cy="1189707"/>
      </dsp:txXfrm>
    </dsp:sp>
    <dsp:sp modelId="{5DE606B0-2FA6-4A50-9679-3C8BEC14A662}">
      <dsp:nvSpPr>
        <dsp:cNvPr id="0" name=""/>
        <dsp:cNvSpPr/>
      </dsp:nvSpPr>
      <dsp:spPr>
        <a:xfrm rot="8100000">
          <a:off x="3574249" y="3229639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688935" y="3295704"/>
        <a:ext cx="313513" cy="340706"/>
      </dsp:txXfrm>
    </dsp:sp>
    <dsp:sp modelId="{7935C034-FD5E-4A47-A2F2-66975BEC160A}">
      <dsp:nvSpPr>
        <dsp:cNvPr id="0" name=""/>
        <dsp:cNvSpPr/>
      </dsp:nvSpPr>
      <dsp:spPr>
        <a:xfrm>
          <a:off x="2054349" y="3574898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Construction</a:t>
          </a:r>
        </a:p>
      </dsp:txBody>
      <dsp:txXfrm>
        <a:off x="2300746" y="3821295"/>
        <a:ext cx="1189707" cy="1189707"/>
      </dsp:txXfrm>
    </dsp:sp>
    <dsp:sp modelId="{B1F54BCA-478A-43E4-9DB7-B0E1B849E71F}">
      <dsp:nvSpPr>
        <dsp:cNvPr id="0" name=""/>
        <dsp:cNvSpPr/>
      </dsp:nvSpPr>
      <dsp:spPr>
        <a:xfrm rot="13500000">
          <a:off x="1786999" y="3247565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901685" y="3408638"/>
        <a:ext cx="313513" cy="340706"/>
      </dsp:txXfrm>
    </dsp:sp>
    <dsp:sp modelId="{E89706D5-EB32-4E5F-A831-C3AFCE2E8477}">
      <dsp:nvSpPr>
        <dsp:cNvPr id="0" name=""/>
        <dsp:cNvSpPr/>
      </dsp:nvSpPr>
      <dsp:spPr>
        <a:xfrm>
          <a:off x="267099" y="1787649"/>
          <a:ext cx="1682501" cy="168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Maintenance</a:t>
          </a:r>
        </a:p>
      </dsp:txBody>
      <dsp:txXfrm>
        <a:off x="513496" y="2034046"/>
        <a:ext cx="1189707" cy="1189707"/>
      </dsp:txXfrm>
    </dsp:sp>
    <dsp:sp modelId="{DEA2E841-82CA-41F3-9216-05E3D09B96AE}">
      <dsp:nvSpPr>
        <dsp:cNvPr id="0" name=""/>
        <dsp:cNvSpPr/>
      </dsp:nvSpPr>
      <dsp:spPr>
        <a:xfrm rot="18900000">
          <a:off x="1769073" y="1460316"/>
          <a:ext cx="447876" cy="56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88750" y="1621389"/>
        <a:ext cx="313513" cy="340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5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53798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71459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28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 dirty="0"/>
              <a:t>Presentation title (Calibri Light 44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(Calibri Light 32)</a:t>
            </a:r>
          </a:p>
          <a:p>
            <a:r>
              <a:rPr lang="en-US" dirty="0"/>
              <a:t>Presenter title, INDOT (Calibri Light 32)</a:t>
            </a:r>
          </a:p>
          <a:p>
            <a:r>
              <a:rPr lang="en-US" dirty="0"/>
              <a:t>Presentation date (Calibri Light 28)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11887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TDarrah@indot.in.gov" TargetMode="External"/><Relationship Id="rId2" Type="http://schemas.openxmlformats.org/officeDocument/2006/relationships/hyperlink" Target="mailto:jbeck@indot.in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Lifecycle Insights</a:t>
            </a:r>
            <a:br>
              <a:rPr lang="en-US" dirty="0"/>
            </a:br>
            <a:r>
              <a:rPr lang="en-US" dirty="0"/>
              <a:t>From a District Project Manager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Jennifer Beck, PMP		Taylor Darrah </a:t>
            </a:r>
          </a:p>
          <a:p>
            <a:r>
              <a:rPr lang="en-US" dirty="0"/>
              <a:t>	       Senior Project Manager     Project Manager			</a:t>
            </a:r>
          </a:p>
          <a:p>
            <a:r>
              <a:rPr lang="en-US" dirty="0"/>
              <a:t>   Greenfield District</a:t>
            </a:r>
          </a:p>
        </p:txBody>
      </p:sp>
    </p:spTree>
    <p:extLst>
      <p:ext uri="{BB962C8B-B14F-4D97-AF65-F5344CB8AC3E}">
        <p14:creationId xmlns:p14="http://schemas.microsoft.com/office/powerpoint/2010/main" val="331447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549BF-7E43-F7B7-7D0F-28FAB8EA86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Project Scoping Meeting</a:t>
            </a:r>
          </a:p>
          <a:p>
            <a:pPr lvl="1"/>
            <a:r>
              <a:rPr lang="en-US" dirty="0"/>
              <a:t>Includes Contracts Department</a:t>
            </a:r>
          </a:p>
          <a:p>
            <a:pPr lvl="1"/>
            <a:r>
              <a:rPr lang="en-US" dirty="0"/>
              <a:t>Discuss appropriate tasks, level of effort, payment schedule, etc.</a:t>
            </a:r>
          </a:p>
          <a:p>
            <a:r>
              <a:rPr lang="en-US" u="sng" dirty="0"/>
              <a:t>Project Kickoff Meeting</a:t>
            </a:r>
          </a:p>
          <a:p>
            <a:pPr lvl="1"/>
            <a:r>
              <a:rPr lang="en-US" dirty="0"/>
              <a:t>Includes Project Team Stakeholders</a:t>
            </a:r>
          </a:p>
          <a:p>
            <a:pPr lvl="1"/>
            <a:r>
              <a:rPr lang="en-US" b="1" dirty="0"/>
              <a:t>Set Expectations </a:t>
            </a:r>
          </a:p>
          <a:p>
            <a:pPr lvl="2"/>
            <a:r>
              <a:rPr lang="en-US" b="1" dirty="0"/>
              <a:t>Preferred communication, Risk Evaluation, Problem Resolution Plan, Decision Making Authority, etc.</a:t>
            </a:r>
          </a:p>
          <a:p>
            <a:pPr lvl="1"/>
            <a:r>
              <a:rPr lang="en-US" dirty="0"/>
              <a:t>Set Schedule 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INDOT Required Milestones to be programmed into SPMS within 60 days of Project Assignment                        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6E1B1F-A782-6993-0E27-F767E4D6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Initiation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B21EB9-0FEA-1601-A9A1-167DD7910C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0" y="1099436"/>
            <a:ext cx="5791200" cy="4887727"/>
          </a:xfrm>
        </p:spPr>
      </p:pic>
    </p:spTree>
    <p:extLst>
      <p:ext uri="{BB962C8B-B14F-4D97-AF65-F5344CB8AC3E}">
        <p14:creationId xmlns:p14="http://schemas.microsoft.com/office/powerpoint/2010/main" val="35138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B5D0DA-7E38-FF13-1501-726C6B1565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u="sng" dirty="0"/>
          </a:p>
          <a:p>
            <a:r>
              <a:rPr lang="en-US" u="sng" dirty="0"/>
              <a:t>Early Coordination Meeting</a:t>
            </a:r>
            <a:endParaRPr lang="en-US" dirty="0"/>
          </a:p>
          <a:p>
            <a:pPr lvl="1"/>
            <a:r>
              <a:rPr lang="en-US" dirty="0"/>
              <a:t>For local projects only</a:t>
            </a:r>
          </a:p>
          <a:p>
            <a:pPr lvl="1"/>
            <a:r>
              <a:rPr lang="en-US" dirty="0"/>
              <a:t>Rural or MPO funding</a:t>
            </a:r>
          </a:p>
          <a:p>
            <a:pPr lvl="1"/>
            <a:r>
              <a:rPr lang="en-US" dirty="0"/>
              <a:t>Sets expectations between INDOT PM and the ERC assigned</a:t>
            </a:r>
          </a:p>
          <a:p>
            <a:pPr lvl="1"/>
            <a:r>
              <a:rPr lang="en-US" dirty="0"/>
              <a:t>Set general schedule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BED16F-C184-316C-35C0-F0F7A7F144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0" y="1423402"/>
            <a:ext cx="5791200" cy="423979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64609E-4512-1D0F-C7E0-92FB7091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Initiation</a:t>
            </a:r>
          </a:p>
        </p:txBody>
      </p:sp>
    </p:spTree>
    <p:extLst>
      <p:ext uri="{BB962C8B-B14F-4D97-AF65-F5344CB8AC3E}">
        <p14:creationId xmlns:p14="http://schemas.microsoft.com/office/powerpoint/2010/main" val="215210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1D21-D326-27A2-F569-592F8BD0B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Interlocal Agreements</a:t>
            </a:r>
          </a:p>
          <a:p>
            <a:pPr lvl="1"/>
            <a:r>
              <a:rPr lang="en-US" dirty="0"/>
              <a:t>Local Projects</a:t>
            </a:r>
          </a:p>
          <a:p>
            <a:pPr lvl="2"/>
            <a:r>
              <a:rPr lang="en-US" dirty="0"/>
              <a:t>Boilerplate agreement, per phase</a:t>
            </a:r>
          </a:p>
          <a:p>
            <a:pPr lvl="1"/>
            <a:r>
              <a:rPr lang="en-US" dirty="0"/>
              <a:t>State/Local Partnerships</a:t>
            </a:r>
          </a:p>
          <a:p>
            <a:pPr lvl="2"/>
            <a:r>
              <a:rPr lang="en-US" dirty="0"/>
              <a:t>Serves as the Project Charter</a:t>
            </a:r>
          </a:p>
          <a:p>
            <a:pPr lvl="2"/>
            <a:r>
              <a:rPr lang="en-US" dirty="0"/>
              <a:t>Terms can vary widely project to project</a:t>
            </a:r>
          </a:p>
          <a:p>
            <a:pPr lvl="2"/>
            <a:r>
              <a:rPr lang="en-US" dirty="0"/>
              <a:t>Outlines roles and responsibilities between agencies</a:t>
            </a:r>
          </a:p>
          <a:p>
            <a:pPr lvl="1"/>
            <a:r>
              <a:rPr lang="en-US" dirty="0"/>
              <a:t>Project Manager must be intimately familiar with the details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C41BFF-A52E-5155-D59F-0CA448B30B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0" y="1302249"/>
            <a:ext cx="5791200" cy="448210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CA54A-991F-ECC9-05B9-07188F20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Initiation</a:t>
            </a:r>
          </a:p>
        </p:txBody>
      </p:sp>
    </p:spTree>
    <p:extLst>
      <p:ext uri="{BB962C8B-B14F-4D97-AF65-F5344CB8AC3E}">
        <p14:creationId xmlns:p14="http://schemas.microsoft.com/office/powerpoint/2010/main" val="222833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BAB054-6880-A744-C22E-7A0664C8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Initiation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8F4DC0-A338-CDEC-FA12-DAA5BA1D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Manager Insights</a:t>
            </a:r>
          </a:p>
          <a:p>
            <a:pPr lvl="1"/>
            <a:r>
              <a:rPr lang="en-US" dirty="0"/>
              <a:t>Jennifer </a:t>
            </a:r>
          </a:p>
          <a:p>
            <a:pPr lvl="2"/>
            <a:r>
              <a:rPr lang="en-US" dirty="0"/>
              <a:t>The time spent in the initiation phase can make or break a project. Don’t rush into a kickoff meeting if you’re not ready to get into the weeds. </a:t>
            </a:r>
          </a:p>
          <a:p>
            <a:pPr lvl="1"/>
            <a:r>
              <a:rPr lang="en-US" dirty="0"/>
              <a:t>Taylor</a:t>
            </a:r>
          </a:p>
          <a:p>
            <a:pPr lvl="2"/>
            <a:r>
              <a:rPr lang="en-US" dirty="0"/>
              <a:t>Schedules should be customized for each project based on specific needs. No one is entitled to the dates provided in the letting prep schedule, if a Project Manager wants to build in float and have earlier deadlines, they are entitled to request this. </a:t>
            </a:r>
          </a:p>
          <a:p>
            <a:pPr lvl="1"/>
            <a:r>
              <a:rPr lang="en-US" dirty="0"/>
              <a:t>Sacha</a:t>
            </a:r>
          </a:p>
          <a:p>
            <a:pPr lvl="2"/>
            <a:r>
              <a:rPr lang="en-US" dirty="0"/>
              <a:t>Project Mangers need to know all members of their project team with roles and responsibilities clearly defined. This includes respective INDOT oversight team members where applicable. </a:t>
            </a:r>
          </a:p>
          <a:p>
            <a:pPr lvl="1"/>
            <a:r>
              <a:rPr lang="en-US" dirty="0"/>
              <a:t>Kim</a:t>
            </a:r>
          </a:p>
          <a:p>
            <a:pPr lvl="2"/>
            <a:r>
              <a:rPr lang="en-US" dirty="0"/>
              <a:t>Identifying risks </a:t>
            </a:r>
            <a:r>
              <a:rPr lang="en-US" i="1" dirty="0"/>
              <a:t>and establishing risk mitigation plans</a:t>
            </a:r>
            <a:r>
              <a:rPr lang="en-US" dirty="0"/>
              <a:t> from day one is critical.</a:t>
            </a:r>
          </a:p>
        </p:txBody>
      </p:sp>
    </p:spTree>
    <p:extLst>
      <p:ext uri="{BB962C8B-B14F-4D97-AF65-F5344CB8AC3E}">
        <p14:creationId xmlns:p14="http://schemas.microsoft.com/office/powerpoint/2010/main" val="179357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14CC4D-DE40-015C-2E34-D5100FDF63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Carry the project through the Project Development Process</a:t>
            </a:r>
          </a:p>
          <a:p>
            <a:r>
              <a:rPr lang="en-US" dirty="0"/>
              <a:t>Keep all stakeholders informed and involved…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5264B9-5095-A3A0-6531-35A888EB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Development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D52E5B-D4DD-3150-4F0A-46D8DE5906F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9822700"/>
              </p:ext>
            </p:extLst>
          </p:nvPr>
        </p:nvGraphicFramePr>
        <p:xfrm>
          <a:off x="6248400" y="914400"/>
          <a:ext cx="5791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162551-FBF9-4FC0-DC99-8215253AB675}"/>
              </a:ext>
            </a:extLst>
          </p:cNvPr>
          <p:cNvCxnSpPr/>
          <p:nvPr/>
        </p:nvCxnSpPr>
        <p:spPr>
          <a:xfrm flipH="1" flipV="1">
            <a:off x="9829800" y="2362200"/>
            <a:ext cx="457200" cy="5334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B7A760-6AB5-00F0-E384-56AE2A5885DF}"/>
              </a:ext>
            </a:extLst>
          </p:cNvPr>
          <p:cNvCxnSpPr>
            <a:cxnSpLocks/>
          </p:cNvCxnSpPr>
          <p:nvPr/>
        </p:nvCxnSpPr>
        <p:spPr>
          <a:xfrm flipH="1">
            <a:off x="8229600" y="3516796"/>
            <a:ext cx="1828800" cy="2650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23366A-D5CD-58CA-60F9-42EFA8942AB1}"/>
              </a:ext>
            </a:extLst>
          </p:cNvPr>
          <p:cNvCxnSpPr>
            <a:cxnSpLocks/>
          </p:cNvCxnSpPr>
          <p:nvPr/>
        </p:nvCxnSpPr>
        <p:spPr>
          <a:xfrm flipH="1">
            <a:off x="9753600" y="4164496"/>
            <a:ext cx="533400" cy="48370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60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B349-2AE4-3192-AB6D-1F3EE59AE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11506200" cy="5715000"/>
          </a:xfrm>
        </p:spPr>
        <p:txBody>
          <a:bodyPr>
            <a:normAutofit/>
          </a:bodyPr>
          <a:lstStyle/>
          <a:p>
            <a:r>
              <a:rPr lang="en-US" dirty="0"/>
              <a:t>District*</a:t>
            </a:r>
          </a:p>
          <a:p>
            <a:pPr lvl="1"/>
            <a:r>
              <a:rPr lang="en-US" dirty="0"/>
              <a:t>Utilities</a:t>
            </a:r>
          </a:p>
          <a:p>
            <a:pPr lvl="1"/>
            <a:r>
              <a:rPr lang="en-US" dirty="0"/>
              <a:t>Environmental</a:t>
            </a:r>
          </a:p>
          <a:p>
            <a:pPr lvl="1"/>
            <a:r>
              <a:rPr lang="en-US" dirty="0"/>
              <a:t>R/W</a:t>
            </a:r>
          </a:p>
          <a:p>
            <a:pPr lvl="1"/>
            <a:r>
              <a:rPr lang="en-US" dirty="0"/>
              <a:t>Program Director</a:t>
            </a:r>
          </a:p>
          <a:p>
            <a:pPr lvl="1"/>
            <a:r>
              <a:rPr lang="en-US" dirty="0"/>
              <a:t>ERMS Coordinator </a:t>
            </a:r>
          </a:p>
          <a:p>
            <a:pPr lvl="1"/>
            <a:r>
              <a:rPr lang="en-US" dirty="0"/>
              <a:t>Local Programs</a:t>
            </a:r>
          </a:p>
          <a:p>
            <a:pPr lvl="1"/>
            <a:r>
              <a:rPr lang="en-US" dirty="0"/>
              <a:t>Asset Owners</a:t>
            </a:r>
          </a:p>
          <a:p>
            <a:pPr lvl="1"/>
            <a:r>
              <a:rPr lang="en-US" dirty="0"/>
              <a:t>Scoping</a:t>
            </a:r>
          </a:p>
          <a:p>
            <a:pPr lvl="1"/>
            <a:r>
              <a:rPr lang="en-US" dirty="0"/>
              <a:t>Construction</a:t>
            </a:r>
          </a:p>
          <a:p>
            <a:pPr lvl="1"/>
            <a:r>
              <a:rPr lang="en-US" dirty="0"/>
              <a:t>Maintenance</a:t>
            </a:r>
          </a:p>
          <a:p>
            <a:pPr lvl="1"/>
            <a:r>
              <a:rPr lang="en-US" dirty="0"/>
              <a:t>R/W Permits</a:t>
            </a:r>
          </a:p>
          <a:p>
            <a:pPr lvl="1"/>
            <a:r>
              <a:rPr lang="en-US" dirty="0"/>
              <a:t>Survey</a:t>
            </a:r>
          </a:p>
          <a:p>
            <a:pPr marL="457200" lvl="1" indent="0" algn="ctr">
              <a:buNone/>
            </a:pPr>
            <a:r>
              <a:rPr lang="en-US" i="1" dirty="0"/>
              <a:t>*Not all inclusive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E1F94-D44A-CD2E-D6CB-AA760D751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14400"/>
            <a:ext cx="5943600" cy="5257800"/>
          </a:xfrm>
        </p:spPr>
        <p:txBody>
          <a:bodyPr>
            <a:normAutofit/>
          </a:bodyPr>
          <a:lstStyle/>
          <a:p>
            <a:r>
              <a:rPr lang="en-US" dirty="0"/>
              <a:t>Central Office*</a:t>
            </a:r>
          </a:p>
          <a:p>
            <a:pPr lvl="1"/>
            <a:r>
              <a:rPr lang="en-US" dirty="0"/>
              <a:t>Legal </a:t>
            </a:r>
          </a:p>
          <a:p>
            <a:pPr lvl="1"/>
            <a:r>
              <a:rPr lang="en-US" dirty="0"/>
              <a:t>Contracts</a:t>
            </a:r>
          </a:p>
          <a:p>
            <a:pPr lvl="1"/>
            <a:r>
              <a:rPr lang="en-US" dirty="0"/>
              <a:t>Communications</a:t>
            </a:r>
          </a:p>
          <a:p>
            <a:pPr lvl="1"/>
            <a:r>
              <a:rPr lang="en-US" dirty="0"/>
              <a:t>Legislative Affairs</a:t>
            </a:r>
          </a:p>
          <a:p>
            <a:pPr lvl="1"/>
            <a:r>
              <a:rPr lang="en-US" dirty="0"/>
              <a:t>Executive Office</a:t>
            </a:r>
          </a:p>
          <a:p>
            <a:pPr lvl="1"/>
            <a:r>
              <a:rPr lang="en-US" dirty="0"/>
              <a:t>Finance</a:t>
            </a:r>
          </a:p>
          <a:p>
            <a:pPr lvl="1"/>
            <a:r>
              <a:rPr lang="en-US" dirty="0"/>
              <a:t>Pavement Design</a:t>
            </a:r>
          </a:p>
          <a:p>
            <a:pPr lvl="1"/>
            <a:r>
              <a:rPr lang="en-US" dirty="0"/>
              <a:t>Hydraulics</a:t>
            </a:r>
          </a:p>
          <a:p>
            <a:pPr lvl="1"/>
            <a:r>
              <a:rPr lang="en-US" dirty="0"/>
              <a:t>Real Estate </a:t>
            </a:r>
          </a:p>
          <a:p>
            <a:pPr lvl="1"/>
            <a:r>
              <a:rPr lang="en-US" dirty="0"/>
              <a:t>Waterway Permitting</a:t>
            </a:r>
          </a:p>
          <a:p>
            <a:pPr lvl="1"/>
            <a:r>
              <a:rPr lang="en-US" dirty="0"/>
              <a:t>Design Review</a:t>
            </a:r>
          </a:p>
          <a:p>
            <a:pPr lvl="1"/>
            <a:r>
              <a:rPr lang="en-US" dirty="0"/>
              <a:t>Geotech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44AE3-237C-7964-53E2-034902B9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Development</a:t>
            </a:r>
          </a:p>
        </p:txBody>
      </p:sp>
    </p:spTree>
    <p:extLst>
      <p:ext uri="{BB962C8B-B14F-4D97-AF65-F5344CB8AC3E}">
        <p14:creationId xmlns:p14="http://schemas.microsoft.com/office/powerpoint/2010/main" val="392658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D18C-A203-BDE7-6872-79C137A0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77E2D-5810-607F-C9DB-F94E72B17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Stakeholders</a:t>
            </a:r>
          </a:p>
          <a:p>
            <a:pPr lvl="1"/>
            <a:r>
              <a:rPr lang="en-US" dirty="0"/>
              <a:t>Other State Agencies</a:t>
            </a:r>
          </a:p>
          <a:p>
            <a:pPr lvl="2"/>
            <a:r>
              <a:rPr lang="en-US" dirty="0"/>
              <a:t>IDEM, DNR, ISP, IEDC, etc. </a:t>
            </a:r>
          </a:p>
          <a:p>
            <a:pPr lvl="1"/>
            <a:r>
              <a:rPr lang="en-US" dirty="0"/>
              <a:t>Local agencies</a:t>
            </a:r>
          </a:p>
          <a:p>
            <a:pPr lvl="2"/>
            <a:r>
              <a:rPr lang="en-US" dirty="0"/>
              <a:t>Elected officials, city/county staff</a:t>
            </a:r>
          </a:p>
          <a:p>
            <a:pPr lvl="1"/>
            <a:r>
              <a:rPr lang="en-US" dirty="0"/>
              <a:t>MPOs</a:t>
            </a:r>
          </a:p>
          <a:p>
            <a:pPr lvl="1"/>
            <a:r>
              <a:rPr lang="en-US" dirty="0"/>
              <a:t>Local Emergency Responders</a:t>
            </a:r>
          </a:p>
          <a:p>
            <a:pPr lvl="2"/>
            <a:r>
              <a:rPr lang="en-US" dirty="0"/>
              <a:t>Police, fire, nearby hospitals</a:t>
            </a:r>
          </a:p>
          <a:p>
            <a:pPr lvl="1"/>
            <a:r>
              <a:rPr lang="en-US" dirty="0"/>
              <a:t>Local Schools Districts </a:t>
            </a:r>
          </a:p>
          <a:p>
            <a:pPr lvl="1"/>
            <a:r>
              <a:rPr lang="en-US" dirty="0"/>
              <a:t>Local Businesses &amp; Business Organizations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2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BAD0-8D01-2EBD-A986-6103E769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24E1-72B3-177A-119D-3FD61C568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Monitor Project Progress</a:t>
            </a:r>
          </a:p>
          <a:p>
            <a:pPr lvl="1"/>
            <a:r>
              <a:rPr lang="en-US" dirty="0"/>
              <a:t>Progress reports / meetings</a:t>
            </a:r>
          </a:p>
          <a:p>
            <a:r>
              <a:rPr lang="en-US" dirty="0"/>
              <a:t>Maintain SPMS Data</a:t>
            </a:r>
          </a:p>
          <a:p>
            <a:pPr lvl="1"/>
            <a:r>
              <a:rPr lang="en-US" dirty="0"/>
              <a:t>Keep the schedule up-to-date</a:t>
            </a:r>
          </a:p>
          <a:p>
            <a:pPr lvl="1"/>
            <a:r>
              <a:rPr lang="en-US" dirty="0"/>
              <a:t>Update funding program and estimates </a:t>
            </a:r>
          </a:p>
          <a:p>
            <a:pPr lvl="2"/>
            <a:r>
              <a:rPr lang="en-US" dirty="0"/>
              <a:t>Request TIP/STIP updates as needed</a:t>
            </a:r>
          </a:p>
          <a:p>
            <a:pPr lvl="1"/>
            <a:r>
              <a:rPr lang="en-US" dirty="0"/>
              <a:t>Update Risk Register monthly</a:t>
            </a:r>
          </a:p>
          <a:p>
            <a:pPr lvl="1"/>
            <a:r>
              <a:rPr lang="en-US" dirty="0"/>
              <a:t>Add log notes as needed to reflect status updates, issues with resolutions and meetings</a:t>
            </a:r>
          </a:p>
          <a:p>
            <a:pPr lvl="1"/>
            <a:r>
              <a:rPr lang="en-US" dirty="0"/>
              <a:t>Upload relevant documents/e-mails</a:t>
            </a:r>
          </a:p>
          <a:p>
            <a:r>
              <a:rPr lang="en-US" dirty="0"/>
              <a:t>Request Change Management when necessary</a:t>
            </a:r>
          </a:p>
          <a:p>
            <a:pPr lvl="1"/>
            <a:r>
              <a:rPr lang="en-US" dirty="0"/>
              <a:t>Cost increase</a:t>
            </a:r>
          </a:p>
          <a:p>
            <a:pPr lvl="1"/>
            <a:r>
              <a:rPr lang="en-US" dirty="0"/>
              <a:t>Scope change</a:t>
            </a:r>
          </a:p>
          <a:p>
            <a:pPr lvl="1"/>
            <a:r>
              <a:rPr lang="en-US" dirty="0"/>
              <a:t>Schedule delay (moving out of current fiscal year)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6108-08B9-6CEE-BE14-4921A016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8545A-A253-8956-9E62-AB5BEFC35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Management Expectations</a:t>
            </a:r>
          </a:p>
          <a:p>
            <a:pPr lvl="1"/>
            <a:r>
              <a:rPr lang="en-US" dirty="0"/>
              <a:t>Scoping Documents</a:t>
            </a:r>
          </a:p>
          <a:p>
            <a:pPr lvl="1"/>
            <a:r>
              <a:rPr lang="en-US" dirty="0"/>
              <a:t>New Score completed by District Asset Engineer</a:t>
            </a:r>
          </a:p>
          <a:p>
            <a:pPr lvl="1"/>
            <a:r>
              <a:rPr lang="en-US" dirty="0"/>
              <a:t>Cause/Justification – must be well written, balancing detail with brevity</a:t>
            </a:r>
          </a:p>
          <a:p>
            <a:pPr lvl="1"/>
            <a:r>
              <a:rPr lang="en-US" dirty="0"/>
              <a:t>Safety Concerns and/or Conditions</a:t>
            </a:r>
          </a:p>
          <a:p>
            <a:pPr lvl="1"/>
            <a:r>
              <a:rPr lang="en-US" dirty="0"/>
              <a:t>If changing project limits – include PK’s, pavement logs, condition of pavement (slicer data), define how it contributes to overall purpose and need</a:t>
            </a:r>
          </a:p>
          <a:p>
            <a:pPr lvl="1"/>
            <a:r>
              <a:rPr lang="en-US" dirty="0"/>
              <a:t>Condition of asset (bridge and pavement data) and if it can support a fiscal year change</a:t>
            </a:r>
          </a:p>
          <a:p>
            <a:pPr lvl="1"/>
            <a:r>
              <a:rPr lang="en-US" dirty="0"/>
              <a:t>New Estimate – what changed, comparison spreadsheet with % increase/decrease</a:t>
            </a:r>
          </a:p>
          <a:p>
            <a:pPr lvl="1"/>
            <a:r>
              <a:rPr lang="en-US" dirty="0"/>
              <a:t>Have other options been considered? </a:t>
            </a:r>
          </a:p>
          <a:p>
            <a:pPr lvl="1"/>
            <a:r>
              <a:rPr lang="en-US" dirty="0"/>
              <a:t>Has Value Engineering been applied? </a:t>
            </a:r>
          </a:p>
          <a:p>
            <a:pPr lvl="1"/>
            <a:r>
              <a:rPr lang="en-US" dirty="0"/>
              <a:t>Change Managements related to scope should be submitted no later than Stage 2</a:t>
            </a:r>
          </a:p>
          <a:p>
            <a:pPr lvl="1"/>
            <a:r>
              <a:rPr lang="en-US" dirty="0"/>
              <a:t>Change Managements related to cost should be submitted no later than Stage 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33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18CC-54D3-D8B5-5E60-3E74C810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B1C7F-6FD2-243E-CA2A-ACBDA4FDE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Constructability Reviews</a:t>
            </a:r>
          </a:p>
          <a:p>
            <a:pPr lvl="1"/>
            <a:r>
              <a:rPr lang="en-US" dirty="0"/>
              <a:t>Requested for all stage submittals</a:t>
            </a:r>
          </a:p>
          <a:p>
            <a:pPr lvl="1"/>
            <a:r>
              <a:rPr lang="en-US" dirty="0"/>
              <a:t>Requires manual upload of stage submittal documents </a:t>
            </a:r>
          </a:p>
          <a:p>
            <a:pPr lvl="1"/>
            <a:r>
              <a:rPr lang="en-US" dirty="0"/>
              <a:t>Critical for ensuring construction feedback throughout the development process</a:t>
            </a:r>
            <a:endParaRPr lang="en-US" b="1" i="1" u="sng" dirty="0"/>
          </a:p>
          <a:p>
            <a:r>
              <a:rPr lang="en-US" dirty="0"/>
              <a:t>Document transfers / access to large documents</a:t>
            </a:r>
          </a:p>
          <a:p>
            <a:pPr lvl="1"/>
            <a:r>
              <a:rPr lang="en-US" dirty="0"/>
              <a:t>ERMS is great for viewing, but not sharing </a:t>
            </a:r>
          </a:p>
          <a:p>
            <a:pPr lvl="1"/>
            <a:r>
              <a:rPr lang="en-US" dirty="0"/>
              <a:t>Coordinate mutually agreed upon location for sharing project documents</a:t>
            </a:r>
          </a:p>
          <a:p>
            <a:pPr lvl="1"/>
            <a:r>
              <a:rPr lang="en-US" dirty="0"/>
              <a:t>Independent </a:t>
            </a:r>
            <a:r>
              <a:rPr lang="en-US" dirty="0" err="1"/>
              <a:t>sharefile</a:t>
            </a:r>
            <a:r>
              <a:rPr lang="en-US" dirty="0"/>
              <a:t> sites can be beneficial </a:t>
            </a:r>
          </a:p>
          <a:p>
            <a:r>
              <a:rPr lang="en-US" b="1" dirty="0"/>
              <a:t>Final Tracings Reviews</a:t>
            </a:r>
          </a:p>
          <a:p>
            <a:r>
              <a:rPr lang="en-US" dirty="0"/>
              <a:t>Annual Fiscal Year Lockdown reviews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7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F045-2C2D-A3FD-98BB-75DF8B1E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69D0-F7C8-F359-D8F6-89FA035E0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INDOT Asset Management Cycle</a:t>
            </a:r>
          </a:p>
          <a:p>
            <a:r>
              <a:rPr lang="en-US" dirty="0"/>
              <a:t>INDOT Project Lifecycle </a:t>
            </a:r>
          </a:p>
          <a:p>
            <a:pPr lvl="1"/>
            <a:r>
              <a:rPr lang="en-US" dirty="0"/>
              <a:t>Initiation</a:t>
            </a:r>
          </a:p>
          <a:p>
            <a:pPr lvl="1"/>
            <a:r>
              <a:rPr lang="en-US" dirty="0"/>
              <a:t>Development</a:t>
            </a:r>
          </a:p>
          <a:p>
            <a:pPr lvl="1"/>
            <a:r>
              <a:rPr lang="en-US" dirty="0"/>
              <a:t>Construction</a:t>
            </a:r>
          </a:p>
          <a:p>
            <a:pPr lvl="1"/>
            <a:r>
              <a:rPr lang="en-US" dirty="0"/>
              <a:t>Final Closeout</a:t>
            </a:r>
          </a:p>
          <a:p>
            <a:r>
              <a:rPr lang="en-US" dirty="0"/>
              <a:t>Parting Words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3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8FA1-CA3C-4CD1-A465-6211BF83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6944C-B39F-98C3-F77E-E6E584EF3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and Approve Consultant Invoices</a:t>
            </a:r>
          </a:p>
          <a:p>
            <a:pPr lvl="1"/>
            <a:r>
              <a:rPr lang="en-US" dirty="0"/>
              <a:t>Ensure correct PO is being invoiced</a:t>
            </a:r>
          </a:p>
          <a:p>
            <a:pPr lvl="1"/>
            <a:r>
              <a:rPr lang="en-US" dirty="0"/>
              <a:t>Ensure tasks billing towards line up with progress report/activities witnessed </a:t>
            </a:r>
          </a:p>
          <a:p>
            <a:pPr lvl="1"/>
            <a:r>
              <a:rPr lang="en-US" dirty="0"/>
              <a:t>Look for typos or errors that could trigger audit issues</a:t>
            </a:r>
          </a:p>
          <a:p>
            <a:r>
              <a:rPr lang="en-US" dirty="0"/>
              <a:t>Evaluate Consultant Supplemental Fee Requests</a:t>
            </a:r>
          </a:p>
          <a:p>
            <a:r>
              <a:rPr lang="en-US" dirty="0"/>
              <a:t>Complete Consultant Performance Evaluations</a:t>
            </a:r>
          </a:p>
          <a:p>
            <a:pPr lvl="1"/>
            <a:r>
              <a:rPr lang="en-US" dirty="0"/>
              <a:t>Stage 1</a:t>
            </a:r>
          </a:p>
          <a:p>
            <a:pPr lvl="1"/>
            <a:r>
              <a:rPr lang="en-US" dirty="0"/>
              <a:t>Stage 2</a:t>
            </a:r>
          </a:p>
          <a:p>
            <a:pPr lvl="1"/>
            <a:r>
              <a:rPr lang="en-US" dirty="0"/>
              <a:t>Stage 3</a:t>
            </a:r>
          </a:p>
          <a:p>
            <a:pPr lvl="1"/>
            <a:r>
              <a:rPr lang="en-US" dirty="0"/>
              <a:t>Final Tracings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92A5-C2FE-F7EC-B61E-619B847A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4866-69B8-EF3C-9A3F-4137182D1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Projects</a:t>
            </a:r>
          </a:p>
          <a:p>
            <a:pPr lvl="1"/>
            <a:r>
              <a:rPr lang="en-US" dirty="0"/>
              <a:t>Review Quarterly Reports and Attend Quarterly Meetings</a:t>
            </a:r>
          </a:p>
          <a:p>
            <a:pPr lvl="2"/>
            <a:r>
              <a:rPr lang="en-US" dirty="0"/>
              <a:t>Update Schedules</a:t>
            </a:r>
          </a:p>
          <a:p>
            <a:pPr lvl="2"/>
            <a:r>
              <a:rPr lang="en-US" dirty="0"/>
              <a:t>Provide feedback on development progress for program administrators</a:t>
            </a:r>
          </a:p>
          <a:p>
            <a:pPr lvl="1"/>
            <a:r>
              <a:rPr lang="en-US" dirty="0"/>
              <a:t>Assist ERC’s Upon Request</a:t>
            </a:r>
          </a:p>
          <a:p>
            <a:pPr lvl="1"/>
            <a:r>
              <a:rPr lang="en-US" dirty="0"/>
              <a:t>Project Consultant Reviews at Final Tracings</a:t>
            </a:r>
          </a:p>
        </p:txBody>
      </p:sp>
    </p:spTree>
    <p:extLst>
      <p:ext uri="{BB962C8B-B14F-4D97-AF65-F5344CB8AC3E}">
        <p14:creationId xmlns:p14="http://schemas.microsoft.com/office/powerpoint/2010/main" val="858949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BAB054-6880-A744-C22E-7A0664C8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8F4DC0-A338-CDEC-FA12-DAA5BA1D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Manager Insights</a:t>
            </a:r>
          </a:p>
          <a:p>
            <a:pPr lvl="1"/>
            <a:r>
              <a:rPr lang="en-US" dirty="0"/>
              <a:t>Jennifer</a:t>
            </a:r>
          </a:p>
          <a:p>
            <a:pPr lvl="2"/>
            <a:r>
              <a:rPr lang="en-US" dirty="0"/>
              <a:t>It’s unacceptable for a designer to bring a problem to our attention with no solutions or suggested next steps. This is what we are paying for. </a:t>
            </a:r>
          </a:p>
          <a:p>
            <a:pPr lvl="1"/>
            <a:r>
              <a:rPr lang="en-US" dirty="0"/>
              <a:t>Taylor</a:t>
            </a:r>
          </a:p>
          <a:p>
            <a:pPr lvl="2"/>
            <a:r>
              <a:rPr lang="en-US" dirty="0"/>
              <a:t>PM – Consultant communication is so important because of the extensive internal communication that is constantly happening. When things change, be it scope, schedule or budget, </a:t>
            </a:r>
            <a:r>
              <a:rPr lang="en-US" u="sng" dirty="0"/>
              <a:t>we need to know why!</a:t>
            </a:r>
            <a:endParaRPr lang="en-US" dirty="0"/>
          </a:p>
          <a:p>
            <a:pPr lvl="1"/>
            <a:r>
              <a:rPr lang="en-US" dirty="0"/>
              <a:t>Sacha</a:t>
            </a:r>
          </a:p>
          <a:p>
            <a:pPr lvl="2"/>
            <a:r>
              <a:rPr lang="en-US" dirty="0"/>
              <a:t>Consultant PMs need to be the ones to keep INDOT PMs informed, you don’t want the INDOT PM to find out about a project problem from someone else. Ensure PMs are included in or aware of all INDOT coordination.</a:t>
            </a:r>
          </a:p>
          <a:p>
            <a:pPr lvl="1"/>
            <a:r>
              <a:rPr lang="en-US" dirty="0"/>
              <a:t>Kim</a:t>
            </a:r>
          </a:p>
          <a:p>
            <a:pPr lvl="2"/>
            <a:r>
              <a:rPr lang="en-US" dirty="0"/>
              <a:t>Early communication of potential change managements is tremendously helpful due to the amount of work needed to get them through the process.</a:t>
            </a:r>
          </a:p>
        </p:txBody>
      </p:sp>
    </p:spTree>
    <p:extLst>
      <p:ext uri="{BB962C8B-B14F-4D97-AF65-F5344CB8AC3E}">
        <p14:creationId xmlns:p14="http://schemas.microsoft.com/office/powerpoint/2010/main" val="1548220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2D84-6B49-97B2-6C83-5B480299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8253A-17AD-08F1-2995-17545C908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 Progress Meetings</a:t>
            </a:r>
          </a:p>
          <a:p>
            <a:r>
              <a:rPr lang="en-US" dirty="0"/>
              <a:t>Ensure project purpose is carried on through construction</a:t>
            </a:r>
          </a:p>
          <a:p>
            <a:r>
              <a:rPr lang="en-US" dirty="0"/>
              <a:t>Oversee fulfillment of project commitments </a:t>
            </a:r>
          </a:p>
          <a:p>
            <a:r>
              <a:rPr lang="en-US" dirty="0"/>
              <a:t>Assist with determining participating vs. non-participating change orders</a:t>
            </a:r>
          </a:p>
          <a:p>
            <a:r>
              <a:rPr lang="en-US" dirty="0"/>
              <a:t>Track Error &amp; Omission change orders</a:t>
            </a:r>
          </a:p>
          <a:p>
            <a:pPr lvl="1"/>
            <a:r>
              <a:rPr lang="en-US" dirty="0"/>
              <a:t>Recoverable vs. Non-Recoverable</a:t>
            </a:r>
          </a:p>
          <a:p>
            <a:r>
              <a:rPr lang="en-US" dirty="0"/>
              <a:t>Document and share lessons learned</a:t>
            </a:r>
          </a:p>
          <a:p>
            <a:r>
              <a:rPr lang="en-US" dirty="0"/>
              <a:t>Oversee the unofficial detour process</a:t>
            </a:r>
          </a:p>
          <a:p>
            <a:r>
              <a:rPr lang="en-US" dirty="0"/>
              <a:t>When applicable, manage public outreach</a:t>
            </a:r>
          </a:p>
        </p:txBody>
      </p:sp>
    </p:spTree>
    <p:extLst>
      <p:ext uri="{BB962C8B-B14F-4D97-AF65-F5344CB8AC3E}">
        <p14:creationId xmlns:p14="http://schemas.microsoft.com/office/powerpoint/2010/main" val="327737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18BF62-5CAF-93ED-A3C6-FDA9DCD7A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Time to build the project!</a:t>
            </a:r>
          </a:p>
          <a:p>
            <a:r>
              <a:rPr lang="en-US" dirty="0"/>
              <a:t>Project Lead transfers from Project Manager to Project Engineer/Supervisor </a:t>
            </a:r>
          </a:p>
          <a:p>
            <a:r>
              <a:rPr lang="en-US" dirty="0"/>
              <a:t>Point of transfer occurs at the Pre-Construction Conference</a:t>
            </a:r>
          </a:p>
          <a:p>
            <a:r>
              <a:rPr lang="en-US" u="sng" dirty="0"/>
              <a:t>Project Managers are still involved throughout construction</a:t>
            </a:r>
            <a:endParaRPr lang="en-US" dirty="0"/>
          </a:p>
          <a:p>
            <a:endParaRPr lang="en-US" u="sng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BAA8DD-420D-458A-8A08-5C7A6E2D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Construction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7D96E5FC-E64D-0002-62AB-E6917B1DDCF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3739234"/>
              </p:ext>
            </p:extLst>
          </p:nvPr>
        </p:nvGraphicFramePr>
        <p:xfrm>
          <a:off x="6248400" y="914400"/>
          <a:ext cx="5791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B488E4E-2E14-38FE-0986-E059C8951DA7}"/>
              </a:ext>
            </a:extLst>
          </p:cNvPr>
          <p:cNvSpPr/>
          <p:nvPr/>
        </p:nvSpPr>
        <p:spPr>
          <a:xfrm rot="2889191">
            <a:off x="8584017" y="2159078"/>
            <a:ext cx="2895600" cy="449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2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BAB054-6880-A744-C22E-7A0664C8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Construction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8F4DC0-A338-CDEC-FA12-DAA5BA1D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Manager Insights</a:t>
            </a:r>
          </a:p>
          <a:p>
            <a:pPr lvl="1"/>
            <a:r>
              <a:rPr lang="en-US" dirty="0"/>
              <a:t>Jennifer</a:t>
            </a:r>
          </a:p>
          <a:p>
            <a:pPr lvl="2"/>
            <a:r>
              <a:rPr lang="en-US" dirty="0"/>
              <a:t>Designers and Project Managers need to agree with the level of involvement in progress meetings. </a:t>
            </a:r>
          </a:p>
          <a:p>
            <a:pPr lvl="1"/>
            <a:r>
              <a:rPr lang="en-US" dirty="0"/>
              <a:t>Taylor</a:t>
            </a:r>
          </a:p>
          <a:p>
            <a:pPr lvl="2"/>
            <a:r>
              <a:rPr lang="en-US" dirty="0"/>
              <a:t>Change Orders – we are required to ensure that the change order is still in compliance with the project planning/environmental/permit documents. Especially when plan revisions are involved.</a:t>
            </a:r>
          </a:p>
          <a:p>
            <a:pPr lvl="2"/>
            <a:r>
              <a:rPr lang="en-US" dirty="0"/>
              <a:t>Customer Services inquiries are heavier during this phase, so we still need consultant support to address the questions as they arise.</a:t>
            </a:r>
          </a:p>
          <a:p>
            <a:pPr lvl="1"/>
            <a:r>
              <a:rPr lang="en-US" dirty="0"/>
              <a:t>Sacha</a:t>
            </a:r>
          </a:p>
          <a:p>
            <a:pPr lvl="2"/>
            <a:r>
              <a:rPr lang="en-US" dirty="0"/>
              <a:t>Lessons learned are so important to improve the quality of future projects. Whenever any are identified throughout the construction process, please ensure the PMs are in the loop.</a:t>
            </a:r>
          </a:p>
          <a:p>
            <a:pPr lvl="1"/>
            <a:r>
              <a:rPr lang="en-US" dirty="0"/>
              <a:t>Kim</a:t>
            </a:r>
          </a:p>
          <a:p>
            <a:pPr lvl="2"/>
            <a:r>
              <a:rPr lang="en-US" dirty="0"/>
              <a:t>Include PMs on all correspondence with construction, we’re still involved! And we’re the one’s approving the invoices!</a:t>
            </a:r>
          </a:p>
        </p:txBody>
      </p:sp>
    </p:spTree>
    <p:extLst>
      <p:ext uri="{BB962C8B-B14F-4D97-AF65-F5344CB8AC3E}">
        <p14:creationId xmlns:p14="http://schemas.microsoft.com/office/powerpoint/2010/main" val="985482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18BF62-5CAF-93ED-A3C6-FDA9DCD7A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Project Managers ensure timely closeout of all INDOT projects</a:t>
            </a:r>
          </a:p>
          <a:p>
            <a:r>
              <a:rPr lang="en-US" dirty="0"/>
              <a:t>Make sure final invoices for all phases have been received and paid.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16D5A-A597-A0C2-4E48-2CA80B1694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Ensure contract tasks were fulfilled </a:t>
            </a:r>
          </a:p>
          <a:p>
            <a:pPr lvl="2"/>
            <a:r>
              <a:rPr lang="en-US" dirty="0"/>
              <a:t>Consultant Contracts</a:t>
            </a:r>
          </a:p>
          <a:p>
            <a:pPr lvl="2"/>
            <a:r>
              <a:rPr lang="en-US" dirty="0"/>
              <a:t>INDOT/LPA Contracts</a:t>
            </a:r>
          </a:p>
          <a:p>
            <a:pPr lvl="2"/>
            <a:r>
              <a:rPr lang="en-US" dirty="0"/>
              <a:t>Interlocal Agreements</a:t>
            </a:r>
          </a:p>
          <a:p>
            <a:pPr lvl="2"/>
            <a:r>
              <a:rPr lang="en-US" dirty="0"/>
              <a:t>Maintenance Agreements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BAA8DD-420D-458A-8A08-5C7A6E2D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– Final Closeout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5DF936-4C4B-50E1-679A-23CDF6828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1" y="3014617"/>
            <a:ext cx="8763000" cy="29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2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BAB054-6880-A744-C22E-7A0664C8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– Final Closeout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8F4DC0-A338-CDEC-FA12-DAA5BA1D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Manager Insights</a:t>
            </a:r>
          </a:p>
          <a:p>
            <a:pPr lvl="1"/>
            <a:r>
              <a:rPr lang="en-US" dirty="0"/>
              <a:t>Jennifer </a:t>
            </a:r>
          </a:p>
          <a:p>
            <a:pPr lvl="2"/>
            <a:r>
              <a:rPr lang="en-US" dirty="0"/>
              <a:t>Project close out can get really complicated if an error in invoicing is found in audit, PLEASE review invoices before your finance department sends them out to help us avoid a big mess at the end of a project!! </a:t>
            </a:r>
          </a:p>
          <a:p>
            <a:pPr lvl="1"/>
            <a:r>
              <a:rPr lang="en-US" dirty="0"/>
              <a:t>Taylor</a:t>
            </a:r>
          </a:p>
          <a:p>
            <a:pPr lvl="2"/>
            <a:r>
              <a:rPr lang="en-US" dirty="0"/>
              <a:t>If a project has been completed for a while and are we asking the consultant if they are done invoicing, there needs to be a </a:t>
            </a:r>
            <a:r>
              <a:rPr lang="en-US" u="sng" dirty="0"/>
              <a:t>very</a:t>
            </a:r>
            <a:r>
              <a:rPr lang="en-US" dirty="0"/>
              <a:t> good reason if the answer to that question is no. </a:t>
            </a:r>
          </a:p>
          <a:p>
            <a:pPr lvl="1"/>
            <a:r>
              <a:rPr lang="en-US" dirty="0"/>
              <a:t>Sacha</a:t>
            </a:r>
          </a:p>
          <a:p>
            <a:pPr lvl="2"/>
            <a:r>
              <a:rPr lang="en-US" dirty="0"/>
              <a:t>Invoice regularly so that PO’s stay active. At least every 6 months – or explain why you can’t invoice for 6 months. Keep us informed! </a:t>
            </a:r>
          </a:p>
          <a:p>
            <a:pPr lvl="1"/>
            <a:r>
              <a:rPr lang="en-US" dirty="0"/>
              <a:t>Kim</a:t>
            </a:r>
          </a:p>
          <a:p>
            <a:pPr lvl="2"/>
            <a:r>
              <a:rPr lang="en-US" dirty="0"/>
              <a:t>Mark your last invoice appropriately so POs don’t sit open indefinitely, even if the balance is zero.</a:t>
            </a:r>
          </a:p>
        </p:txBody>
      </p:sp>
    </p:spTree>
    <p:extLst>
      <p:ext uri="{BB962C8B-B14F-4D97-AF65-F5344CB8AC3E}">
        <p14:creationId xmlns:p14="http://schemas.microsoft.com/office/powerpoint/2010/main" val="1571903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476AB0-75E9-259D-A585-7D017E4F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Parting Words</a:t>
            </a:r>
          </a:p>
        </p:txBody>
      </p:sp>
      <p:pic>
        <p:nvPicPr>
          <p:cNvPr id="11" name="Content Placeholder 10" descr="A group of women standing in a room&#10;&#10;Description automatically generated">
            <a:extLst>
              <a:ext uri="{FF2B5EF4-FFF2-40B4-BE49-F238E27FC236}">
                <a16:creationId xmlns:a16="http://schemas.microsoft.com/office/drawing/2014/main" id="{26E2F460-55B7-84BD-E402-240D56932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34" y="914400"/>
            <a:ext cx="7102532" cy="5257800"/>
          </a:xfrm>
        </p:spPr>
      </p:pic>
    </p:spTree>
    <p:extLst>
      <p:ext uri="{BB962C8B-B14F-4D97-AF65-F5344CB8AC3E}">
        <p14:creationId xmlns:p14="http://schemas.microsoft.com/office/powerpoint/2010/main" val="2566955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AA3B9-DD5E-7C61-202D-0E44FE77C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914400"/>
            <a:ext cx="4495800" cy="5257800"/>
          </a:xfrm>
        </p:spPr>
        <p:txBody>
          <a:bodyPr anchor="ctr"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8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Jennifer Beck, PMP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Senior Project Manager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Indiana Department of Transportation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Greenfield District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8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Cell: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(765) 745-8276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8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Email:</a:t>
            </a:r>
            <a:r>
              <a:rPr lang="en-US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jbeck@indot.in.gov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1B2E8-6884-DA7F-5BA1-B5CBB97C5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914400"/>
            <a:ext cx="3733798" cy="5257800"/>
          </a:xfrm>
        </p:spPr>
        <p:txBody>
          <a:bodyPr anchor="ctr"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8A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8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Taylor Darrah</a:t>
            </a:r>
            <a:b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Project Manager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Indiana Department of Transportation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Greenfield District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8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Office: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(317) 467-3915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8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Cell: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(317) 526-6080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8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Email: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TDarrah@indot.in.gov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16754-5833-F930-66FD-9F048CA4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A person standing in front of a flag&#10;&#10;Description automatically generated">
            <a:extLst>
              <a:ext uri="{FF2B5EF4-FFF2-40B4-BE49-F238E27FC236}">
                <a16:creationId xmlns:a16="http://schemas.microsoft.com/office/drawing/2014/main" id="{4905525A-3743-D366-7BE3-13C908100F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530" b="-530"/>
          <a:stretch/>
        </p:blipFill>
        <p:spPr>
          <a:xfrm>
            <a:off x="6819901" y="1066800"/>
            <a:ext cx="2438400" cy="2133600"/>
          </a:xfrm>
          <a:prstGeom prst="rect">
            <a:avLst/>
          </a:prstGeom>
        </p:spPr>
      </p:pic>
      <p:pic>
        <p:nvPicPr>
          <p:cNvPr id="7" name="Picture 6" descr="A person with blonde hair&#10;&#10;Description automatically generated">
            <a:extLst>
              <a:ext uri="{FF2B5EF4-FFF2-40B4-BE49-F238E27FC236}">
                <a16:creationId xmlns:a16="http://schemas.microsoft.com/office/drawing/2014/main" id="{06C609F4-4293-E0AF-6A59-4AF9C0E8CE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42" y="1066800"/>
            <a:ext cx="2382707" cy="21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4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CB8B5-962D-8C54-F472-03D4A97733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Greenfield District PM Teams</a:t>
            </a:r>
          </a:p>
          <a:p>
            <a:endParaRPr lang="en-US" dirty="0"/>
          </a:p>
          <a:p>
            <a:r>
              <a:rPr lang="en-US" b="1" dirty="0"/>
              <a:t>Tipton/Albany Sub</a:t>
            </a:r>
          </a:p>
          <a:p>
            <a:pPr lvl="1"/>
            <a:r>
              <a:rPr lang="en-US" b="1" dirty="0"/>
              <a:t>Jennifer Beck, Taylor Darrah, Sacha Teague, Kim Szewczak</a:t>
            </a:r>
          </a:p>
          <a:p>
            <a:r>
              <a:rPr lang="en-US" dirty="0"/>
              <a:t>Greenfield/Cambridge City Sub</a:t>
            </a:r>
          </a:p>
          <a:p>
            <a:pPr lvl="1"/>
            <a:r>
              <a:rPr lang="en-US" dirty="0"/>
              <a:t>Nathan Riggs, Don </a:t>
            </a:r>
            <a:r>
              <a:rPr lang="en-US" dirty="0" err="1"/>
              <a:t>McGhghy</a:t>
            </a:r>
            <a:r>
              <a:rPr lang="en-US" dirty="0"/>
              <a:t>, Ashleigh Pattison, Jodi Riall</a:t>
            </a:r>
          </a:p>
          <a:p>
            <a:r>
              <a:rPr lang="en-US" dirty="0"/>
              <a:t>Indy Sub</a:t>
            </a:r>
          </a:p>
          <a:p>
            <a:pPr lvl="1"/>
            <a:r>
              <a:rPr lang="en-US" dirty="0"/>
              <a:t>Christine Williams, HT Pham, Sarah Doyle, Stacey Sorrell</a:t>
            </a:r>
          </a:p>
        </p:txBody>
      </p:sp>
      <p:pic>
        <p:nvPicPr>
          <p:cNvPr id="5" name="Content Placeholder 4" descr="A map of a city&#10;&#10;Description automatically generated">
            <a:extLst>
              <a:ext uri="{FF2B5EF4-FFF2-40B4-BE49-F238E27FC236}">
                <a16:creationId xmlns:a16="http://schemas.microsoft.com/office/drawing/2014/main" id="{855F9BA1-CE31-7354-D508-A7C575F536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87" y="914400"/>
            <a:ext cx="5295625" cy="52578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3478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888A-013E-007D-81D6-3CBC3AD0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855F87-104E-14A7-471E-624905A48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39453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44C379D-FEC2-EBC1-A1BB-7BA8BE3A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90323"/>
            <a:ext cx="281883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8CED972-D4DB-5AF4-04AD-CE09C805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828800"/>
            <a:ext cx="2924804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2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D629-BB1E-E85A-DB05-4A56C7B8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82988A-5E3E-5BC3-460D-57845940A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267200"/>
            <a:ext cx="118872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Taylor Darrah                      Kim Szewczak	         Sacha Teague	</a:t>
            </a:r>
          </a:p>
          <a:p>
            <a:pPr marL="0" indent="0">
              <a:buNone/>
            </a:pPr>
            <a:r>
              <a:rPr lang="en-US" sz="1600" dirty="0"/>
              <a:t>                  Jay, Randolph, Delaware   		 Hamilton &amp; Madison 			 Tipton, Howard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</p:txBody>
      </p:sp>
      <p:pic>
        <p:nvPicPr>
          <p:cNvPr id="4" name="Picture 3" descr="A person standing in front of a flag&#10;&#10;Description automatically generated">
            <a:extLst>
              <a:ext uri="{FF2B5EF4-FFF2-40B4-BE49-F238E27FC236}">
                <a16:creationId xmlns:a16="http://schemas.microsoft.com/office/drawing/2014/main" id="{27E249F1-95A1-264A-3CED-77F011148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530" b="-530"/>
          <a:stretch/>
        </p:blipFill>
        <p:spPr>
          <a:xfrm>
            <a:off x="895930" y="1981200"/>
            <a:ext cx="2438400" cy="2133600"/>
          </a:xfrm>
          <a:prstGeom prst="rect">
            <a:avLst/>
          </a:prstGeom>
        </p:spPr>
      </p:pic>
      <p:pic>
        <p:nvPicPr>
          <p:cNvPr id="6" name="Picture 5" descr="A person wearing glasses and a necklace&#10;&#10;Description automatically generated">
            <a:extLst>
              <a:ext uri="{FF2B5EF4-FFF2-40B4-BE49-F238E27FC236}">
                <a16:creationId xmlns:a16="http://schemas.microsoft.com/office/drawing/2014/main" id="{E67E2634-9123-3259-A15E-C948955C0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05" y="1958236"/>
            <a:ext cx="2076719" cy="2179527"/>
          </a:xfrm>
          <a:prstGeom prst="rect">
            <a:avLst/>
          </a:prstGeom>
        </p:spPr>
      </p:pic>
      <p:pic>
        <p:nvPicPr>
          <p:cNvPr id="8" name="Picture 7" descr="A person with long brown hair smiling&#10;&#10;Description automatically generated">
            <a:extLst>
              <a:ext uri="{FF2B5EF4-FFF2-40B4-BE49-F238E27FC236}">
                <a16:creationId xmlns:a16="http://schemas.microsoft.com/office/drawing/2014/main" id="{04839248-0676-56DC-2456-D4BA9C54F1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6" t="1887" r="9434" b="24528"/>
          <a:stretch/>
        </p:blipFill>
        <p:spPr>
          <a:xfrm>
            <a:off x="8181314" y="1935272"/>
            <a:ext cx="2111329" cy="22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F116BE-4A33-A699-F59E-E6973AB8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Asset Management Cycle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B30292C-6ED2-40AA-AB25-1A90F5DE2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829313"/>
              </p:ext>
            </p:extLst>
          </p:nvPr>
        </p:nvGraphicFramePr>
        <p:xfrm>
          <a:off x="152400" y="914400"/>
          <a:ext cx="1188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5CA19EBA-B1C5-CD50-3C2E-EA2BD1189375}"/>
              </a:ext>
            </a:extLst>
          </p:cNvPr>
          <p:cNvSpPr/>
          <p:nvPr/>
        </p:nvSpPr>
        <p:spPr>
          <a:xfrm>
            <a:off x="6705600" y="2324100"/>
            <a:ext cx="2438400" cy="2438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3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5AB8-63A8-3FF5-38EF-4B89428C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33059A-257E-8B33-1A93-A67EC57EC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36617"/>
              </p:ext>
            </p:extLst>
          </p:nvPr>
        </p:nvGraphicFramePr>
        <p:xfrm>
          <a:off x="152400" y="914400"/>
          <a:ext cx="1188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02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51C2A-055A-40C1-43FF-2FA529BECA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New Project Assignment is Made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Technical Services Scoping</a:t>
            </a:r>
          </a:p>
          <a:p>
            <a:pPr lvl="2"/>
            <a:r>
              <a:rPr lang="en-US" dirty="0"/>
              <a:t>Virtual Van Trips / Call for Projects</a:t>
            </a:r>
          </a:p>
          <a:p>
            <a:pPr lvl="2"/>
            <a:r>
              <a:rPr lang="en-US" dirty="0"/>
              <a:t>Mini Scope / Engineering Assessment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Local Program Funding Award</a:t>
            </a:r>
          </a:p>
          <a:p>
            <a:pPr lvl="2"/>
            <a:r>
              <a:rPr lang="en-US" dirty="0"/>
              <a:t>Rural or MPO Project Application</a:t>
            </a:r>
          </a:p>
          <a:p>
            <a:pPr lvl="2"/>
            <a:r>
              <a:rPr lang="en-US" dirty="0"/>
              <a:t>Early Coordination Meeting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BA340-F34F-AC69-34A7-4ABB298A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Initiation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3017D331-028C-003D-2614-3E1AE2CAD3A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2018271"/>
              </p:ext>
            </p:extLst>
          </p:nvPr>
        </p:nvGraphicFramePr>
        <p:xfrm>
          <a:off x="6248400" y="914400"/>
          <a:ext cx="5791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FC3C0D2-0123-4496-7EF5-07FD277905E2}"/>
              </a:ext>
            </a:extLst>
          </p:cNvPr>
          <p:cNvSpPr/>
          <p:nvPr/>
        </p:nvSpPr>
        <p:spPr>
          <a:xfrm rot="18770034">
            <a:off x="8576371" y="418304"/>
            <a:ext cx="2895600" cy="449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6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E4C6-23B6-F202-E393-AC813753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 Lifecycle -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3B6A-10A8-BF36-E7E2-F06FB4065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Project Assignment Checklist* for an INDOT Project Manager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Confirm all scoping documents have been received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Review for potential project bundling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Determine appropriate delivery method (in-house, small purchase, on-call, RFP)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Confirm/Request funding to be programmed and added to the TIP and/or STIP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Update SPMS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Project Team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Schedule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Risk Assessment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Log Notes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  *</a:t>
            </a:r>
            <a:r>
              <a:rPr lang="en-US" i="1" dirty="0"/>
              <a:t>Not all inclusive</a:t>
            </a:r>
          </a:p>
        </p:txBody>
      </p:sp>
    </p:spTree>
    <p:extLst>
      <p:ext uri="{BB962C8B-B14F-4D97-AF65-F5344CB8AC3E}">
        <p14:creationId xmlns:p14="http://schemas.microsoft.com/office/powerpoint/2010/main" val="1465531719"/>
      </p:ext>
    </p:extLst>
  </p:cSld>
  <p:clrMapOvr>
    <a:masterClrMapping/>
  </p:clrMapOvr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2F722A07-29CF-4167-BBAE-539D3C7FD18C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45DC57B1-4452-4196-9389-CC71171F7E60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BC745019-3EEB-4DBF-8BB1-C52D7F509A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b5066c-6899-482b-9ea0-5145f9da9989" xsi:nil="true"/>
    <lcf76f155ced4ddcb4097134ff3c332f xmlns="2afbd0e1-49a6-4b2b-ac3d-1e5a24db9a3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4D9654BF6D8F4AAA50E67A4BD6E9DB" ma:contentTypeVersion="16" ma:contentTypeDescription="Create a new document." ma:contentTypeScope="" ma:versionID="3d973f940c9e3d2a663e514c25df8fc9">
  <xsd:schema xmlns:xsd="http://www.w3.org/2001/XMLSchema" xmlns:xs="http://www.w3.org/2001/XMLSchema" xmlns:p="http://schemas.microsoft.com/office/2006/metadata/properties" xmlns:ns2="2afbd0e1-49a6-4b2b-ac3d-1e5a24db9a3f" xmlns:ns3="fc89ccaa-1b23-456c-900c-abe6a1fd087d" xmlns:ns4="ddb5066c-6899-482b-9ea0-5145f9da9989" targetNamespace="http://schemas.microsoft.com/office/2006/metadata/properties" ma:root="true" ma:fieldsID="8883a46190192cea1bf5aa32c855ee8d" ns2:_="" ns3:_="" ns4:_="">
    <xsd:import namespace="2afbd0e1-49a6-4b2b-ac3d-1e5a24db9a3f"/>
    <xsd:import namespace="fc89ccaa-1b23-456c-900c-abe6a1fd087d"/>
    <xsd:import namespace="ddb5066c-6899-482b-9ea0-5145f9da9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bd0e1-49a6-4b2b-ac3d-1e5a24db9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9ccaa-1b23-456c-900c-abe6a1fd087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5066c-6899-482b-9ea0-5145f9da998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bdd4765-dfae-437b-8aff-65c67702db75}" ma:internalName="TaxCatchAll" ma:showField="CatchAllData" ma:web="fc89ccaa-1b23-456c-900c-abe6a1fd08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F02EF8-857D-4AC9-A177-2AF336F7F1A1}">
  <ds:schemaRefs>
    <ds:schemaRef ds:uri="http://schemas.microsoft.com/office/2006/metadata/properties"/>
    <ds:schemaRef ds:uri="http://schemas.microsoft.com/office/infopath/2007/PartnerControls"/>
    <ds:schemaRef ds:uri="dc9c2c80-8d8a-455f-8aef-1aeb4cfdf8ff"/>
    <ds:schemaRef ds:uri="a00171ac-d508-439b-b0ef-9257df99897a"/>
    <ds:schemaRef ds:uri="ddb5066c-6899-482b-9ea0-5145f9da9989"/>
    <ds:schemaRef ds:uri="2afbd0e1-49a6-4b2b-ac3d-1e5a24db9a3f"/>
  </ds:schemaRefs>
</ds:datastoreItem>
</file>

<file path=customXml/itemProps2.xml><?xml version="1.0" encoding="utf-8"?>
<ds:datastoreItem xmlns:ds="http://schemas.openxmlformats.org/officeDocument/2006/customXml" ds:itemID="{BA295982-0782-4D48-8D30-08F25EFCC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fbd0e1-49a6-4b2b-ac3d-1e5a24db9a3f"/>
    <ds:schemaRef ds:uri="fc89ccaa-1b23-456c-900c-abe6a1fd087d"/>
    <ds:schemaRef ds:uri="ddb5066c-6899-482b-9ea0-5145f9da99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2C4AC6-5B11-47E5-B934-3C8617943E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2211</TotalTime>
  <Words>1658</Words>
  <Application>Microsoft Office PowerPoint</Application>
  <PresentationFormat>Widescreen</PresentationFormat>
  <Paragraphs>299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Tahoma</vt:lpstr>
      <vt:lpstr>Wingdings</vt:lpstr>
      <vt:lpstr>INDOT Theme</vt:lpstr>
      <vt:lpstr>1_Title Slide</vt:lpstr>
      <vt:lpstr>2_Blank Slide</vt:lpstr>
      <vt:lpstr>Project Lifecycle Insights From a District Project Manager</vt:lpstr>
      <vt:lpstr>Agenda</vt:lpstr>
      <vt:lpstr>Introduction</vt:lpstr>
      <vt:lpstr>Introduction</vt:lpstr>
      <vt:lpstr>Introduction</vt:lpstr>
      <vt:lpstr>INDOT Asset Management Cycle</vt:lpstr>
      <vt:lpstr>INDOT Project Lifecycle</vt:lpstr>
      <vt:lpstr>INDOT Project Lifecycle - Initiation</vt:lpstr>
      <vt:lpstr>INDOT Project Lifecycle - Initiation</vt:lpstr>
      <vt:lpstr>INDOT Project Lifecycle - Initiation</vt:lpstr>
      <vt:lpstr>INDOT Project Lifecycle - Initiation</vt:lpstr>
      <vt:lpstr>INDOT Project Lifecycle - Initiation</vt:lpstr>
      <vt:lpstr>INDOT Project Lifecycle - Initiation</vt:lpstr>
      <vt:lpstr>INDOT Project Lifecycle - Development</vt:lpstr>
      <vt:lpstr>INDOT Project Lifecycle - Development</vt:lpstr>
      <vt:lpstr>INDOT Project Lifecycle - Development</vt:lpstr>
      <vt:lpstr>INDOT Project Lifecycle - Development</vt:lpstr>
      <vt:lpstr>INDOT Project Lifecycle - Development</vt:lpstr>
      <vt:lpstr>INDOT Project Lifecycle - Development</vt:lpstr>
      <vt:lpstr>INDOT Project Lifecycle - Development</vt:lpstr>
      <vt:lpstr>INDOT Project Lifecycle - Development</vt:lpstr>
      <vt:lpstr>INDOT Project Lifecycle - Development</vt:lpstr>
      <vt:lpstr>INDOT Project Lifecycle - Construction</vt:lpstr>
      <vt:lpstr>INDOT Project Lifecycle - Construction</vt:lpstr>
      <vt:lpstr>INDOT Project Lifecycle - Construction</vt:lpstr>
      <vt:lpstr>INDOT Project Lifecycle – Final Closeout</vt:lpstr>
      <vt:lpstr>INDOT Project Lifecycle – Final Closeout</vt:lpstr>
      <vt:lpstr>Parting Words</vt:lpstr>
      <vt:lpstr>Questions?</vt:lpstr>
    </vt:vector>
  </TitlesOfParts>
  <Manager/>
  <Company>Indiana Office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Lifecycle Insights From a District Project Manager</dc:title>
  <dc:creator>Beck, Jennifer</dc:creator>
  <cp:lastModifiedBy>Rizzo, Calvin J</cp:lastModifiedBy>
  <cp:revision>16</cp:revision>
  <dcterms:created xsi:type="dcterms:W3CDTF">2024-05-06T16:34:55Z</dcterms:created>
  <dcterms:modified xsi:type="dcterms:W3CDTF">2024-05-21T11:34:23Z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0x010100FFE2E5712EF3764989B33331FEBA30B7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