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776" r:id="rId5"/>
    <p:sldId id="716" r:id="rId6"/>
    <p:sldId id="778" r:id="rId7"/>
    <p:sldId id="718" r:id="rId8"/>
    <p:sldId id="719" r:id="rId9"/>
    <p:sldId id="721" r:id="rId10"/>
    <p:sldId id="777" r:id="rId11"/>
    <p:sldId id="324" r:id="rId12"/>
    <p:sldId id="722" r:id="rId13"/>
    <p:sldId id="723" r:id="rId14"/>
    <p:sldId id="725" r:id="rId15"/>
    <p:sldId id="726" r:id="rId16"/>
    <p:sldId id="724" r:id="rId17"/>
    <p:sldId id="727" r:id="rId18"/>
    <p:sldId id="729" r:id="rId19"/>
    <p:sldId id="732" r:id="rId20"/>
    <p:sldId id="735" r:id="rId21"/>
    <p:sldId id="779" r:id="rId22"/>
    <p:sldId id="782" r:id="rId23"/>
    <p:sldId id="781" r:id="rId24"/>
    <p:sldId id="783" r:id="rId25"/>
    <p:sldId id="784" r:id="rId26"/>
    <p:sldId id="785" r:id="rId27"/>
    <p:sldId id="786" r:id="rId28"/>
    <p:sldId id="787" r:id="rId29"/>
    <p:sldId id="788" r:id="rId30"/>
    <p:sldId id="789" r:id="rId31"/>
    <p:sldId id="780" r:id="rId32"/>
    <p:sldId id="800" r:id="rId33"/>
    <p:sldId id="753" r:id="rId34"/>
    <p:sldId id="754" r:id="rId35"/>
    <p:sldId id="755" r:id="rId36"/>
    <p:sldId id="756" r:id="rId37"/>
    <p:sldId id="752" r:id="rId38"/>
    <p:sldId id="757" r:id="rId39"/>
    <p:sldId id="751" r:id="rId40"/>
    <p:sldId id="798" r:id="rId41"/>
    <p:sldId id="758" r:id="rId42"/>
    <p:sldId id="759" r:id="rId43"/>
    <p:sldId id="761" r:id="rId44"/>
    <p:sldId id="794" r:id="rId45"/>
    <p:sldId id="764" r:id="rId46"/>
    <p:sldId id="801" r:id="rId47"/>
    <p:sldId id="790" r:id="rId48"/>
    <p:sldId id="765" r:id="rId49"/>
    <p:sldId id="767" r:id="rId50"/>
    <p:sldId id="769" r:id="rId51"/>
    <p:sldId id="770" r:id="rId52"/>
    <p:sldId id="771" r:id="rId53"/>
    <p:sldId id="773" r:id="rId54"/>
    <p:sldId id="795" r:id="rId55"/>
    <p:sldId id="775" r:id="rId56"/>
    <p:sldId id="792" r:id="rId57"/>
    <p:sldId id="793" r:id="rId58"/>
    <p:sldId id="750" r:id="rId59"/>
    <p:sldId id="791" r:id="rId60"/>
    <p:sldId id="797" r:id="rId61"/>
    <p:sldId id="796" r:id="rId62"/>
    <p:sldId id="799" r:id="rId63"/>
    <p:sldId id="748" r:id="rId64"/>
    <p:sldId id="67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86C74E-399C-4384-A2E9-6B8C3D6C4319}">
          <p14:sldIdLst/>
        </p14:section>
        <p14:section name="Sixense" id="{FFFBED0F-03CC-8C4D-9C23-737F08E1856F}">
          <p14:sldIdLst>
            <p14:sldId id="776"/>
            <p14:sldId id="716"/>
            <p14:sldId id="778"/>
            <p14:sldId id="718"/>
            <p14:sldId id="719"/>
            <p14:sldId id="721"/>
            <p14:sldId id="777"/>
            <p14:sldId id="324"/>
            <p14:sldId id="722"/>
            <p14:sldId id="723"/>
            <p14:sldId id="725"/>
            <p14:sldId id="726"/>
            <p14:sldId id="724"/>
            <p14:sldId id="727"/>
            <p14:sldId id="729"/>
            <p14:sldId id="732"/>
            <p14:sldId id="735"/>
            <p14:sldId id="779"/>
            <p14:sldId id="782"/>
            <p14:sldId id="781"/>
            <p14:sldId id="783"/>
            <p14:sldId id="784"/>
            <p14:sldId id="785"/>
            <p14:sldId id="786"/>
            <p14:sldId id="787"/>
            <p14:sldId id="788"/>
            <p14:sldId id="789"/>
            <p14:sldId id="780"/>
            <p14:sldId id="800"/>
            <p14:sldId id="753"/>
            <p14:sldId id="754"/>
            <p14:sldId id="755"/>
            <p14:sldId id="756"/>
            <p14:sldId id="752"/>
            <p14:sldId id="757"/>
            <p14:sldId id="751"/>
            <p14:sldId id="798"/>
            <p14:sldId id="758"/>
            <p14:sldId id="759"/>
            <p14:sldId id="761"/>
            <p14:sldId id="794"/>
            <p14:sldId id="764"/>
            <p14:sldId id="801"/>
            <p14:sldId id="790"/>
            <p14:sldId id="765"/>
            <p14:sldId id="767"/>
            <p14:sldId id="769"/>
            <p14:sldId id="770"/>
            <p14:sldId id="771"/>
            <p14:sldId id="773"/>
            <p14:sldId id="795"/>
            <p14:sldId id="775"/>
            <p14:sldId id="792"/>
            <p14:sldId id="793"/>
            <p14:sldId id="750"/>
            <p14:sldId id="791"/>
            <p14:sldId id="797"/>
            <p14:sldId id="796"/>
            <p14:sldId id="799"/>
            <p14:sldId id="748"/>
            <p14:sldId id="6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AB Kaoutar" initials="KK" lastIdx="1" clrIdx="0">
    <p:extLst>
      <p:ext uri="{19B8F6BF-5375-455C-9EA6-DF929625EA0E}">
        <p15:presenceInfo xmlns:p15="http://schemas.microsoft.com/office/powerpoint/2012/main" userId="S::kaoutar.kaab@vinci-construction.com::d6ac8f9a-f80a-4aba-9d5b-57f86bd1f2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69DCB-8B45-DDC7-2BAA-F0946CED8E37}" v="1" dt="2023-02-17T14:29:22.053"/>
    <p1510:client id="{EF8BD515-0DC7-5687-73B6-D89A5D642865}" v="7" dt="2023-02-13T13:41:18.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TMAN Stephanie" userId="S::stephanie.hartman_sixense-group.com#ext#@ingov.onmicrosoft.com::6c884497-9d7d-4540-b8f8-f4c3d11598d6" providerId="AD" clId="Web-{22F69DCB-8B45-DDC7-2BAA-F0946CED8E37}"/>
    <pc:docChg chg="modSld">
      <pc:chgData name="HARTMAN Stephanie" userId="S::stephanie.hartman_sixense-group.com#ext#@ingov.onmicrosoft.com::6c884497-9d7d-4540-b8f8-f4c3d11598d6" providerId="AD" clId="Web-{22F69DCB-8B45-DDC7-2BAA-F0946CED8E37}" dt="2023-02-17T14:29:22.053" v="0" actId="1076"/>
      <pc:docMkLst>
        <pc:docMk/>
      </pc:docMkLst>
      <pc:sldChg chg="modSp">
        <pc:chgData name="HARTMAN Stephanie" userId="S::stephanie.hartman_sixense-group.com#ext#@ingov.onmicrosoft.com::6c884497-9d7d-4540-b8f8-f4c3d11598d6" providerId="AD" clId="Web-{22F69DCB-8B45-DDC7-2BAA-F0946CED8E37}" dt="2023-02-17T14:29:22.053" v="0" actId="1076"/>
        <pc:sldMkLst>
          <pc:docMk/>
          <pc:sldMk cId="958224246" sldId="753"/>
        </pc:sldMkLst>
        <pc:picChg chg="mod">
          <ac:chgData name="HARTMAN Stephanie" userId="S::stephanie.hartman_sixense-group.com#ext#@ingov.onmicrosoft.com::6c884497-9d7d-4540-b8f8-f4c3d11598d6" providerId="AD" clId="Web-{22F69DCB-8B45-DDC7-2BAA-F0946CED8E37}" dt="2023-02-17T14:29:22.053" v="0" actId="1076"/>
          <ac:picMkLst>
            <pc:docMk/>
            <pc:sldMk cId="958224246" sldId="753"/>
            <ac:picMk id="3" creationId="{B9A8CC61-3FFE-43B4-B6C4-D0798F07271F}"/>
          </ac:picMkLst>
        </pc:picChg>
      </pc:sldChg>
    </pc:docChg>
  </pc:docChgLst>
  <pc:docChgLst>
    <pc:chgData name="Everman, Chris" userId="S::ceverman@indot.in.gov::6ecc8798-b17b-4ad8-ac97-5ab6bb25d5fa" providerId="AD" clId="Web-{EF8BD515-0DC7-5687-73B6-D89A5D642865}"/>
    <pc:docChg chg="modSld">
      <pc:chgData name="Everman, Chris" userId="S::ceverman@indot.in.gov::6ecc8798-b17b-4ad8-ac97-5ab6bb25d5fa" providerId="AD" clId="Web-{EF8BD515-0DC7-5687-73B6-D89A5D642865}" dt="2023-02-13T13:41:18.447" v="6" actId="1076"/>
      <pc:docMkLst>
        <pc:docMk/>
      </pc:docMkLst>
      <pc:sldChg chg="modSp">
        <pc:chgData name="Everman, Chris" userId="S::ceverman@indot.in.gov::6ecc8798-b17b-4ad8-ac97-5ab6bb25d5fa" providerId="AD" clId="Web-{EF8BD515-0DC7-5687-73B6-D89A5D642865}" dt="2023-02-13T13:38:48.149" v="4" actId="1076"/>
        <pc:sldMkLst>
          <pc:docMk/>
          <pc:sldMk cId="958224246" sldId="753"/>
        </pc:sldMkLst>
        <pc:picChg chg="mod">
          <ac:chgData name="Everman, Chris" userId="S::ceverman@indot.in.gov::6ecc8798-b17b-4ad8-ac97-5ab6bb25d5fa" providerId="AD" clId="Web-{EF8BD515-0DC7-5687-73B6-D89A5D642865}" dt="2023-02-13T13:38:48.149" v="4" actId="1076"/>
          <ac:picMkLst>
            <pc:docMk/>
            <pc:sldMk cId="958224246" sldId="753"/>
            <ac:picMk id="3" creationId="{B9A8CC61-3FFE-43B4-B6C4-D0798F07271F}"/>
          </ac:picMkLst>
        </pc:picChg>
      </pc:sldChg>
      <pc:sldChg chg="modSp">
        <pc:chgData name="Everman, Chris" userId="S::ceverman@indot.in.gov::6ecc8798-b17b-4ad8-ac97-5ab6bb25d5fa" providerId="AD" clId="Web-{EF8BD515-0DC7-5687-73B6-D89A5D642865}" dt="2023-02-13T13:41:18.447" v="6" actId="1076"/>
        <pc:sldMkLst>
          <pc:docMk/>
          <pc:sldMk cId="2201568647" sldId="800"/>
        </pc:sldMkLst>
        <pc:picChg chg="mod">
          <ac:chgData name="Everman, Chris" userId="S::ceverman@indot.in.gov::6ecc8798-b17b-4ad8-ac97-5ab6bb25d5fa" providerId="AD" clId="Web-{EF8BD515-0DC7-5687-73B6-D89A5D642865}" dt="2023-02-13T13:41:18.447" v="6" actId="1076"/>
          <ac:picMkLst>
            <pc:docMk/>
            <pc:sldMk cId="2201568647" sldId="800"/>
            <ac:picMk id="7" creationId="{EA227133-611D-61E6-6C2D-4612111FF9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EEB7B-BB4D-4841-BAE5-03C93527934F}"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FD430-FD88-477B-B188-2845A8F1B237}" type="slidenum">
              <a:rPr lang="en-US" smtClean="0"/>
              <a:t>‹#›</a:t>
            </a:fld>
            <a:endParaRPr lang="en-US"/>
          </a:p>
        </p:txBody>
      </p:sp>
    </p:spTree>
    <p:extLst>
      <p:ext uri="{BB962C8B-B14F-4D97-AF65-F5344CB8AC3E}">
        <p14:creationId xmlns:p14="http://schemas.microsoft.com/office/powerpoint/2010/main" val="349470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9FB3-EDDF-4B3E-9CD5-5FE38780D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96689A-F093-41CA-B645-E2895F33E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B6FC20-3993-4C66-979E-3C1C6E6CD13A}"/>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5" name="Footer Placeholder 4">
            <a:extLst>
              <a:ext uri="{FF2B5EF4-FFF2-40B4-BE49-F238E27FC236}">
                <a16:creationId xmlns:a16="http://schemas.microsoft.com/office/drawing/2014/main" id="{FBC1FBFA-506D-414A-83D7-DB1730C25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21681-E412-4D3B-AD72-A525E337C517}"/>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426190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867B-FCE5-45AB-8980-A2703A3903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6B3932-4256-4DB7-98DC-B79607E08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EDAAA-40EA-4723-8A4B-617C5206AABF}"/>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5" name="Footer Placeholder 4">
            <a:extLst>
              <a:ext uri="{FF2B5EF4-FFF2-40B4-BE49-F238E27FC236}">
                <a16:creationId xmlns:a16="http://schemas.microsoft.com/office/drawing/2014/main" id="{15F79E21-51FC-48CB-8F3D-84BA1A73B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D6629-F0C7-42F4-8B94-20F4E7AE32A2}"/>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0684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ADEEFC-2CF0-48E8-8DF1-6AE47AC25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99C2C-D6B0-48D1-9A5C-F6B7DE14E2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D57FF-8F3A-4D35-B91F-8691198F4F75}"/>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5" name="Footer Placeholder 4">
            <a:extLst>
              <a:ext uri="{FF2B5EF4-FFF2-40B4-BE49-F238E27FC236}">
                <a16:creationId xmlns:a16="http://schemas.microsoft.com/office/drawing/2014/main" id="{756170D6-111B-47F1-A5CA-02A511B45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5DD6A-B16B-4965-A648-B7EB91FE263E}"/>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1713415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intérieur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3F36FCD-1BCF-3947-978F-8BA51D681A2E}"/>
              </a:ext>
            </a:extLst>
          </p:cNvPr>
          <p:cNvSpPr>
            <a:spLocks noGrp="1"/>
          </p:cNvSpPr>
          <p:nvPr>
            <p:ph type="body" sz="quarter" idx="12" hasCustomPrompt="1"/>
          </p:nvPr>
        </p:nvSpPr>
        <p:spPr>
          <a:xfrm>
            <a:off x="313515" y="202465"/>
            <a:ext cx="1063080" cy="624195"/>
          </a:xfrm>
        </p:spPr>
        <p:txBody>
          <a:bodyPr anchor="b"/>
          <a:lstStyle>
            <a:lvl1pPr marL="0" indent="0" algn="r">
              <a:buNone/>
              <a:defRPr sz="2667" b="1" i="0">
                <a:solidFill>
                  <a:schemeClr val="accent1"/>
                </a:solidFill>
                <a:latin typeface="Vinci Sans Light" panose="02000000000000000000" pitchFamily="2" charset="77"/>
              </a:defRPr>
            </a:lvl1pPr>
          </a:lstStyle>
          <a:p>
            <a:pPr lvl="0"/>
            <a:r>
              <a:rPr lang="en-US"/>
              <a:t>1.0</a:t>
            </a:r>
            <a:endParaRPr lang="fr-FR"/>
          </a:p>
        </p:txBody>
      </p:sp>
      <p:sp>
        <p:nvSpPr>
          <p:cNvPr id="7" name="Content Placeholder 2">
            <a:extLst>
              <a:ext uri="{FF2B5EF4-FFF2-40B4-BE49-F238E27FC236}">
                <a16:creationId xmlns:a16="http://schemas.microsoft.com/office/drawing/2014/main" id="{8C2E5D70-502B-474D-9698-B0C7BED003BD}"/>
              </a:ext>
            </a:extLst>
          </p:cNvPr>
          <p:cNvSpPr>
            <a:spLocks noGrp="1"/>
          </p:cNvSpPr>
          <p:nvPr>
            <p:ph idx="1" hasCustomPrompt="1"/>
          </p:nvPr>
        </p:nvSpPr>
        <p:spPr>
          <a:xfrm>
            <a:off x="1376596" y="1492469"/>
            <a:ext cx="10454771" cy="4527447"/>
          </a:xfrm>
        </p:spPr>
        <p:txBody>
          <a:bodyPr anchor="t"/>
          <a:lstStyle>
            <a:lvl1pPr>
              <a:defRPr sz="2400" b="0" i="0">
                <a:latin typeface="Vinci Sans Light" panose="02000000000000000000" pitchFamily="2" charset="77"/>
              </a:defRPr>
            </a:lvl1pPr>
            <a:lvl2pPr>
              <a:defRPr sz="2133" b="0" i="0">
                <a:solidFill>
                  <a:schemeClr val="tx1"/>
                </a:solidFill>
                <a:latin typeface="Vinci Sans Light" panose="02000000000000000000" pitchFamily="2" charset="77"/>
              </a:defRPr>
            </a:lvl2pPr>
            <a:lvl3pPr>
              <a:defRPr sz="1867" b="0" i="0">
                <a:latin typeface="Vinci Sans Light" panose="02000000000000000000" pitchFamily="2" charset="77"/>
              </a:defRPr>
            </a:lvl3pPr>
            <a:lvl4pPr>
              <a:defRPr sz="1600" b="0" i="0">
                <a:latin typeface="Vinci Sans Light" panose="02000000000000000000" pitchFamily="2" charset="77"/>
              </a:defRPr>
            </a:lvl4pPr>
            <a:lvl5pPr marL="1828754" indent="0">
              <a:buNone/>
              <a:defRPr sz="1867" b="0" i="0">
                <a:latin typeface="Vinci Sans Light" panose="02000000000000000000" pitchFamily="2" charset="77"/>
              </a:defRPr>
            </a:lvl5pPr>
          </a:lstStyle>
          <a:p>
            <a:pPr lvl="0"/>
            <a:r>
              <a:rPr lang="fr-FR"/>
              <a:t>Click to </a:t>
            </a:r>
            <a:r>
              <a:rPr lang="fr-FR" err="1"/>
              <a:t>add</a:t>
            </a:r>
            <a:r>
              <a:rPr lang="fr-FR"/>
              <a:t> </a:t>
            </a:r>
            <a:r>
              <a:rPr lang="fr-FR" err="1"/>
              <a:t>text</a:t>
            </a:r>
            <a:endParaRPr lang="fr-FR"/>
          </a:p>
          <a:p>
            <a:pPr lvl="1"/>
            <a:r>
              <a:rPr lang="fr-FR"/>
              <a:t>Second </a:t>
            </a:r>
            <a:r>
              <a:rPr lang="fr-FR" err="1"/>
              <a:t>level</a:t>
            </a:r>
            <a:endParaRPr lang="fr-FR"/>
          </a:p>
          <a:p>
            <a:pPr lvl="2"/>
            <a:r>
              <a:rPr lang="fr-FR" err="1"/>
              <a:t>Fhird</a:t>
            </a:r>
            <a:r>
              <a:rPr lang="fr-FR"/>
              <a:t> </a:t>
            </a:r>
            <a:r>
              <a:rPr lang="fr-FR" err="1"/>
              <a:t>level</a:t>
            </a:r>
            <a:endParaRPr lang="fr-FR"/>
          </a:p>
          <a:p>
            <a:pPr lvl="3"/>
            <a:r>
              <a:rPr lang="fr-FR" err="1"/>
              <a:t>Fourth</a:t>
            </a:r>
            <a:r>
              <a:rPr lang="fr-FR"/>
              <a:t> </a:t>
            </a:r>
            <a:r>
              <a:rPr lang="fr-FR" err="1"/>
              <a:t>level</a:t>
            </a:r>
            <a:endParaRPr lang="fr-FR"/>
          </a:p>
          <a:p>
            <a:pPr lvl="3"/>
            <a:r>
              <a:rPr lang="fr-FR" err="1"/>
              <a:t>Fifth</a:t>
            </a:r>
            <a:r>
              <a:rPr lang="fr-FR"/>
              <a:t> </a:t>
            </a:r>
            <a:r>
              <a:rPr lang="fr-FR" err="1"/>
              <a:t>level</a:t>
            </a:r>
            <a:endParaRPr lang="en-US"/>
          </a:p>
        </p:txBody>
      </p:sp>
      <p:sp>
        <p:nvSpPr>
          <p:cNvPr id="9" name="Title 1">
            <a:extLst>
              <a:ext uri="{FF2B5EF4-FFF2-40B4-BE49-F238E27FC236}">
                <a16:creationId xmlns:a16="http://schemas.microsoft.com/office/drawing/2014/main" id="{22C692B4-28B7-7043-8B38-193B7D10D342}"/>
              </a:ext>
            </a:extLst>
          </p:cNvPr>
          <p:cNvSpPr>
            <a:spLocks noGrp="1"/>
          </p:cNvSpPr>
          <p:nvPr>
            <p:ph type="title" hasCustomPrompt="1"/>
          </p:nvPr>
        </p:nvSpPr>
        <p:spPr>
          <a:xfrm>
            <a:off x="1376595" y="202465"/>
            <a:ext cx="10454771" cy="605856"/>
          </a:xfrm>
        </p:spPr>
        <p:txBody>
          <a:bodyPr anchor="b">
            <a:normAutofit/>
          </a:bodyPr>
          <a:lstStyle>
            <a:lvl1pPr>
              <a:defRPr lang="fr-FR" sz="2400" b="0" i="0" kern="1200" cap="none" dirty="0" smtClean="0">
                <a:solidFill>
                  <a:schemeClr val="accent2"/>
                </a:solidFill>
                <a:latin typeface="Vinci Sans Medium" panose="02000000000000000000" pitchFamily="2" charset="77"/>
                <a:ea typeface="+mj-ea"/>
                <a:cs typeface="+mj-cs"/>
              </a:defRPr>
            </a:lvl1pPr>
          </a:lstStyle>
          <a:p>
            <a:r>
              <a:rPr lang="en-US"/>
              <a:t>TITLE</a:t>
            </a:r>
          </a:p>
        </p:txBody>
      </p:sp>
      <p:sp>
        <p:nvSpPr>
          <p:cNvPr id="10" name="Espace réservé du texte 25">
            <a:extLst>
              <a:ext uri="{FF2B5EF4-FFF2-40B4-BE49-F238E27FC236}">
                <a16:creationId xmlns:a16="http://schemas.microsoft.com/office/drawing/2014/main" id="{35F05C6F-53C4-6346-A547-62218505C0EE}"/>
              </a:ext>
            </a:extLst>
          </p:cNvPr>
          <p:cNvSpPr>
            <a:spLocks noGrp="1"/>
          </p:cNvSpPr>
          <p:nvPr>
            <p:ph type="body" sz="quarter" idx="13" hasCustomPrompt="1"/>
          </p:nvPr>
        </p:nvSpPr>
        <p:spPr>
          <a:xfrm>
            <a:off x="1376595" y="746359"/>
            <a:ext cx="10454771" cy="379156"/>
          </a:xfrm>
        </p:spPr>
        <p:txBody>
          <a:bodyPr>
            <a:noAutofit/>
          </a:bodyPr>
          <a:lstStyle>
            <a:lvl1pPr marL="0" indent="0">
              <a:buFontTx/>
              <a:buNone/>
              <a:defRPr sz="1600" b="0" baseline="0">
                <a:solidFill>
                  <a:schemeClr val="accent4"/>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FR"/>
              <a:t>Click to </a:t>
            </a:r>
            <a:r>
              <a:rPr lang="fr-FR" err="1"/>
              <a:t>add</a:t>
            </a:r>
            <a:r>
              <a:rPr lang="fr-FR"/>
              <a:t> </a:t>
            </a:r>
            <a:r>
              <a:rPr lang="fr-FR" err="1"/>
              <a:t>subtitle</a:t>
            </a:r>
            <a:endParaRPr lang="fr-FR"/>
          </a:p>
        </p:txBody>
      </p:sp>
      <p:sp>
        <p:nvSpPr>
          <p:cNvPr id="12" name="Espace réservé du numéro de diapositive 2">
            <a:extLst>
              <a:ext uri="{FF2B5EF4-FFF2-40B4-BE49-F238E27FC236}">
                <a16:creationId xmlns:a16="http://schemas.microsoft.com/office/drawing/2014/main" id="{F0DA4B71-C5D5-8644-98E0-4311C40D0A00}"/>
              </a:ext>
            </a:extLst>
          </p:cNvPr>
          <p:cNvSpPr>
            <a:spLocks noGrp="1"/>
          </p:cNvSpPr>
          <p:nvPr>
            <p:ph type="sldNum" sz="quarter" idx="4"/>
          </p:nvPr>
        </p:nvSpPr>
        <p:spPr>
          <a:xfrm>
            <a:off x="11134277" y="6477982"/>
            <a:ext cx="697089" cy="230796"/>
          </a:xfrm>
          <a:prstGeom prst="rect">
            <a:avLst/>
          </a:prstGeom>
        </p:spPr>
        <p:txBody>
          <a:bodyPr anchor="ctr"/>
          <a:lstStyle>
            <a:lvl1pPr>
              <a:defRPr sz="800" b="1">
                <a:solidFill>
                  <a:schemeClr val="tx1"/>
                </a:solidFill>
                <a:latin typeface="Vinci Sans" panose="02000000000000000000" pitchFamily="2" charset="77"/>
              </a:defRPr>
            </a:lvl1pPr>
          </a:lstStyle>
          <a:p>
            <a:fld id="{90AB3B93-B6AC-5F41-A6A7-2B6095C12416}" type="slidenum">
              <a:rPr lang="fr-FR" smtClean="0"/>
              <a:pPr/>
              <a:t>‹#›</a:t>
            </a:fld>
            <a:endParaRPr lang="fr-FR"/>
          </a:p>
        </p:txBody>
      </p:sp>
      <p:sp>
        <p:nvSpPr>
          <p:cNvPr id="14" name="Espace réservé du pied de page 3">
            <a:extLst>
              <a:ext uri="{FF2B5EF4-FFF2-40B4-BE49-F238E27FC236}">
                <a16:creationId xmlns:a16="http://schemas.microsoft.com/office/drawing/2014/main" id="{7CAAFE62-0E80-B943-BB39-950954677901}"/>
              </a:ext>
            </a:extLst>
          </p:cNvPr>
          <p:cNvSpPr>
            <a:spLocks noGrp="1"/>
          </p:cNvSpPr>
          <p:nvPr>
            <p:ph type="ftr" sz="quarter" idx="3"/>
          </p:nvPr>
        </p:nvSpPr>
        <p:spPr>
          <a:xfrm>
            <a:off x="7019476" y="6477983"/>
            <a:ext cx="4114800" cy="230795"/>
          </a:xfrm>
          <a:prstGeom prst="rect">
            <a:avLst/>
          </a:prstGeom>
        </p:spPr>
        <p:txBody>
          <a:bodyPr anchor="t"/>
          <a:lstStyle>
            <a:lvl1pPr algn="r">
              <a:defRPr sz="933" b="0" i="0">
                <a:solidFill>
                  <a:schemeClr val="bg2">
                    <a:lumMod val="50000"/>
                  </a:schemeClr>
                </a:solidFill>
                <a:latin typeface="Vinci Sans Light" panose="02000000000000000000" pitchFamily="2" charset="77"/>
              </a:defRPr>
            </a:lvl1pPr>
          </a:lstStyle>
          <a:p>
            <a:r>
              <a:rPr lang="fr-FR"/>
              <a:t>SIXENSE PRESENTATION</a:t>
            </a:r>
          </a:p>
        </p:txBody>
      </p:sp>
      <p:cxnSp>
        <p:nvCxnSpPr>
          <p:cNvPr id="11" name="Connecteur droit 10"/>
          <p:cNvCxnSpPr/>
          <p:nvPr userDrawn="1"/>
        </p:nvCxnSpPr>
        <p:spPr>
          <a:xfrm>
            <a:off x="1485206" y="755005"/>
            <a:ext cx="1445847" cy="0"/>
          </a:xfrm>
          <a:prstGeom prst="line">
            <a:avLst/>
          </a:prstGeom>
          <a:ln w="22225">
            <a:solidFill>
              <a:srgbClr val="E200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879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S EN+FR 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440E10-811A-9E40-8A73-010A01411F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reeform 5">
            <a:extLst>
              <a:ext uri="{FF2B5EF4-FFF2-40B4-BE49-F238E27FC236}">
                <a16:creationId xmlns:a16="http://schemas.microsoft.com/office/drawing/2014/main" id="{FB89989D-9478-41B6-A14F-ECA854FE7771}"/>
              </a:ext>
            </a:extLst>
          </p:cNvPr>
          <p:cNvSpPr>
            <a:spLocks/>
          </p:cNvSpPr>
          <p:nvPr userDrawn="1"/>
        </p:nvSpPr>
        <p:spPr bwMode="auto">
          <a:xfrm>
            <a:off x="9675064" y="1"/>
            <a:ext cx="2516936" cy="1866199"/>
          </a:xfrm>
          <a:custGeom>
            <a:avLst/>
            <a:gdLst>
              <a:gd name="T0" fmla="*/ 0 w 1584"/>
              <a:gd name="T1" fmla="*/ 792 h 1166"/>
              <a:gd name="T2" fmla="*/ 224 w 1584"/>
              <a:gd name="T3" fmla="*/ 0 h 1166"/>
              <a:gd name="T4" fmla="*/ 1584 w 1584"/>
              <a:gd name="T5" fmla="*/ 0 h 1166"/>
              <a:gd name="T6" fmla="*/ 1584 w 1584"/>
              <a:gd name="T7" fmla="*/ 1166 h 1166"/>
              <a:gd name="T8" fmla="*/ 0 w 1584"/>
              <a:gd name="T9" fmla="*/ 792 h 1166"/>
              <a:gd name="connsiteX0" fmla="*/ 0 w 10000"/>
              <a:gd name="connsiteY0" fmla="*/ 6792 h 10000"/>
              <a:gd name="connsiteX1" fmla="*/ 1414 w 10000"/>
              <a:gd name="connsiteY1" fmla="*/ 0 h 10000"/>
              <a:gd name="connsiteX2" fmla="*/ 10000 w 10000"/>
              <a:gd name="connsiteY2" fmla="*/ 0 h 10000"/>
              <a:gd name="connsiteX3" fmla="*/ 10000 w 10000"/>
              <a:gd name="connsiteY3" fmla="*/ 10000 h 10000"/>
              <a:gd name="connsiteX4" fmla="*/ 0 w 10000"/>
              <a:gd name="connsiteY4" fmla="*/ 679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792"/>
                </a:moveTo>
                <a:cubicBezTo>
                  <a:pt x="0" y="6792"/>
                  <a:pt x="657" y="2487"/>
                  <a:pt x="1414" y="0"/>
                </a:cubicBezTo>
                <a:lnTo>
                  <a:pt x="10000" y="0"/>
                </a:lnTo>
                <a:lnTo>
                  <a:pt x="10000" y="10000"/>
                </a:lnTo>
                <a:cubicBezTo>
                  <a:pt x="10000" y="10000"/>
                  <a:pt x="3561" y="8795"/>
                  <a:pt x="0" y="6792"/>
                </a:cubicBezTo>
                <a:close/>
              </a:path>
            </a:pathLst>
          </a:custGeom>
          <a:solidFill>
            <a:srgbClr val="D10623"/>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7" name="Image 6">
            <a:extLst>
              <a:ext uri="{FF2B5EF4-FFF2-40B4-BE49-F238E27FC236}">
                <a16:creationId xmlns:a16="http://schemas.microsoft.com/office/drawing/2014/main" id="{BC6C0E52-8D6F-4CCA-B392-A4DBFEB139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909" y="660400"/>
            <a:ext cx="1871579" cy="435763"/>
          </a:xfrm>
          <a:prstGeom prst="rect">
            <a:avLst/>
          </a:prstGeom>
        </p:spPr>
      </p:pic>
    </p:spTree>
    <p:extLst>
      <p:ext uri="{BB962C8B-B14F-4D97-AF65-F5344CB8AC3E}">
        <p14:creationId xmlns:p14="http://schemas.microsoft.com/office/powerpoint/2010/main" val="377351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6341A4F-AB6F-C343-87D4-010AD507D5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999" cy="6882579"/>
          </a:xfrm>
          <a:prstGeom prst="rect">
            <a:avLst/>
          </a:prstGeom>
        </p:spPr>
      </p:pic>
      <p:sp>
        <p:nvSpPr>
          <p:cNvPr id="15" name="Espace réservé du numéro de diapositive 2">
            <a:extLst>
              <a:ext uri="{FF2B5EF4-FFF2-40B4-BE49-F238E27FC236}">
                <a16:creationId xmlns:a16="http://schemas.microsoft.com/office/drawing/2014/main" id="{0FB0461E-C50F-D341-8A29-9B035DF30F0F}"/>
              </a:ext>
            </a:extLst>
          </p:cNvPr>
          <p:cNvSpPr>
            <a:spLocks noGrp="1"/>
          </p:cNvSpPr>
          <p:nvPr>
            <p:ph type="sldNum" sz="quarter" idx="4"/>
          </p:nvPr>
        </p:nvSpPr>
        <p:spPr>
          <a:xfrm>
            <a:off x="11134277" y="6477982"/>
            <a:ext cx="697089" cy="230796"/>
          </a:xfrm>
          <a:prstGeom prst="rect">
            <a:avLst/>
          </a:prstGeom>
        </p:spPr>
        <p:txBody>
          <a:bodyPr anchor="ctr"/>
          <a:lstStyle>
            <a:lvl1pPr>
              <a:defRPr sz="800" b="1">
                <a:solidFill>
                  <a:schemeClr val="tx1"/>
                </a:solidFill>
                <a:latin typeface="Vinci Sans" panose="02000000000000000000" pitchFamily="2" charset="77"/>
              </a:defRPr>
            </a:lvl1pPr>
          </a:lstStyle>
          <a:p>
            <a:fld id="{90AB3B93-B6AC-5F41-A6A7-2B6095C12416}" type="slidenum">
              <a:rPr lang="fr-FR" smtClean="0"/>
              <a:pPr/>
              <a:t>‹#›</a:t>
            </a:fld>
            <a:endParaRPr lang="fr-FR"/>
          </a:p>
        </p:txBody>
      </p:sp>
      <p:sp>
        <p:nvSpPr>
          <p:cNvPr id="16" name="Espace réservé du pied de page 3">
            <a:extLst>
              <a:ext uri="{FF2B5EF4-FFF2-40B4-BE49-F238E27FC236}">
                <a16:creationId xmlns:a16="http://schemas.microsoft.com/office/drawing/2014/main" id="{90ADDC06-F556-CB41-9ADA-87978191A6F8}"/>
              </a:ext>
            </a:extLst>
          </p:cNvPr>
          <p:cNvSpPr>
            <a:spLocks noGrp="1"/>
          </p:cNvSpPr>
          <p:nvPr>
            <p:ph type="ftr" sz="quarter" idx="3"/>
          </p:nvPr>
        </p:nvSpPr>
        <p:spPr>
          <a:xfrm>
            <a:off x="7019476" y="6477983"/>
            <a:ext cx="4114800" cy="230795"/>
          </a:xfrm>
          <a:prstGeom prst="rect">
            <a:avLst/>
          </a:prstGeom>
        </p:spPr>
        <p:txBody>
          <a:bodyPr anchor="t"/>
          <a:lstStyle>
            <a:lvl1pPr algn="r">
              <a:defRPr sz="933" b="0" i="0">
                <a:solidFill>
                  <a:schemeClr val="bg2">
                    <a:lumMod val="50000"/>
                  </a:schemeClr>
                </a:solidFill>
                <a:latin typeface="Vinci Sans Light" panose="02000000000000000000" pitchFamily="2" charset="77"/>
              </a:defRPr>
            </a:lvl1pPr>
          </a:lstStyle>
          <a:p>
            <a:r>
              <a:rPr lang="fr-FR"/>
              <a:t>SIXENSE PRESENTATION</a:t>
            </a:r>
          </a:p>
        </p:txBody>
      </p:sp>
      <p:sp>
        <p:nvSpPr>
          <p:cNvPr id="11" name="Sous-titre 2">
            <a:extLst>
              <a:ext uri="{FF2B5EF4-FFF2-40B4-BE49-F238E27FC236}">
                <a16:creationId xmlns:a16="http://schemas.microsoft.com/office/drawing/2014/main" id="{6E62A6B5-DFC6-2B42-B9B7-67F64F1D4261}"/>
              </a:ext>
            </a:extLst>
          </p:cNvPr>
          <p:cNvSpPr>
            <a:spLocks noGrp="1"/>
          </p:cNvSpPr>
          <p:nvPr>
            <p:ph type="subTitle" idx="1" hasCustomPrompt="1"/>
          </p:nvPr>
        </p:nvSpPr>
        <p:spPr>
          <a:xfrm>
            <a:off x="986970" y="3602568"/>
            <a:ext cx="9681031" cy="925891"/>
          </a:xfrm>
          <a:prstGeom prst="rect">
            <a:avLst/>
          </a:prstGeom>
        </p:spPr>
        <p:txBody>
          <a:bodyPr>
            <a:normAutofit/>
          </a:bodyPr>
          <a:lstStyle>
            <a:lvl1pPr marL="0" indent="0" algn="r">
              <a:buNone/>
              <a:defRPr sz="1733" b="0" i="0">
                <a:solidFill>
                  <a:schemeClr val="bg1"/>
                </a:solidFill>
                <a:latin typeface="Vinci Sans" panose="02000000000000000000"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r-FR"/>
              <a:t>Click to </a:t>
            </a:r>
            <a:r>
              <a:rPr lang="fr-FR" err="1"/>
              <a:t>add</a:t>
            </a:r>
            <a:r>
              <a:rPr lang="fr-FR"/>
              <a:t> </a:t>
            </a:r>
            <a:r>
              <a:rPr lang="fr-FR" err="1"/>
              <a:t>subtitle</a:t>
            </a:r>
            <a:endParaRPr lang="fr-FR"/>
          </a:p>
        </p:txBody>
      </p:sp>
      <p:sp>
        <p:nvSpPr>
          <p:cNvPr id="12" name="Titre 1">
            <a:extLst>
              <a:ext uri="{FF2B5EF4-FFF2-40B4-BE49-F238E27FC236}">
                <a16:creationId xmlns:a16="http://schemas.microsoft.com/office/drawing/2014/main" id="{95EC6455-D2D8-EF49-A3CC-0668926F518C}"/>
              </a:ext>
            </a:extLst>
          </p:cNvPr>
          <p:cNvSpPr>
            <a:spLocks noGrp="1"/>
          </p:cNvSpPr>
          <p:nvPr>
            <p:ph type="title" hasCustomPrompt="1"/>
          </p:nvPr>
        </p:nvSpPr>
        <p:spPr>
          <a:xfrm>
            <a:off x="986971" y="2643785"/>
            <a:ext cx="9681028" cy="958784"/>
          </a:xfrm>
          <a:prstGeom prst="rect">
            <a:avLst/>
          </a:prstGeom>
        </p:spPr>
        <p:txBody>
          <a:bodyPr>
            <a:normAutofit/>
          </a:bodyPr>
          <a:lstStyle>
            <a:lvl1pPr algn="r">
              <a:defRPr sz="2667" b="1" i="0">
                <a:solidFill>
                  <a:schemeClr val="bg1"/>
                </a:solidFill>
                <a:latin typeface="Vinci Sans Light" panose="02000000000000000000" pitchFamily="2" charset="77"/>
              </a:defRPr>
            </a:lvl1pPr>
          </a:lstStyle>
          <a:p>
            <a:pPr algn="r"/>
            <a:r>
              <a:rPr lang="fr-FR" noProof="0"/>
              <a:t>CLICK TO ADD TITLE</a:t>
            </a:r>
            <a:endParaRPr lang="fr-FR" sz="2667" b="0" i="0" cap="none">
              <a:solidFill>
                <a:schemeClr val="bg1"/>
              </a:solidFill>
              <a:latin typeface="Vinci Sans Light" panose="02000000000000000000" pitchFamily="2" charset="77"/>
            </a:endParaRPr>
          </a:p>
        </p:txBody>
      </p:sp>
      <p:sp>
        <p:nvSpPr>
          <p:cNvPr id="17" name="Espace réservé du texte 2">
            <a:extLst>
              <a:ext uri="{FF2B5EF4-FFF2-40B4-BE49-F238E27FC236}">
                <a16:creationId xmlns:a16="http://schemas.microsoft.com/office/drawing/2014/main" id="{99DC2B7C-1A2D-5B4A-967E-8B3158B8716E}"/>
              </a:ext>
            </a:extLst>
          </p:cNvPr>
          <p:cNvSpPr>
            <a:spLocks noGrp="1"/>
          </p:cNvSpPr>
          <p:nvPr>
            <p:ph type="body" idx="13" hasCustomPrompt="1"/>
          </p:nvPr>
        </p:nvSpPr>
        <p:spPr>
          <a:xfrm>
            <a:off x="9126584" y="1507369"/>
            <a:ext cx="1541417" cy="1288196"/>
          </a:xfrm>
          <a:prstGeom prst="rect">
            <a:avLst/>
          </a:prstGeom>
        </p:spPr>
        <p:txBody>
          <a:bodyPr anchor="b">
            <a:normAutofit/>
          </a:bodyPr>
          <a:lstStyle>
            <a:lvl1pPr marL="0" indent="0" algn="r">
              <a:buNone/>
              <a:defRPr sz="6000" b="0" i="0">
                <a:solidFill>
                  <a:schemeClr val="bg1"/>
                </a:solidFill>
                <a:latin typeface="Vinci Sans Medium" panose="02000000000000000000" pitchFamily="2" charset="77"/>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1.0</a:t>
            </a:r>
          </a:p>
        </p:txBody>
      </p:sp>
      <p:cxnSp>
        <p:nvCxnSpPr>
          <p:cNvPr id="18" name="Straight Connector 7">
            <a:extLst>
              <a:ext uri="{FF2B5EF4-FFF2-40B4-BE49-F238E27FC236}">
                <a16:creationId xmlns:a16="http://schemas.microsoft.com/office/drawing/2014/main" id="{A6DCD22C-F4BB-EC44-8A7F-13EDDA758502}"/>
              </a:ext>
            </a:extLst>
          </p:cNvPr>
          <p:cNvCxnSpPr>
            <a:cxnSpLocks/>
          </p:cNvCxnSpPr>
          <p:nvPr userDrawn="1"/>
        </p:nvCxnSpPr>
        <p:spPr>
          <a:xfrm>
            <a:off x="9677289" y="2643785"/>
            <a:ext cx="9971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6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6341A4F-AB6F-C343-87D4-010AD507D5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999" cy="6882579"/>
          </a:xfrm>
          <a:prstGeom prst="rect">
            <a:avLst/>
          </a:prstGeom>
        </p:spPr>
      </p:pic>
      <p:sp>
        <p:nvSpPr>
          <p:cNvPr id="15" name="Espace réservé du numéro de diapositive 2">
            <a:extLst>
              <a:ext uri="{FF2B5EF4-FFF2-40B4-BE49-F238E27FC236}">
                <a16:creationId xmlns:a16="http://schemas.microsoft.com/office/drawing/2014/main" id="{AAA05C3E-2D60-114B-8FCD-3A370B8EC735}"/>
              </a:ext>
            </a:extLst>
          </p:cNvPr>
          <p:cNvSpPr>
            <a:spLocks noGrp="1"/>
          </p:cNvSpPr>
          <p:nvPr>
            <p:ph type="sldNum" sz="quarter" idx="4"/>
          </p:nvPr>
        </p:nvSpPr>
        <p:spPr>
          <a:xfrm>
            <a:off x="11134277" y="6477982"/>
            <a:ext cx="697089" cy="230796"/>
          </a:xfrm>
          <a:prstGeom prst="rect">
            <a:avLst/>
          </a:prstGeom>
        </p:spPr>
        <p:txBody>
          <a:bodyPr anchor="ctr"/>
          <a:lstStyle>
            <a:lvl1pPr>
              <a:defRPr sz="800" b="1">
                <a:solidFill>
                  <a:schemeClr val="tx1"/>
                </a:solidFill>
                <a:latin typeface="Vinci Sans" panose="02000000000000000000" pitchFamily="2" charset="77"/>
              </a:defRPr>
            </a:lvl1pPr>
          </a:lstStyle>
          <a:p>
            <a:fld id="{90AB3B93-B6AC-5F41-A6A7-2B6095C12416}" type="slidenum">
              <a:rPr lang="fr-FR" smtClean="0"/>
              <a:pPr/>
              <a:t>‹#›</a:t>
            </a:fld>
            <a:endParaRPr lang="fr-FR"/>
          </a:p>
        </p:txBody>
      </p:sp>
      <p:sp>
        <p:nvSpPr>
          <p:cNvPr id="16" name="Espace réservé du pied de page 3">
            <a:extLst>
              <a:ext uri="{FF2B5EF4-FFF2-40B4-BE49-F238E27FC236}">
                <a16:creationId xmlns:a16="http://schemas.microsoft.com/office/drawing/2014/main" id="{8442C538-6F84-644A-8C3A-10ED9D9AFAEA}"/>
              </a:ext>
            </a:extLst>
          </p:cNvPr>
          <p:cNvSpPr>
            <a:spLocks noGrp="1"/>
          </p:cNvSpPr>
          <p:nvPr>
            <p:ph type="ftr" sz="quarter" idx="3"/>
          </p:nvPr>
        </p:nvSpPr>
        <p:spPr>
          <a:xfrm>
            <a:off x="7019476" y="6477983"/>
            <a:ext cx="4114800" cy="230795"/>
          </a:xfrm>
          <a:prstGeom prst="rect">
            <a:avLst/>
          </a:prstGeom>
        </p:spPr>
        <p:txBody>
          <a:bodyPr anchor="t"/>
          <a:lstStyle>
            <a:lvl1pPr algn="r">
              <a:defRPr sz="933" b="0" i="0">
                <a:solidFill>
                  <a:schemeClr val="bg2">
                    <a:lumMod val="50000"/>
                  </a:schemeClr>
                </a:solidFill>
                <a:latin typeface="Vinci Sans Light" panose="02000000000000000000" pitchFamily="2" charset="77"/>
              </a:defRPr>
            </a:lvl1pPr>
          </a:lstStyle>
          <a:p>
            <a:r>
              <a:rPr lang="fr-FR"/>
              <a:t>SIXENSE PRESENTATION</a:t>
            </a:r>
          </a:p>
        </p:txBody>
      </p:sp>
      <p:sp>
        <p:nvSpPr>
          <p:cNvPr id="11" name="Sous-titre 2">
            <a:extLst>
              <a:ext uri="{FF2B5EF4-FFF2-40B4-BE49-F238E27FC236}">
                <a16:creationId xmlns:a16="http://schemas.microsoft.com/office/drawing/2014/main" id="{6BA3CF47-109A-A94D-B5A5-837DB13D43A0}"/>
              </a:ext>
            </a:extLst>
          </p:cNvPr>
          <p:cNvSpPr>
            <a:spLocks noGrp="1"/>
          </p:cNvSpPr>
          <p:nvPr>
            <p:ph type="subTitle" idx="1" hasCustomPrompt="1"/>
          </p:nvPr>
        </p:nvSpPr>
        <p:spPr>
          <a:xfrm>
            <a:off x="986970" y="3602568"/>
            <a:ext cx="9681031" cy="925891"/>
          </a:xfrm>
          <a:prstGeom prst="rect">
            <a:avLst/>
          </a:prstGeom>
        </p:spPr>
        <p:txBody>
          <a:bodyPr>
            <a:normAutofit/>
          </a:bodyPr>
          <a:lstStyle>
            <a:lvl1pPr marL="0" indent="0" algn="r">
              <a:buNone/>
              <a:defRPr sz="1733" b="0" i="0">
                <a:solidFill>
                  <a:schemeClr val="bg1"/>
                </a:solidFill>
                <a:latin typeface="Vinci Sans" panose="02000000000000000000"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r-FR"/>
              <a:t>Click to </a:t>
            </a:r>
            <a:r>
              <a:rPr lang="fr-FR" err="1"/>
              <a:t>add</a:t>
            </a:r>
            <a:r>
              <a:rPr lang="fr-FR"/>
              <a:t> </a:t>
            </a:r>
            <a:r>
              <a:rPr lang="fr-FR" err="1"/>
              <a:t>subtitle</a:t>
            </a:r>
            <a:endParaRPr lang="fr-FR"/>
          </a:p>
        </p:txBody>
      </p:sp>
      <p:sp>
        <p:nvSpPr>
          <p:cNvPr id="12" name="Titre 1">
            <a:extLst>
              <a:ext uri="{FF2B5EF4-FFF2-40B4-BE49-F238E27FC236}">
                <a16:creationId xmlns:a16="http://schemas.microsoft.com/office/drawing/2014/main" id="{8F5F03D7-8FBD-6146-8E21-FC09023B3885}"/>
              </a:ext>
            </a:extLst>
          </p:cNvPr>
          <p:cNvSpPr>
            <a:spLocks noGrp="1"/>
          </p:cNvSpPr>
          <p:nvPr>
            <p:ph type="title" hasCustomPrompt="1"/>
          </p:nvPr>
        </p:nvSpPr>
        <p:spPr>
          <a:xfrm>
            <a:off x="986971" y="2643785"/>
            <a:ext cx="9681028" cy="958784"/>
          </a:xfrm>
          <a:prstGeom prst="rect">
            <a:avLst/>
          </a:prstGeom>
        </p:spPr>
        <p:txBody>
          <a:bodyPr>
            <a:normAutofit/>
          </a:bodyPr>
          <a:lstStyle>
            <a:lvl1pPr algn="r">
              <a:defRPr sz="2667" b="1" i="0" baseline="0">
                <a:solidFill>
                  <a:schemeClr val="bg1"/>
                </a:solidFill>
                <a:latin typeface="Vinci Sans Light" panose="02000000000000000000" pitchFamily="2" charset="77"/>
              </a:defRPr>
            </a:lvl1pPr>
          </a:lstStyle>
          <a:p>
            <a:pPr algn="r"/>
            <a:r>
              <a:rPr lang="fr-FR" noProof="0"/>
              <a:t>CLICK TO ADD TITLE</a:t>
            </a:r>
            <a:endParaRPr lang="fr-FR" sz="2667" b="0" i="0" cap="none">
              <a:solidFill>
                <a:schemeClr val="bg1"/>
              </a:solidFill>
              <a:latin typeface="Vinci Sans Light" panose="02000000000000000000" pitchFamily="2" charset="77"/>
            </a:endParaRPr>
          </a:p>
        </p:txBody>
      </p:sp>
      <p:sp>
        <p:nvSpPr>
          <p:cNvPr id="17" name="Espace réservé du texte 2">
            <a:extLst>
              <a:ext uri="{FF2B5EF4-FFF2-40B4-BE49-F238E27FC236}">
                <a16:creationId xmlns:a16="http://schemas.microsoft.com/office/drawing/2014/main" id="{14D56452-B4FF-5E4D-9A61-AAEC53B16DC8}"/>
              </a:ext>
            </a:extLst>
          </p:cNvPr>
          <p:cNvSpPr>
            <a:spLocks noGrp="1"/>
          </p:cNvSpPr>
          <p:nvPr>
            <p:ph type="body" idx="13" hasCustomPrompt="1"/>
          </p:nvPr>
        </p:nvSpPr>
        <p:spPr>
          <a:xfrm>
            <a:off x="9126584" y="1507369"/>
            <a:ext cx="1541417" cy="1288196"/>
          </a:xfrm>
          <a:prstGeom prst="rect">
            <a:avLst/>
          </a:prstGeom>
        </p:spPr>
        <p:txBody>
          <a:bodyPr anchor="b">
            <a:normAutofit/>
          </a:bodyPr>
          <a:lstStyle>
            <a:lvl1pPr marL="0" indent="0" algn="r">
              <a:buNone/>
              <a:defRPr sz="6000" b="0" i="0">
                <a:solidFill>
                  <a:schemeClr val="bg1"/>
                </a:solidFill>
                <a:latin typeface="Vinci Sans Medium" panose="02000000000000000000" pitchFamily="2" charset="77"/>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r-FR"/>
              <a:t>1.0</a:t>
            </a:r>
          </a:p>
        </p:txBody>
      </p:sp>
      <p:cxnSp>
        <p:nvCxnSpPr>
          <p:cNvPr id="18" name="Straight Connector 7">
            <a:extLst>
              <a:ext uri="{FF2B5EF4-FFF2-40B4-BE49-F238E27FC236}">
                <a16:creationId xmlns:a16="http://schemas.microsoft.com/office/drawing/2014/main" id="{5153D7D7-C7C1-7A49-914C-198BD46CA462}"/>
              </a:ext>
            </a:extLst>
          </p:cNvPr>
          <p:cNvCxnSpPr>
            <a:cxnSpLocks/>
          </p:cNvCxnSpPr>
          <p:nvPr userDrawn="1"/>
        </p:nvCxnSpPr>
        <p:spPr>
          <a:xfrm>
            <a:off x="9677289" y="2643785"/>
            <a:ext cx="9971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3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0C09-B684-459C-89B8-069F5B8204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53092-5186-430F-BEE8-AF8FBB141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80EE0-BA85-4B0F-BBF5-6D9F44FED06C}"/>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5" name="Footer Placeholder 4">
            <a:extLst>
              <a:ext uri="{FF2B5EF4-FFF2-40B4-BE49-F238E27FC236}">
                <a16:creationId xmlns:a16="http://schemas.microsoft.com/office/drawing/2014/main" id="{C8522368-2973-4986-9994-D36474EDF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25E61-82C3-4D06-B23D-0FA4E765029D}"/>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266439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884B-6385-4380-A20F-B3F27F502C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5ECBC-417A-4A2C-B0AA-B82F47136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72B1F7-3B5D-42F0-B024-25141EDD0DE9}"/>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5" name="Footer Placeholder 4">
            <a:extLst>
              <a:ext uri="{FF2B5EF4-FFF2-40B4-BE49-F238E27FC236}">
                <a16:creationId xmlns:a16="http://schemas.microsoft.com/office/drawing/2014/main" id="{8BC07ED4-7419-44BE-A737-181B4682F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0F1E2-095C-4A6B-89CC-F504B0CA4EC5}"/>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4542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2EDD-36C7-4CDF-A242-571AFBA7B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58FA33-0B9B-4E48-BBB1-4172B32D90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2C7C9-F465-47C2-AD1F-08A345537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B4EDEB-6B0A-48D1-9149-091F3DE9277D}"/>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6" name="Footer Placeholder 5">
            <a:extLst>
              <a:ext uri="{FF2B5EF4-FFF2-40B4-BE49-F238E27FC236}">
                <a16:creationId xmlns:a16="http://schemas.microsoft.com/office/drawing/2014/main" id="{88ABB223-40F2-4C9A-B52E-20142A5BD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34B53-8A99-439E-AF96-6B75A7453537}"/>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26225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34D2-458D-41C0-91B8-66BA86C2A8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8BC461-2BD9-4B0E-BC2B-5B51A45DD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80421D-5E8C-4434-A358-A2688CD2D2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438E5F-7FD2-4CC3-9222-BE0BA6303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45D8F1-15AE-4C68-9453-CE5A8406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EE475E-3841-4E79-B4C7-3959D4B35E5C}"/>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8" name="Footer Placeholder 7">
            <a:extLst>
              <a:ext uri="{FF2B5EF4-FFF2-40B4-BE49-F238E27FC236}">
                <a16:creationId xmlns:a16="http://schemas.microsoft.com/office/drawing/2014/main" id="{71EEFB07-6C63-4DCD-B8E8-F51343B87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CE497B-0246-489C-A45C-90660108602A}"/>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11257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25CE-5005-4767-A076-9BBE1D9F54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222A5-388D-47FD-A933-119858F139A6}"/>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4" name="Footer Placeholder 3">
            <a:extLst>
              <a:ext uri="{FF2B5EF4-FFF2-40B4-BE49-F238E27FC236}">
                <a16:creationId xmlns:a16="http://schemas.microsoft.com/office/drawing/2014/main" id="{30F9AC83-1166-4078-BDA5-32B68BB58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386ED6-6FD6-48D4-89E5-58275D775E23}"/>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83784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54F633-33D5-415C-87D5-564726FA0042}"/>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3" name="Footer Placeholder 2">
            <a:extLst>
              <a:ext uri="{FF2B5EF4-FFF2-40B4-BE49-F238E27FC236}">
                <a16:creationId xmlns:a16="http://schemas.microsoft.com/office/drawing/2014/main" id="{B813874A-D630-4A87-A59A-9D37245688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773A8-6808-48F5-A546-A73BB0E5CCB2}"/>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77721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9E25-C003-4C92-9CCD-67C6C56BE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2BC9B5-6F58-4173-BE97-95D4FD950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41BB6B-5F5C-46E9-A569-78B98827A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3EB4C-8930-41A0-B639-A5DD3EE7CB3D}"/>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6" name="Footer Placeholder 5">
            <a:extLst>
              <a:ext uri="{FF2B5EF4-FFF2-40B4-BE49-F238E27FC236}">
                <a16:creationId xmlns:a16="http://schemas.microsoft.com/office/drawing/2014/main" id="{7747B7A3-BE16-4330-AA7A-E27653FF9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BB89D-1BDB-48CC-AD7B-6B9D7B2B755F}"/>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3767722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C0EF-C035-49F4-BD3F-1B01FB740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FB699-30B1-4F98-84CE-600ECBAE6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3B1D54-E858-4CCE-A81D-4168C5D6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33C54-E11B-4D09-8451-A78572D0688A}"/>
              </a:ext>
            </a:extLst>
          </p:cNvPr>
          <p:cNvSpPr>
            <a:spLocks noGrp="1"/>
          </p:cNvSpPr>
          <p:nvPr>
            <p:ph type="dt" sz="half" idx="10"/>
          </p:nvPr>
        </p:nvSpPr>
        <p:spPr/>
        <p:txBody>
          <a:bodyPr/>
          <a:lstStyle/>
          <a:p>
            <a:fld id="{3EA73798-A96A-4043-9B04-1011A345762B}" type="datetimeFigureOut">
              <a:rPr lang="en-US" smtClean="0"/>
              <a:t>2/17/2023</a:t>
            </a:fld>
            <a:endParaRPr lang="en-US"/>
          </a:p>
        </p:txBody>
      </p:sp>
      <p:sp>
        <p:nvSpPr>
          <p:cNvPr id="6" name="Footer Placeholder 5">
            <a:extLst>
              <a:ext uri="{FF2B5EF4-FFF2-40B4-BE49-F238E27FC236}">
                <a16:creationId xmlns:a16="http://schemas.microsoft.com/office/drawing/2014/main" id="{1D59E1D0-F427-427F-81B6-AAEAFD6BB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35E32-AE73-48B9-BFD4-B0B346EC24B2}"/>
              </a:ext>
            </a:extLst>
          </p:cNvPr>
          <p:cNvSpPr>
            <a:spLocks noGrp="1"/>
          </p:cNvSpPr>
          <p:nvPr>
            <p:ph type="sldNum" sz="quarter" idx="12"/>
          </p:nvPr>
        </p:nvSpPr>
        <p:spPr/>
        <p:txBody>
          <a:bodyPr/>
          <a:lstStyle/>
          <a:p>
            <a:fld id="{ACFF31FF-67BA-4463-B8B3-761CFDDD895A}" type="slidenum">
              <a:rPr lang="en-US" smtClean="0"/>
              <a:t>‹#›</a:t>
            </a:fld>
            <a:endParaRPr lang="en-US"/>
          </a:p>
        </p:txBody>
      </p:sp>
    </p:spTree>
    <p:extLst>
      <p:ext uri="{BB962C8B-B14F-4D97-AF65-F5344CB8AC3E}">
        <p14:creationId xmlns:p14="http://schemas.microsoft.com/office/powerpoint/2010/main" val="238344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9468AF-FB30-4F45-88EC-AC904A956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784CA3-248C-4C81-B0EB-B6B7DDE05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76529-2645-4170-812B-B90AD048C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73798-A96A-4043-9B04-1011A345762B}" type="datetimeFigureOut">
              <a:rPr lang="en-US" smtClean="0"/>
              <a:t>2/17/2023</a:t>
            </a:fld>
            <a:endParaRPr lang="en-US"/>
          </a:p>
        </p:txBody>
      </p:sp>
      <p:sp>
        <p:nvSpPr>
          <p:cNvPr id="5" name="Footer Placeholder 4">
            <a:extLst>
              <a:ext uri="{FF2B5EF4-FFF2-40B4-BE49-F238E27FC236}">
                <a16:creationId xmlns:a16="http://schemas.microsoft.com/office/drawing/2014/main" id="{8014B4ED-6677-4B6E-BC6C-1955AB3AC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3E7010-D20A-4BF3-BD14-C5BF784DF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F31FF-67BA-4463-B8B3-761CFDDD895A}" type="slidenum">
              <a:rPr lang="en-US" smtClean="0"/>
              <a:t>‹#›</a:t>
            </a:fld>
            <a:endParaRPr lang="en-US"/>
          </a:p>
        </p:txBody>
      </p:sp>
    </p:spTree>
    <p:extLst>
      <p:ext uri="{BB962C8B-B14F-4D97-AF65-F5344CB8AC3E}">
        <p14:creationId xmlns:p14="http://schemas.microsoft.com/office/powerpoint/2010/main" val="1100989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6" r:id="rId13"/>
    <p:sldLayoutId id="2147483669" r:id="rId14"/>
    <p:sldLayoutId id="214748367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F3850-20DB-4E5A-BD8E-9702BEB692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550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3544440" cy="605856"/>
          </a:xfrm>
        </p:spPr>
        <p:txBody>
          <a:bodyPr>
            <a:normAutofit/>
          </a:bodyPr>
          <a:lstStyle/>
          <a:p>
            <a:r>
              <a:rPr lang="en-US">
                <a:solidFill>
                  <a:schemeClr val="accent1">
                    <a:lumMod val="75000"/>
                  </a:schemeClr>
                </a:solidFill>
              </a:rPr>
              <a:t>2.1</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Asset Types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10</a:t>
            </a:fld>
            <a:endParaRPr lang="fr-FR"/>
          </a:p>
        </p:txBody>
      </p:sp>
      <p:pic>
        <p:nvPicPr>
          <p:cNvPr id="2050" name="Picture 6">
            <a:extLst>
              <a:ext uri="{FF2B5EF4-FFF2-40B4-BE49-F238E27FC236}">
                <a16:creationId xmlns:a16="http://schemas.microsoft.com/office/drawing/2014/main" id="{D52D5C5A-0485-4CC6-8A93-7E85114AF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5014" y="6035384"/>
            <a:ext cx="8985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49A16D0-00DE-44A9-A057-00736D49D388}"/>
              </a:ext>
            </a:extLst>
          </p:cNvPr>
          <p:cNvPicPr>
            <a:picLocks noChangeAspect="1"/>
          </p:cNvPicPr>
          <p:nvPr/>
        </p:nvPicPr>
        <p:blipFill>
          <a:blip r:embed="rId3"/>
          <a:stretch>
            <a:fillRect/>
          </a:stretch>
        </p:blipFill>
        <p:spPr>
          <a:xfrm>
            <a:off x="757299" y="1002836"/>
            <a:ext cx="9839535" cy="5032548"/>
          </a:xfrm>
          <a:prstGeom prst="rect">
            <a:avLst/>
          </a:prstGeom>
        </p:spPr>
      </p:pic>
    </p:spTree>
    <p:extLst>
      <p:ext uri="{BB962C8B-B14F-4D97-AF65-F5344CB8AC3E}">
        <p14:creationId xmlns:p14="http://schemas.microsoft.com/office/powerpoint/2010/main" val="238120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2.2</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a:t>
            </a:r>
            <a:r>
              <a:rPr lang="en-US" sz="2400">
                <a:solidFill>
                  <a:schemeClr val="accent1">
                    <a:lumMod val="75000"/>
                  </a:schemeClr>
                </a:solidFill>
                <a:latin typeface="Vinci Sans Light (Body)"/>
                <a:ea typeface="Calibri" panose="020F0502020204030204" pitchFamily="34" charset="0"/>
                <a:cs typeface="Times New Roman" panose="02020603050405020304" pitchFamily="18" charset="0"/>
              </a:rPr>
              <a:t>Asset Chapters and A</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ttributes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11</a:t>
            </a:fld>
            <a:endParaRPr lang="fr-FR"/>
          </a:p>
        </p:txBody>
      </p:sp>
      <p:pic>
        <p:nvPicPr>
          <p:cNvPr id="17" name="Picture 6">
            <a:extLst>
              <a:ext uri="{FF2B5EF4-FFF2-40B4-BE49-F238E27FC236}">
                <a16:creationId xmlns:a16="http://schemas.microsoft.com/office/drawing/2014/main" id="{D0CE553C-8220-4462-9813-0A4808835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F0E7718-BAD5-4B10-977A-B2A60D239123}"/>
              </a:ext>
            </a:extLst>
          </p:cNvPr>
          <p:cNvPicPr>
            <a:picLocks noChangeAspect="1"/>
          </p:cNvPicPr>
          <p:nvPr/>
        </p:nvPicPr>
        <p:blipFill>
          <a:blip r:embed="rId3"/>
          <a:stretch>
            <a:fillRect/>
          </a:stretch>
        </p:blipFill>
        <p:spPr>
          <a:xfrm>
            <a:off x="390734" y="987418"/>
            <a:ext cx="11248493" cy="4398277"/>
          </a:xfrm>
          <a:prstGeom prst="rect">
            <a:avLst/>
          </a:prstGeom>
        </p:spPr>
      </p:pic>
    </p:spTree>
    <p:extLst>
      <p:ext uri="{BB962C8B-B14F-4D97-AF65-F5344CB8AC3E}">
        <p14:creationId xmlns:p14="http://schemas.microsoft.com/office/powerpoint/2010/main" val="358046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5631490" cy="523462"/>
          </a:xfrm>
        </p:spPr>
        <p:txBody>
          <a:bodyPr>
            <a:normAutofit/>
          </a:bodyPr>
          <a:lstStyle/>
          <a:p>
            <a:r>
              <a:rPr lang="en-US">
                <a:solidFill>
                  <a:schemeClr val="accent1">
                    <a:lumMod val="75000"/>
                  </a:schemeClr>
                </a:solidFill>
              </a:rPr>
              <a:t>2.3</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Asset Elements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12</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93D273-5581-4658-A3EE-5B9CC6B3CD7F}"/>
              </a:ext>
            </a:extLst>
          </p:cNvPr>
          <p:cNvPicPr>
            <a:picLocks noChangeAspect="1"/>
          </p:cNvPicPr>
          <p:nvPr/>
        </p:nvPicPr>
        <p:blipFill>
          <a:blip r:embed="rId3"/>
          <a:stretch>
            <a:fillRect/>
          </a:stretch>
        </p:blipFill>
        <p:spPr>
          <a:xfrm>
            <a:off x="870090" y="935358"/>
            <a:ext cx="3540293" cy="5366752"/>
          </a:xfrm>
          <a:prstGeom prst="rect">
            <a:avLst/>
          </a:prstGeom>
        </p:spPr>
      </p:pic>
    </p:spTree>
    <p:extLst>
      <p:ext uri="{BB962C8B-B14F-4D97-AF65-F5344CB8AC3E}">
        <p14:creationId xmlns:p14="http://schemas.microsoft.com/office/powerpoint/2010/main" val="458611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2.4</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Asset Add/Edit</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13</a:t>
            </a:fld>
            <a:endParaRPr lang="fr-FR"/>
          </a:p>
        </p:txBody>
      </p:sp>
      <p:pic>
        <p:nvPicPr>
          <p:cNvPr id="3" name="Picture 2">
            <a:extLst>
              <a:ext uri="{FF2B5EF4-FFF2-40B4-BE49-F238E27FC236}">
                <a16:creationId xmlns:a16="http://schemas.microsoft.com/office/drawing/2014/main" id="{826403CC-72A9-4254-8D48-88408D6D4E0F}"/>
              </a:ext>
            </a:extLst>
          </p:cNvPr>
          <p:cNvPicPr>
            <a:picLocks noChangeAspect="1"/>
          </p:cNvPicPr>
          <p:nvPr/>
        </p:nvPicPr>
        <p:blipFill>
          <a:blip r:embed="rId2"/>
          <a:stretch>
            <a:fillRect/>
          </a:stretch>
        </p:blipFill>
        <p:spPr>
          <a:xfrm>
            <a:off x="116817" y="849650"/>
            <a:ext cx="11869745" cy="1625801"/>
          </a:xfrm>
          <a:prstGeom prst="rect">
            <a:avLst/>
          </a:prstGeom>
        </p:spPr>
      </p:pic>
      <p:pic>
        <p:nvPicPr>
          <p:cNvPr id="7" name="Picture 6">
            <a:extLst>
              <a:ext uri="{FF2B5EF4-FFF2-40B4-BE49-F238E27FC236}">
                <a16:creationId xmlns:a16="http://schemas.microsoft.com/office/drawing/2014/main" id="{E63C0288-D736-4EC2-B7DA-40060A932293}"/>
              </a:ext>
            </a:extLst>
          </p:cNvPr>
          <p:cNvPicPr>
            <a:picLocks noChangeAspect="1"/>
          </p:cNvPicPr>
          <p:nvPr/>
        </p:nvPicPr>
        <p:blipFill>
          <a:blip r:embed="rId3"/>
          <a:stretch>
            <a:fillRect/>
          </a:stretch>
        </p:blipFill>
        <p:spPr>
          <a:xfrm>
            <a:off x="1091780" y="1980201"/>
            <a:ext cx="9166826" cy="4565354"/>
          </a:xfrm>
          <a:prstGeom prst="rect">
            <a:avLst/>
          </a:prstGeom>
        </p:spPr>
      </p:pic>
    </p:spTree>
    <p:extLst>
      <p:ext uri="{BB962C8B-B14F-4D97-AF65-F5344CB8AC3E}">
        <p14:creationId xmlns:p14="http://schemas.microsoft.com/office/powerpoint/2010/main" val="325780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C2A528-5A99-43E5-947F-CF7F018D9A63}"/>
              </a:ext>
            </a:extLst>
          </p:cNvPr>
          <p:cNvPicPr>
            <a:picLocks noChangeAspect="1"/>
          </p:cNvPicPr>
          <p:nvPr/>
        </p:nvPicPr>
        <p:blipFill>
          <a:blip r:embed="rId2"/>
          <a:stretch>
            <a:fillRect/>
          </a:stretch>
        </p:blipFill>
        <p:spPr>
          <a:xfrm>
            <a:off x="271506" y="3769312"/>
            <a:ext cx="11426642" cy="2708670"/>
          </a:xfrm>
          <a:prstGeom prst="rect">
            <a:avLst/>
          </a:prstGeom>
        </p:spPr>
      </p:pic>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2.5</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Element Add/Edit</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14</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1D4C2D5-5F00-4CE1-8556-1342E0BB0927}"/>
              </a:ext>
            </a:extLst>
          </p:cNvPr>
          <p:cNvPicPr>
            <a:picLocks noChangeAspect="1"/>
          </p:cNvPicPr>
          <p:nvPr/>
        </p:nvPicPr>
        <p:blipFill>
          <a:blip r:embed="rId4"/>
          <a:stretch>
            <a:fillRect/>
          </a:stretch>
        </p:blipFill>
        <p:spPr>
          <a:xfrm>
            <a:off x="135029" y="856621"/>
            <a:ext cx="11426642" cy="2652132"/>
          </a:xfrm>
          <a:prstGeom prst="rect">
            <a:avLst/>
          </a:prstGeom>
        </p:spPr>
      </p:pic>
    </p:spTree>
    <p:extLst>
      <p:ext uri="{BB962C8B-B14F-4D97-AF65-F5344CB8AC3E}">
        <p14:creationId xmlns:p14="http://schemas.microsoft.com/office/powerpoint/2010/main" val="38522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2.6</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Asset Documents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15</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951A6CC-17DE-4132-AF21-514273498EBE}"/>
              </a:ext>
            </a:extLst>
          </p:cNvPr>
          <p:cNvPicPr>
            <a:picLocks noChangeAspect="1"/>
          </p:cNvPicPr>
          <p:nvPr/>
        </p:nvPicPr>
        <p:blipFill>
          <a:blip r:embed="rId3"/>
          <a:stretch>
            <a:fillRect/>
          </a:stretch>
        </p:blipFill>
        <p:spPr>
          <a:xfrm>
            <a:off x="165155" y="904153"/>
            <a:ext cx="11511235" cy="3577477"/>
          </a:xfrm>
          <a:prstGeom prst="rect">
            <a:avLst/>
          </a:prstGeom>
        </p:spPr>
      </p:pic>
    </p:spTree>
    <p:extLst>
      <p:ext uri="{BB962C8B-B14F-4D97-AF65-F5344CB8AC3E}">
        <p14:creationId xmlns:p14="http://schemas.microsoft.com/office/powerpoint/2010/main" val="3959145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2.7</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Asset Photos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16</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05D5349-83EE-422A-9AA1-13008FE97041}"/>
              </a:ext>
            </a:extLst>
          </p:cNvPr>
          <p:cNvPicPr>
            <a:picLocks noChangeAspect="1"/>
          </p:cNvPicPr>
          <p:nvPr/>
        </p:nvPicPr>
        <p:blipFill>
          <a:blip r:embed="rId3"/>
          <a:stretch>
            <a:fillRect/>
          </a:stretch>
        </p:blipFill>
        <p:spPr>
          <a:xfrm>
            <a:off x="80646" y="1006627"/>
            <a:ext cx="12024597" cy="1587530"/>
          </a:xfrm>
          <a:prstGeom prst="rect">
            <a:avLst/>
          </a:prstGeom>
        </p:spPr>
      </p:pic>
    </p:spTree>
    <p:extLst>
      <p:ext uri="{BB962C8B-B14F-4D97-AF65-F5344CB8AC3E}">
        <p14:creationId xmlns:p14="http://schemas.microsoft.com/office/powerpoint/2010/main" val="1163622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2.8</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Map</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17</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C196D8E-3735-4AD8-B68F-2C68DACFE017}"/>
              </a:ext>
            </a:extLst>
          </p:cNvPr>
          <p:cNvPicPr>
            <a:picLocks noChangeAspect="1"/>
          </p:cNvPicPr>
          <p:nvPr/>
        </p:nvPicPr>
        <p:blipFill>
          <a:blip r:embed="rId3"/>
          <a:stretch>
            <a:fillRect/>
          </a:stretch>
        </p:blipFill>
        <p:spPr>
          <a:xfrm>
            <a:off x="3307147" y="197721"/>
            <a:ext cx="6638463" cy="6325656"/>
          </a:xfrm>
          <a:prstGeom prst="rect">
            <a:avLst/>
          </a:prstGeom>
        </p:spPr>
      </p:pic>
    </p:spTree>
    <p:extLst>
      <p:ext uri="{BB962C8B-B14F-4D97-AF65-F5344CB8AC3E}">
        <p14:creationId xmlns:p14="http://schemas.microsoft.com/office/powerpoint/2010/main" val="324124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EBA72-E298-4FDB-93B5-E7C81A2A84A6}"/>
              </a:ext>
            </a:extLst>
          </p:cNvPr>
          <p:cNvSpPr>
            <a:spLocks noGrp="1"/>
          </p:cNvSpPr>
          <p:nvPr>
            <p:ph type="sldNum" sz="quarter" idx="4"/>
          </p:nvPr>
        </p:nvSpPr>
        <p:spPr/>
        <p:txBody>
          <a:bodyPr/>
          <a:lstStyle/>
          <a:p>
            <a:fld id="{90AB3B93-B6AC-5F41-A6A7-2B6095C12416}" type="slidenum">
              <a:rPr lang="fr-FR" smtClean="0"/>
              <a:pPr/>
              <a:t>18</a:t>
            </a:fld>
            <a:endParaRPr lang="fr-FR"/>
          </a:p>
        </p:txBody>
      </p:sp>
      <p:sp>
        <p:nvSpPr>
          <p:cNvPr id="3" name="Footer Placeholder 2">
            <a:extLst>
              <a:ext uri="{FF2B5EF4-FFF2-40B4-BE49-F238E27FC236}">
                <a16:creationId xmlns:a16="http://schemas.microsoft.com/office/drawing/2014/main" id="{09DF3C18-F4EB-4785-9AE6-CB74E8825D77}"/>
              </a:ext>
            </a:extLst>
          </p:cNvPr>
          <p:cNvSpPr>
            <a:spLocks noGrp="1"/>
          </p:cNvSpPr>
          <p:nvPr>
            <p:ph type="ftr" sz="quarter" idx="3"/>
          </p:nvPr>
        </p:nvSpPr>
        <p:spPr/>
        <p:txBody>
          <a:bodyPr/>
          <a:lstStyle/>
          <a:p>
            <a:r>
              <a:rPr lang="fr-FR"/>
              <a:t>SIXENSE PRESENTATION</a:t>
            </a:r>
          </a:p>
        </p:txBody>
      </p:sp>
      <p:sp>
        <p:nvSpPr>
          <p:cNvPr id="5" name="Title 4">
            <a:extLst>
              <a:ext uri="{FF2B5EF4-FFF2-40B4-BE49-F238E27FC236}">
                <a16:creationId xmlns:a16="http://schemas.microsoft.com/office/drawing/2014/main" id="{304CC8B2-2F6C-43B5-AF55-9226508B384E}"/>
              </a:ext>
            </a:extLst>
          </p:cNvPr>
          <p:cNvSpPr>
            <a:spLocks noGrp="1"/>
          </p:cNvSpPr>
          <p:nvPr>
            <p:ph type="title"/>
          </p:nvPr>
        </p:nvSpPr>
        <p:spPr/>
        <p:txBody>
          <a:bodyPr/>
          <a:lstStyle/>
          <a:p>
            <a:r>
              <a:rPr lang="en-US">
                <a:latin typeface="Calibri" panose="020F0502020204030204" pitchFamily="34" charset="0"/>
                <a:ea typeface="Times New Roman" panose="02020603050405020304" pitchFamily="18" charset="0"/>
              </a:rPr>
              <a:t>Inspections</a:t>
            </a:r>
            <a:endParaRPr lang="en-US"/>
          </a:p>
        </p:txBody>
      </p:sp>
      <p:sp>
        <p:nvSpPr>
          <p:cNvPr id="7" name="Text Placeholder 5">
            <a:extLst>
              <a:ext uri="{FF2B5EF4-FFF2-40B4-BE49-F238E27FC236}">
                <a16:creationId xmlns:a16="http://schemas.microsoft.com/office/drawing/2014/main" id="{03B7FC43-2987-4D9C-A122-F50C08828E14}"/>
              </a:ext>
            </a:extLst>
          </p:cNvPr>
          <p:cNvSpPr>
            <a:spLocks noGrp="1"/>
          </p:cNvSpPr>
          <p:nvPr>
            <p:ph type="body" idx="13"/>
          </p:nvPr>
        </p:nvSpPr>
        <p:spPr>
          <a:xfrm>
            <a:off x="9126584" y="1507369"/>
            <a:ext cx="1541417" cy="1288196"/>
          </a:xfrm>
        </p:spPr>
        <p:txBody>
          <a:bodyPr/>
          <a:lstStyle/>
          <a:p>
            <a:r>
              <a:rPr lang="en-US"/>
              <a:t>3</a:t>
            </a:r>
          </a:p>
        </p:txBody>
      </p:sp>
    </p:spTree>
    <p:extLst>
      <p:ext uri="{BB962C8B-B14F-4D97-AF65-F5344CB8AC3E}">
        <p14:creationId xmlns:p14="http://schemas.microsoft.com/office/powerpoint/2010/main" val="103520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3.0</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Inspections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19</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73FC9EE2-7ABA-4654-ACCB-E0C5A86C77D5}"/>
              </a:ext>
            </a:extLst>
          </p:cNvPr>
          <p:cNvSpPr>
            <a:spLocks noChangeArrowheads="1"/>
          </p:cNvSpPr>
          <p:nvPr/>
        </p:nvSpPr>
        <p:spPr bwMode="auto">
          <a:xfrm>
            <a:off x="611451" y="1112877"/>
            <a:ext cx="10791856" cy="146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3</a:t>
            </a: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.1 Inspection Menu</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3.2 Inspection Task Info</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3</a:t>
            </a: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.3 Inspection Documents</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3.4 Inspection Photos</a:t>
            </a:r>
          </a:p>
        </p:txBody>
      </p:sp>
    </p:spTree>
    <p:extLst>
      <p:ext uri="{BB962C8B-B14F-4D97-AF65-F5344CB8AC3E}">
        <p14:creationId xmlns:p14="http://schemas.microsoft.com/office/powerpoint/2010/main" val="862296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262295" y="90779"/>
            <a:ext cx="10454771" cy="605856"/>
          </a:xfrm>
        </p:spPr>
        <p:txBody>
          <a:bodyPr/>
          <a:lstStyle/>
          <a:p>
            <a:r>
              <a:rPr lang="en-US">
                <a:solidFill>
                  <a:schemeClr val="accent1">
                    <a:lumMod val="75000"/>
                  </a:schemeClr>
                </a:solidFill>
              </a:rPr>
              <a:t>User Manual Outline</a:t>
            </a: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a:t>
            </a:fld>
            <a:endParaRPr lang="fr-FR"/>
          </a:p>
        </p:txBody>
      </p:sp>
      <p:sp>
        <p:nvSpPr>
          <p:cNvPr id="8" name="Rectangle 1">
            <a:extLst>
              <a:ext uri="{FF2B5EF4-FFF2-40B4-BE49-F238E27FC236}">
                <a16:creationId xmlns:a16="http://schemas.microsoft.com/office/drawing/2014/main" id="{FC2BB3A5-BC7E-4F7A-9601-DAF4BD09FF82}"/>
              </a:ext>
            </a:extLst>
          </p:cNvPr>
          <p:cNvSpPr>
            <a:spLocks noChangeArrowheads="1"/>
          </p:cNvSpPr>
          <p:nvPr/>
        </p:nvSpPr>
        <p:spPr bwMode="auto">
          <a:xfrm>
            <a:off x="580930" y="1178186"/>
            <a:ext cx="5002248" cy="500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342900" marR="0" lvl="0" indent="-342900">
              <a:lnSpc>
                <a:spcPct val="115000"/>
              </a:lnSpc>
              <a:spcBef>
                <a:spcPts val="0"/>
              </a:spcBef>
              <a:spcAft>
                <a:spcPts val="0"/>
              </a:spcAft>
              <a:buFont typeface="+mj-lt"/>
              <a:buAutoNum type="arabicPeriod"/>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Web-General overview</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1.1 Login / Logout</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1.2 Screen concepts</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1.3 T</a:t>
            </a: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abs/</a:t>
            </a: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Fields</a:t>
            </a: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1.4 Menu/buttons</a:t>
            </a:r>
          </a:p>
          <a:p>
            <a:pPr marL="457200" marR="0" lvl="0" indent="-457200">
              <a:lnSpc>
                <a:spcPct val="115000"/>
              </a:lnSpc>
              <a:spcBef>
                <a:spcPts val="0"/>
              </a:spcBef>
              <a:spcAft>
                <a:spcPts val="0"/>
              </a:spcAft>
              <a:buFont typeface="+mj-lt"/>
              <a:buAutoNum type="arabicPeriod" startAt="2"/>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Inventory</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2.1 Asset Types</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2.2 Asset Chapters and A</a:t>
            </a: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ttributes</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2.3 Asset Elements</a:t>
            </a: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2.4 Asset Add/Edit</a:t>
            </a: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2.4 Elements Add/Edit</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2.5 Asset Documents</a:t>
            </a:r>
            <a:endParaRPr lang="en-US" altLang="en-US" sz="1125" b="1"/>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2.6 Asset Photos </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2.8 Map</a:t>
            </a:r>
          </a:p>
        </p:txBody>
      </p:sp>
      <p:pic>
        <p:nvPicPr>
          <p:cNvPr id="7" name="Picture 6">
            <a:extLst>
              <a:ext uri="{FF2B5EF4-FFF2-40B4-BE49-F238E27FC236}">
                <a16:creationId xmlns:a16="http://schemas.microsoft.com/office/drawing/2014/main" id="{A62D0C66-1159-496A-A422-C8F351774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36FFF5C8-E05A-429F-B4E7-2ABE7A332171}"/>
              </a:ext>
            </a:extLst>
          </p:cNvPr>
          <p:cNvSpPr>
            <a:spLocks noChangeArrowheads="1"/>
          </p:cNvSpPr>
          <p:nvPr/>
        </p:nvSpPr>
        <p:spPr bwMode="auto">
          <a:xfrm>
            <a:off x="5156189" y="1178186"/>
            <a:ext cx="5002248" cy="43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914400" marR="0" lvl="1" indent="-457200">
              <a:lnSpc>
                <a:spcPct val="115000"/>
              </a:lnSpc>
              <a:spcBef>
                <a:spcPts val="0"/>
              </a:spcBef>
              <a:spcAft>
                <a:spcPts val="0"/>
              </a:spcAft>
              <a:buAutoNum type="arabicPeriod" startAt="3"/>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Inspections</a:t>
            </a:r>
          </a:p>
          <a:p>
            <a:pPr lvl="2">
              <a:lnSpc>
                <a:spcPct val="115000"/>
              </a:lnSpc>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3.1 Inspection Menu</a:t>
            </a:r>
          </a:p>
          <a:p>
            <a:pPr lvl="2">
              <a:lnSpc>
                <a:spcPct val="115000"/>
              </a:lnSpc>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3.2 Inspection Task Info</a:t>
            </a:r>
          </a:p>
          <a:p>
            <a:pPr lvl="2">
              <a:lnSpc>
                <a:spcPct val="115000"/>
              </a:lnSpc>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3.3 Inspection Documents</a:t>
            </a:r>
          </a:p>
          <a:p>
            <a:pPr lvl="2">
              <a:lnSpc>
                <a:spcPct val="115000"/>
              </a:lnSpc>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3.4 Inspection Photos</a:t>
            </a:r>
          </a:p>
          <a:p>
            <a:pPr lvl="2">
              <a:lnSpc>
                <a:spcPct val="115000"/>
              </a:lnSpc>
            </a:pP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L="914400" marR="0" lvl="1" indent="-457200">
              <a:lnSpc>
                <a:spcPct val="115000"/>
              </a:lnSpc>
              <a:spcBef>
                <a:spcPts val="0"/>
              </a:spcBef>
              <a:spcAft>
                <a:spcPts val="0"/>
              </a:spcAft>
              <a:buAutoNum type="arabicPeriod" startAt="4"/>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Critical Findings</a:t>
            </a:r>
          </a:p>
          <a:p>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	</a:t>
            </a:r>
            <a:r>
              <a:rPr lang="en-US" sz="2000">
                <a:solidFill>
                  <a:schemeClr val="accent1">
                    <a:lumMod val="75000"/>
                  </a:schemeClr>
                </a:solidFill>
              </a:rPr>
              <a:t>4.1</a:t>
            </a: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 Critical Findings Menu</a:t>
            </a:r>
          </a:p>
          <a:p>
            <a:r>
              <a:rPr lang="en-US" sz="2000">
                <a:solidFill>
                  <a:schemeClr val="accent1">
                    <a:lumMod val="75000"/>
                  </a:schemeClr>
                </a:solidFill>
                <a:latin typeface="Vinci Sans Light (Body)"/>
                <a:cs typeface="Times New Roman" panose="02020603050405020304" pitchFamily="18" charset="0"/>
              </a:rPr>
              <a:t>	4.2 Critical Findings Task Info</a:t>
            </a:r>
          </a:p>
          <a:p>
            <a:endParaRPr lang="en-US" sz="2000">
              <a:solidFill>
                <a:schemeClr val="accent1">
                  <a:lumMod val="75000"/>
                </a:schemeClr>
              </a:solidFill>
              <a:latin typeface="Vinci Sans Light (Body)"/>
              <a:cs typeface="Times New Roman" panose="02020603050405020304" pitchFamily="18" charset="0"/>
            </a:endParaRPr>
          </a:p>
          <a:p>
            <a:pPr marL="458788"/>
            <a:r>
              <a:rPr lang="en-US" sz="2000">
                <a:solidFill>
                  <a:schemeClr val="accent1">
                    <a:lumMod val="75000"/>
                  </a:schemeClr>
                </a:solidFill>
                <a:latin typeface="Vinci Sans Light (Body)"/>
                <a:cs typeface="Times New Roman" panose="02020603050405020304" pitchFamily="18" charset="0"/>
              </a:rPr>
              <a:t>5.	UAT Test Scenarios 1/10/2023	</a:t>
            </a:r>
            <a:endParaRPr lang="en-US" sz="2000"/>
          </a:p>
          <a:p>
            <a:pPr marR="0" lvl="1">
              <a:lnSpc>
                <a:spcPct val="115000"/>
              </a:lnSpc>
              <a:spcBef>
                <a:spcPts val="0"/>
              </a:spcBef>
              <a:spcAft>
                <a:spcPts val="0"/>
              </a:spcAft>
            </a:pP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L="900113" lvl="2" indent="-214313" eaLnBrk="0" fontAlgn="base" hangingPunct="0">
              <a:spcBef>
                <a:spcPct val="0"/>
              </a:spcBef>
              <a:spcAft>
                <a:spcPct val="0"/>
              </a:spcAft>
              <a:buFont typeface="Courier New" panose="02070309020205020404" pitchFamily="49" charset="0"/>
              <a:buChar char="o"/>
            </a:pPr>
            <a:endParaRPr lang="en-US" altLang="en-US" sz="1125" b="1"/>
          </a:p>
        </p:txBody>
      </p:sp>
    </p:spTree>
    <p:extLst>
      <p:ext uri="{BB962C8B-B14F-4D97-AF65-F5344CB8AC3E}">
        <p14:creationId xmlns:p14="http://schemas.microsoft.com/office/powerpoint/2010/main" val="113377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3.1</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Inspections Menu</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20</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AC908BF-D897-4D51-BE89-8EAC0CAC6501}"/>
              </a:ext>
            </a:extLst>
          </p:cNvPr>
          <p:cNvPicPr>
            <a:picLocks noChangeAspect="1"/>
          </p:cNvPicPr>
          <p:nvPr/>
        </p:nvPicPr>
        <p:blipFill>
          <a:blip r:embed="rId3"/>
          <a:stretch>
            <a:fillRect/>
          </a:stretch>
        </p:blipFill>
        <p:spPr>
          <a:xfrm>
            <a:off x="209465" y="922538"/>
            <a:ext cx="11660279" cy="2683787"/>
          </a:xfrm>
          <a:prstGeom prst="rect">
            <a:avLst/>
          </a:prstGeom>
        </p:spPr>
      </p:pic>
      <p:pic>
        <p:nvPicPr>
          <p:cNvPr id="8" name="Picture 7">
            <a:extLst>
              <a:ext uri="{FF2B5EF4-FFF2-40B4-BE49-F238E27FC236}">
                <a16:creationId xmlns:a16="http://schemas.microsoft.com/office/drawing/2014/main" id="{945D2A29-200C-48DA-BE55-3ECE732E4B58}"/>
              </a:ext>
            </a:extLst>
          </p:cNvPr>
          <p:cNvPicPr>
            <a:picLocks noChangeAspect="1"/>
          </p:cNvPicPr>
          <p:nvPr/>
        </p:nvPicPr>
        <p:blipFill>
          <a:blip r:embed="rId4"/>
          <a:stretch>
            <a:fillRect/>
          </a:stretch>
        </p:blipFill>
        <p:spPr>
          <a:xfrm>
            <a:off x="0" y="1379101"/>
            <a:ext cx="12192000" cy="4099797"/>
          </a:xfrm>
          <a:prstGeom prst="rect">
            <a:avLst/>
          </a:prstGeom>
        </p:spPr>
      </p:pic>
    </p:spTree>
    <p:extLst>
      <p:ext uri="{BB962C8B-B14F-4D97-AF65-F5344CB8AC3E}">
        <p14:creationId xmlns:p14="http://schemas.microsoft.com/office/powerpoint/2010/main" val="2676545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3.2</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Inspection Task Info</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21</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45D2A29-200C-48DA-BE55-3ECE732E4B58}"/>
              </a:ext>
            </a:extLst>
          </p:cNvPr>
          <p:cNvPicPr>
            <a:picLocks noChangeAspect="1"/>
          </p:cNvPicPr>
          <p:nvPr/>
        </p:nvPicPr>
        <p:blipFill>
          <a:blip r:embed="rId3"/>
          <a:stretch>
            <a:fillRect/>
          </a:stretch>
        </p:blipFill>
        <p:spPr>
          <a:xfrm>
            <a:off x="273916" y="907097"/>
            <a:ext cx="11355479" cy="3818500"/>
          </a:xfrm>
          <a:prstGeom prst="rect">
            <a:avLst/>
          </a:prstGeom>
        </p:spPr>
      </p:pic>
    </p:spTree>
    <p:extLst>
      <p:ext uri="{BB962C8B-B14F-4D97-AF65-F5344CB8AC3E}">
        <p14:creationId xmlns:p14="http://schemas.microsoft.com/office/powerpoint/2010/main" val="1757518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3.3</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Inspection Documents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22</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B36225A-CC76-4EBC-AAFA-D1A851F3B11F}"/>
              </a:ext>
            </a:extLst>
          </p:cNvPr>
          <p:cNvPicPr>
            <a:picLocks noChangeAspect="1"/>
          </p:cNvPicPr>
          <p:nvPr/>
        </p:nvPicPr>
        <p:blipFill>
          <a:blip r:embed="rId3"/>
          <a:stretch>
            <a:fillRect/>
          </a:stretch>
        </p:blipFill>
        <p:spPr>
          <a:xfrm>
            <a:off x="486771" y="927621"/>
            <a:ext cx="10131188" cy="4487006"/>
          </a:xfrm>
          <a:prstGeom prst="rect">
            <a:avLst/>
          </a:prstGeom>
        </p:spPr>
      </p:pic>
    </p:spTree>
    <p:extLst>
      <p:ext uri="{BB962C8B-B14F-4D97-AF65-F5344CB8AC3E}">
        <p14:creationId xmlns:p14="http://schemas.microsoft.com/office/powerpoint/2010/main" val="111435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3.4</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Inspection Photos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23</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AD9E48-5259-4224-A9D7-EDDEC1B83C15}"/>
              </a:ext>
            </a:extLst>
          </p:cNvPr>
          <p:cNvPicPr>
            <a:picLocks noChangeAspect="1"/>
          </p:cNvPicPr>
          <p:nvPr/>
        </p:nvPicPr>
        <p:blipFill>
          <a:blip r:embed="rId3"/>
          <a:stretch>
            <a:fillRect/>
          </a:stretch>
        </p:blipFill>
        <p:spPr>
          <a:xfrm>
            <a:off x="394691" y="1003457"/>
            <a:ext cx="11062120" cy="4748363"/>
          </a:xfrm>
          <a:prstGeom prst="rect">
            <a:avLst/>
          </a:prstGeom>
        </p:spPr>
      </p:pic>
    </p:spTree>
    <p:extLst>
      <p:ext uri="{BB962C8B-B14F-4D97-AF65-F5344CB8AC3E}">
        <p14:creationId xmlns:p14="http://schemas.microsoft.com/office/powerpoint/2010/main" val="2183303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EBA72-E298-4FDB-93B5-E7C81A2A84A6}"/>
              </a:ext>
            </a:extLst>
          </p:cNvPr>
          <p:cNvSpPr>
            <a:spLocks noGrp="1"/>
          </p:cNvSpPr>
          <p:nvPr>
            <p:ph type="sldNum" sz="quarter" idx="4"/>
          </p:nvPr>
        </p:nvSpPr>
        <p:spPr/>
        <p:txBody>
          <a:bodyPr/>
          <a:lstStyle/>
          <a:p>
            <a:fld id="{90AB3B93-B6AC-5F41-A6A7-2B6095C12416}" type="slidenum">
              <a:rPr lang="fr-FR" smtClean="0"/>
              <a:pPr/>
              <a:t>24</a:t>
            </a:fld>
            <a:endParaRPr lang="fr-FR"/>
          </a:p>
        </p:txBody>
      </p:sp>
      <p:sp>
        <p:nvSpPr>
          <p:cNvPr id="3" name="Footer Placeholder 2">
            <a:extLst>
              <a:ext uri="{FF2B5EF4-FFF2-40B4-BE49-F238E27FC236}">
                <a16:creationId xmlns:a16="http://schemas.microsoft.com/office/drawing/2014/main" id="{09DF3C18-F4EB-4785-9AE6-CB74E8825D77}"/>
              </a:ext>
            </a:extLst>
          </p:cNvPr>
          <p:cNvSpPr>
            <a:spLocks noGrp="1"/>
          </p:cNvSpPr>
          <p:nvPr>
            <p:ph type="ftr" sz="quarter" idx="3"/>
          </p:nvPr>
        </p:nvSpPr>
        <p:spPr/>
        <p:txBody>
          <a:bodyPr/>
          <a:lstStyle/>
          <a:p>
            <a:r>
              <a:rPr lang="fr-FR"/>
              <a:t>SIXENSE PRESENTATION</a:t>
            </a:r>
          </a:p>
        </p:txBody>
      </p:sp>
      <p:sp>
        <p:nvSpPr>
          <p:cNvPr id="5" name="Title 4">
            <a:extLst>
              <a:ext uri="{FF2B5EF4-FFF2-40B4-BE49-F238E27FC236}">
                <a16:creationId xmlns:a16="http://schemas.microsoft.com/office/drawing/2014/main" id="{304CC8B2-2F6C-43B5-AF55-9226508B384E}"/>
              </a:ext>
            </a:extLst>
          </p:cNvPr>
          <p:cNvSpPr>
            <a:spLocks noGrp="1"/>
          </p:cNvSpPr>
          <p:nvPr>
            <p:ph type="title"/>
          </p:nvPr>
        </p:nvSpPr>
        <p:spPr/>
        <p:txBody>
          <a:bodyPr/>
          <a:lstStyle/>
          <a:p>
            <a:r>
              <a:rPr lang="en-US">
                <a:latin typeface="Calibri" panose="020F0502020204030204" pitchFamily="34" charset="0"/>
                <a:ea typeface="Times New Roman" panose="02020603050405020304" pitchFamily="18" charset="0"/>
              </a:rPr>
              <a:t>Critical Findings</a:t>
            </a:r>
            <a:endParaRPr lang="en-US"/>
          </a:p>
        </p:txBody>
      </p:sp>
      <p:sp>
        <p:nvSpPr>
          <p:cNvPr id="7" name="Text Placeholder 5">
            <a:extLst>
              <a:ext uri="{FF2B5EF4-FFF2-40B4-BE49-F238E27FC236}">
                <a16:creationId xmlns:a16="http://schemas.microsoft.com/office/drawing/2014/main" id="{03B7FC43-2987-4D9C-A122-F50C08828E14}"/>
              </a:ext>
            </a:extLst>
          </p:cNvPr>
          <p:cNvSpPr>
            <a:spLocks noGrp="1"/>
          </p:cNvSpPr>
          <p:nvPr>
            <p:ph type="body" idx="13"/>
          </p:nvPr>
        </p:nvSpPr>
        <p:spPr>
          <a:xfrm>
            <a:off x="9126584" y="1507369"/>
            <a:ext cx="1541417" cy="1288196"/>
          </a:xfrm>
        </p:spPr>
        <p:txBody>
          <a:bodyPr/>
          <a:lstStyle/>
          <a:p>
            <a:r>
              <a:rPr lang="en-US"/>
              <a:t>4</a:t>
            </a:r>
          </a:p>
        </p:txBody>
      </p:sp>
    </p:spTree>
    <p:extLst>
      <p:ext uri="{BB962C8B-B14F-4D97-AF65-F5344CB8AC3E}">
        <p14:creationId xmlns:p14="http://schemas.microsoft.com/office/powerpoint/2010/main" val="2966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4.0</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Critical Findings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25</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A80C978-DB0C-48B2-A760-BF8D2A4E4662}"/>
              </a:ext>
            </a:extLst>
          </p:cNvPr>
          <p:cNvSpPr txBox="1"/>
          <p:nvPr/>
        </p:nvSpPr>
        <p:spPr>
          <a:xfrm>
            <a:off x="1204430" y="1015105"/>
            <a:ext cx="5357498" cy="646331"/>
          </a:xfrm>
          <a:prstGeom prst="rect">
            <a:avLst/>
          </a:prstGeom>
          <a:noFill/>
        </p:spPr>
        <p:txBody>
          <a:bodyPr wrap="square" rtlCol="0">
            <a:spAutoFit/>
          </a:bodyPr>
          <a:lstStyle/>
          <a:p>
            <a:r>
              <a:rPr lang="en-US">
                <a:solidFill>
                  <a:schemeClr val="accent1">
                    <a:lumMod val="75000"/>
                  </a:schemeClr>
                </a:solidFill>
              </a:rPr>
              <a:t>4.1</a:t>
            </a:r>
            <a:r>
              <a:rPr lang="en-US" sz="1800">
                <a:solidFill>
                  <a:schemeClr val="accent1">
                    <a:lumMod val="75000"/>
                  </a:schemeClr>
                </a:solidFill>
                <a:effectLst/>
                <a:latin typeface="Vinci Sans Light (Body)"/>
                <a:ea typeface="Calibri" panose="020F0502020204030204" pitchFamily="34" charset="0"/>
                <a:cs typeface="Times New Roman" panose="02020603050405020304" pitchFamily="18" charset="0"/>
              </a:rPr>
              <a:t> Critical Findings Menu</a:t>
            </a:r>
          </a:p>
          <a:p>
            <a:r>
              <a:rPr lang="en-US">
                <a:solidFill>
                  <a:schemeClr val="accent1">
                    <a:lumMod val="75000"/>
                  </a:schemeClr>
                </a:solidFill>
                <a:latin typeface="Vinci Sans Light (Body)"/>
                <a:cs typeface="Times New Roman" panose="02020603050405020304" pitchFamily="18" charset="0"/>
              </a:rPr>
              <a:t>4.2 Critical Findings Task Info</a:t>
            </a:r>
            <a:endParaRPr lang="en-US"/>
          </a:p>
        </p:txBody>
      </p:sp>
    </p:spTree>
    <p:extLst>
      <p:ext uri="{BB962C8B-B14F-4D97-AF65-F5344CB8AC3E}">
        <p14:creationId xmlns:p14="http://schemas.microsoft.com/office/powerpoint/2010/main" val="3587515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4.1</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Critical Findings Menu</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26</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37D1F27-CD28-4B77-8CA7-AE4DA9EBB00B}"/>
              </a:ext>
            </a:extLst>
          </p:cNvPr>
          <p:cNvPicPr>
            <a:picLocks noChangeAspect="1"/>
          </p:cNvPicPr>
          <p:nvPr/>
        </p:nvPicPr>
        <p:blipFill>
          <a:blip r:embed="rId3"/>
          <a:stretch>
            <a:fillRect/>
          </a:stretch>
        </p:blipFill>
        <p:spPr>
          <a:xfrm>
            <a:off x="163225" y="958213"/>
            <a:ext cx="11711889" cy="2642092"/>
          </a:xfrm>
          <a:prstGeom prst="rect">
            <a:avLst/>
          </a:prstGeom>
        </p:spPr>
      </p:pic>
    </p:spTree>
    <p:extLst>
      <p:ext uri="{BB962C8B-B14F-4D97-AF65-F5344CB8AC3E}">
        <p14:creationId xmlns:p14="http://schemas.microsoft.com/office/powerpoint/2010/main" val="1207576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rPr>
              <a:t>4.2</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 Critical Finding Task Info</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27</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0D835D6-EE97-4FEF-A1F7-EDCE33FE8083}"/>
              </a:ext>
            </a:extLst>
          </p:cNvPr>
          <p:cNvPicPr>
            <a:picLocks noChangeAspect="1"/>
          </p:cNvPicPr>
          <p:nvPr/>
        </p:nvPicPr>
        <p:blipFill>
          <a:blip r:embed="rId3"/>
          <a:stretch>
            <a:fillRect/>
          </a:stretch>
        </p:blipFill>
        <p:spPr>
          <a:xfrm>
            <a:off x="215508" y="731352"/>
            <a:ext cx="11760983" cy="5862028"/>
          </a:xfrm>
          <a:prstGeom prst="rect">
            <a:avLst/>
          </a:prstGeom>
        </p:spPr>
      </p:pic>
    </p:spTree>
    <p:extLst>
      <p:ext uri="{BB962C8B-B14F-4D97-AF65-F5344CB8AC3E}">
        <p14:creationId xmlns:p14="http://schemas.microsoft.com/office/powerpoint/2010/main" val="298811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EBA72-E298-4FDB-93B5-E7C81A2A84A6}"/>
              </a:ext>
            </a:extLst>
          </p:cNvPr>
          <p:cNvSpPr>
            <a:spLocks noGrp="1"/>
          </p:cNvSpPr>
          <p:nvPr>
            <p:ph type="sldNum" sz="quarter" idx="4"/>
          </p:nvPr>
        </p:nvSpPr>
        <p:spPr/>
        <p:txBody>
          <a:bodyPr/>
          <a:lstStyle/>
          <a:p>
            <a:fld id="{90AB3B93-B6AC-5F41-A6A7-2B6095C12416}" type="slidenum">
              <a:rPr lang="fr-FR" smtClean="0"/>
              <a:pPr/>
              <a:t>28</a:t>
            </a:fld>
            <a:endParaRPr lang="fr-FR"/>
          </a:p>
        </p:txBody>
      </p:sp>
      <p:sp>
        <p:nvSpPr>
          <p:cNvPr id="3" name="Footer Placeholder 2">
            <a:extLst>
              <a:ext uri="{FF2B5EF4-FFF2-40B4-BE49-F238E27FC236}">
                <a16:creationId xmlns:a16="http://schemas.microsoft.com/office/drawing/2014/main" id="{09DF3C18-F4EB-4785-9AE6-CB74E8825D77}"/>
              </a:ext>
            </a:extLst>
          </p:cNvPr>
          <p:cNvSpPr>
            <a:spLocks noGrp="1"/>
          </p:cNvSpPr>
          <p:nvPr>
            <p:ph type="ftr" sz="quarter" idx="3"/>
          </p:nvPr>
        </p:nvSpPr>
        <p:spPr/>
        <p:txBody>
          <a:bodyPr/>
          <a:lstStyle/>
          <a:p>
            <a:r>
              <a:rPr lang="fr-FR"/>
              <a:t>SIXENSE PRESENTATION</a:t>
            </a:r>
          </a:p>
        </p:txBody>
      </p:sp>
      <p:sp>
        <p:nvSpPr>
          <p:cNvPr id="5" name="Title 4">
            <a:extLst>
              <a:ext uri="{FF2B5EF4-FFF2-40B4-BE49-F238E27FC236}">
                <a16:creationId xmlns:a16="http://schemas.microsoft.com/office/drawing/2014/main" id="{304CC8B2-2F6C-43B5-AF55-9226508B384E}"/>
              </a:ext>
            </a:extLst>
          </p:cNvPr>
          <p:cNvSpPr>
            <a:spLocks noGrp="1"/>
          </p:cNvSpPr>
          <p:nvPr>
            <p:ph type="title"/>
          </p:nvPr>
        </p:nvSpPr>
        <p:spPr/>
        <p:txBody>
          <a:bodyPr/>
          <a:lstStyle/>
          <a:p>
            <a:r>
              <a:rPr lang="en-US">
                <a:latin typeface="Calibri" panose="020F0502020204030204" pitchFamily="34" charset="0"/>
                <a:ea typeface="Times New Roman" panose="02020603050405020304" pitchFamily="18" charset="0"/>
              </a:rPr>
              <a:t>UAT Test Scenarios 1/10/2023</a:t>
            </a:r>
            <a:endParaRPr lang="en-US"/>
          </a:p>
        </p:txBody>
      </p:sp>
      <p:sp>
        <p:nvSpPr>
          <p:cNvPr id="7" name="Text Placeholder 5">
            <a:extLst>
              <a:ext uri="{FF2B5EF4-FFF2-40B4-BE49-F238E27FC236}">
                <a16:creationId xmlns:a16="http://schemas.microsoft.com/office/drawing/2014/main" id="{03B7FC43-2987-4D9C-A122-F50C08828E14}"/>
              </a:ext>
            </a:extLst>
          </p:cNvPr>
          <p:cNvSpPr>
            <a:spLocks noGrp="1"/>
          </p:cNvSpPr>
          <p:nvPr>
            <p:ph type="body" idx="13"/>
          </p:nvPr>
        </p:nvSpPr>
        <p:spPr>
          <a:xfrm>
            <a:off x="9126584" y="1507369"/>
            <a:ext cx="1541417" cy="1288196"/>
          </a:xfrm>
        </p:spPr>
        <p:txBody>
          <a:bodyPr/>
          <a:lstStyle/>
          <a:p>
            <a:r>
              <a:rPr lang="en-US"/>
              <a:t>5</a:t>
            </a:r>
          </a:p>
        </p:txBody>
      </p:sp>
    </p:spTree>
    <p:extLst>
      <p:ext uri="{BB962C8B-B14F-4D97-AF65-F5344CB8AC3E}">
        <p14:creationId xmlns:p14="http://schemas.microsoft.com/office/powerpoint/2010/main" val="109241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9</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29</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b="0" i="0">
                <a:solidFill>
                  <a:srgbClr val="000000"/>
                </a:solidFill>
                <a:effectLst/>
                <a:latin typeface="Calibri" panose="020F0502020204030204" pitchFamily="34" charset="0"/>
              </a:rPr>
              <a:t>Reset Filter in the top right of the page. Navigate to the Maintenance/History Menu. Select record with the type = to “History”. See bridge history..</a:t>
            </a:r>
            <a:endParaRPr lang="en-US" sz="1000"/>
          </a:p>
        </p:txBody>
      </p:sp>
      <p:pic>
        <p:nvPicPr>
          <p:cNvPr id="7" name="Picture 6">
            <a:extLst>
              <a:ext uri="{FF2B5EF4-FFF2-40B4-BE49-F238E27FC236}">
                <a16:creationId xmlns:a16="http://schemas.microsoft.com/office/drawing/2014/main" id="{EA227133-611D-61E6-6C2D-4612111FF990}"/>
              </a:ext>
            </a:extLst>
          </p:cNvPr>
          <p:cNvPicPr>
            <a:picLocks noChangeAspect="1"/>
          </p:cNvPicPr>
          <p:nvPr/>
        </p:nvPicPr>
        <p:blipFill>
          <a:blip r:embed="rId3"/>
          <a:stretch>
            <a:fillRect/>
          </a:stretch>
        </p:blipFill>
        <p:spPr>
          <a:xfrm>
            <a:off x="986886" y="1335330"/>
            <a:ext cx="11245235" cy="5524601"/>
          </a:xfrm>
          <a:prstGeom prst="rect">
            <a:avLst/>
          </a:prstGeom>
        </p:spPr>
      </p:pic>
    </p:spTree>
    <p:extLst>
      <p:ext uri="{BB962C8B-B14F-4D97-AF65-F5344CB8AC3E}">
        <p14:creationId xmlns:p14="http://schemas.microsoft.com/office/powerpoint/2010/main" val="220156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EBA72-E298-4FDB-93B5-E7C81A2A84A6}"/>
              </a:ext>
            </a:extLst>
          </p:cNvPr>
          <p:cNvSpPr>
            <a:spLocks noGrp="1"/>
          </p:cNvSpPr>
          <p:nvPr>
            <p:ph type="sldNum" sz="quarter" idx="4"/>
          </p:nvPr>
        </p:nvSpPr>
        <p:spPr/>
        <p:txBody>
          <a:bodyPr/>
          <a:lstStyle/>
          <a:p>
            <a:fld id="{90AB3B93-B6AC-5F41-A6A7-2B6095C12416}" type="slidenum">
              <a:rPr lang="fr-FR" smtClean="0"/>
              <a:pPr/>
              <a:t>3</a:t>
            </a:fld>
            <a:endParaRPr lang="fr-FR"/>
          </a:p>
        </p:txBody>
      </p:sp>
      <p:sp>
        <p:nvSpPr>
          <p:cNvPr id="3" name="Footer Placeholder 2">
            <a:extLst>
              <a:ext uri="{FF2B5EF4-FFF2-40B4-BE49-F238E27FC236}">
                <a16:creationId xmlns:a16="http://schemas.microsoft.com/office/drawing/2014/main" id="{09DF3C18-F4EB-4785-9AE6-CB74E8825D77}"/>
              </a:ext>
            </a:extLst>
          </p:cNvPr>
          <p:cNvSpPr>
            <a:spLocks noGrp="1"/>
          </p:cNvSpPr>
          <p:nvPr>
            <p:ph type="ftr" sz="quarter" idx="3"/>
          </p:nvPr>
        </p:nvSpPr>
        <p:spPr/>
        <p:txBody>
          <a:bodyPr/>
          <a:lstStyle/>
          <a:p>
            <a:r>
              <a:rPr lang="fr-FR"/>
              <a:t>SIXENSE PRESENTATION</a:t>
            </a:r>
          </a:p>
        </p:txBody>
      </p:sp>
      <p:sp>
        <p:nvSpPr>
          <p:cNvPr id="5" name="Title 4">
            <a:extLst>
              <a:ext uri="{FF2B5EF4-FFF2-40B4-BE49-F238E27FC236}">
                <a16:creationId xmlns:a16="http://schemas.microsoft.com/office/drawing/2014/main" id="{304CC8B2-2F6C-43B5-AF55-9226508B384E}"/>
              </a:ext>
            </a:extLst>
          </p:cNvPr>
          <p:cNvSpPr>
            <a:spLocks noGrp="1"/>
          </p:cNvSpPr>
          <p:nvPr>
            <p:ph type="title"/>
          </p:nvPr>
        </p:nvSpPr>
        <p:spPr/>
        <p:txBody>
          <a:bodyPr/>
          <a:lstStyle/>
          <a:p>
            <a:r>
              <a:rPr lang="en-US">
                <a:latin typeface="Calibri" panose="020F0502020204030204" pitchFamily="34" charset="0"/>
                <a:ea typeface="Times New Roman" panose="02020603050405020304" pitchFamily="18" charset="0"/>
              </a:rPr>
              <a:t>General Overview</a:t>
            </a:r>
            <a:endParaRPr lang="en-US"/>
          </a:p>
        </p:txBody>
      </p:sp>
      <p:sp>
        <p:nvSpPr>
          <p:cNvPr id="7" name="Text Placeholder 5">
            <a:extLst>
              <a:ext uri="{FF2B5EF4-FFF2-40B4-BE49-F238E27FC236}">
                <a16:creationId xmlns:a16="http://schemas.microsoft.com/office/drawing/2014/main" id="{03B7FC43-2987-4D9C-A122-F50C08828E14}"/>
              </a:ext>
            </a:extLst>
          </p:cNvPr>
          <p:cNvSpPr>
            <a:spLocks noGrp="1"/>
          </p:cNvSpPr>
          <p:nvPr>
            <p:ph type="body" idx="13"/>
          </p:nvPr>
        </p:nvSpPr>
        <p:spPr>
          <a:xfrm>
            <a:off x="9126584" y="1507369"/>
            <a:ext cx="1541417" cy="1288196"/>
          </a:xfrm>
        </p:spPr>
        <p:txBody>
          <a:bodyPr/>
          <a:lstStyle/>
          <a:p>
            <a:r>
              <a:rPr lang="en-US"/>
              <a:t>1</a:t>
            </a:r>
          </a:p>
        </p:txBody>
      </p:sp>
    </p:spTree>
    <p:extLst>
      <p:ext uri="{BB962C8B-B14F-4D97-AF65-F5344CB8AC3E}">
        <p14:creationId xmlns:p14="http://schemas.microsoft.com/office/powerpoint/2010/main" val="5426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10</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30</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Rename Start Date for Inspections to be named “Inspection Date”.   Navigate to the Inspection </a:t>
            </a:r>
            <a:r>
              <a:rPr lang="en-US" sz="1000" err="1"/>
              <a:t>Menue</a:t>
            </a:r>
            <a:r>
              <a:rPr lang="en-US" sz="1000"/>
              <a:t>.  See the column "Inspection Date".</a:t>
            </a:r>
          </a:p>
        </p:txBody>
      </p:sp>
      <p:pic>
        <p:nvPicPr>
          <p:cNvPr id="3" name="Picture 2">
            <a:extLst>
              <a:ext uri="{FF2B5EF4-FFF2-40B4-BE49-F238E27FC236}">
                <a16:creationId xmlns:a16="http://schemas.microsoft.com/office/drawing/2014/main" id="{B9A8CC61-3FFE-43B4-B6C4-D0798F07271F}"/>
              </a:ext>
            </a:extLst>
          </p:cNvPr>
          <p:cNvPicPr>
            <a:picLocks noChangeAspect="1"/>
          </p:cNvPicPr>
          <p:nvPr/>
        </p:nvPicPr>
        <p:blipFill>
          <a:blip r:embed="rId3"/>
          <a:stretch>
            <a:fillRect/>
          </a:stretch>
        </p:blipFill>
        <p:spPr>
          <a:xfrm>
            <a:off x="1142950" y="1359674"/>
            <a:ext cx="9199052" cy="3852136"/>
          </a:xfrm>
          <a:prstGeom prst="rect">
            <a:avLst/>
          </a:prstGeom>
        </p:spPr>
      </p:pic>
    </p:spTree>
    <p:extLst>
      <p:ext uri="{BB962C8B-B14F-4D97-AF65-F5344CB8AC3E}">
        <p14:creationId xmlns:p14="http://schemas.microsoft.com/office/powerpoint/2010/main" val="95822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15</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31</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The Home Page should default to the Inspection Menu.  Login to </a:t>
            </a:r>
            <a:r>
              <a:rPr lang="en-US" sz="1000" err="1"/>
              <a:t>iTAMS</a:t>
            </a:r>
            <a:r>
              <a:rPr lang="en-US" sz="1000"/>
              <a:t> and see how the Inspection </a:t>
            </a:r>
            <a:r>
              <a:rPr lang="en-US" sz="1000" err="1"/>
              <a:t>Menue</a:t>
            </a:r>
            <a:r>
              <a:rPr lang="en-US" sz="1000"/>
              <a:t> is highlighted and displayed.</a:t>
            </a:r>
          </a:p>
        </p:txBody>
      </p:sp>
      <p:pic>
        <p:nvPicPr>
          <p:cNvPr id="7" name="Picture 6">
            <a:extLst>
              <a:ext uri="{FF2B5EF4-FFF2-40B4-BE49-F238E27FC236}">
                <a16:creationId xmlns:a16="http://schemas.microsoft.com/office/drawing/2014/main" id="{37B2EA26-289C-42E2-BC62-7F99C9761D77}"/>
              </a:ext>
            </a:extLst>
          </p:cNvPr>
          <p:cNvPicPr>
            <a:picLocks noChangeAspect="1"/>
          </p:cNvPicPr>
          <p:nvPr/>
        </p:nvPicPr>
        <p:blipFill>
          <a:blip r:embed="rId3"/>
          <a:stretch>
            <a:fillRect/>
          </a:stretch>
        </p:blipFill>
        <p:spPr>
          <a:xfrm>
            <a:off x="1042520" y="1362964"/>
            <a:ext cx="8810249" cy="5230416"/>
          </a:xfrm>
          <a:prstGeom prst="rect">
            <a:avLst/>
          </a:prstGeom>
        </p:spPr>
      </p:pic>
    </p:spTree>
    <p:extLst>
      <p:ext uri="{BB962C8B-B14F-4D97-AF65-F5344CB8AC3E}">
        <p14:creationId xmlns:p14="http://schemas.microsoft.com/office/powerpoint/2010/main" val="3366100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16 - Manually Change in UAT</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32</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400110"/>
          </a:xfrm>
          <a:prstGeom prst="rect">
            <a:avLst/>
          </a:prstGeom>
          <a:noFill/>
        </p:spPr>
        <p:txBody>
          <a:bodyPr wrap="square" rtlCol="0">
            <a:spAutoFit/>
          </a:bodyPr>
          <a:lstStyle/>
          <a:p>
            <a:r>
              <a:rPr lang="en-US" sz="1000"/>
              <a:t>Inspection Column Defaults should be the following:  Asset Name, Asset Number, Inspection Type, Inspection Date, Team Leader, Status, Team (Consultant).  Navigate to the Inspection Menu.  The Columns displayed should be the following:  Asset Name, Asset Number, Inspection Type, Inspection Date, Status, Team Leader, Team.</a:t>
            </a:r>
          </a:p>
        </p:txBody>
      </p:sp>
      <p:pic>
        <p:nvPicPr>
          <p:cNvPr id="9" name="Picture 8">
            <a:extLst>
              <a:ext uri="{FF2B5EF4-FFF2-40B4-BE49-F238E27FC236}">
                <a16:creationId xmlns:a16="http://schemas.microsoft.com/office/drawing/2014/main" id="{6EA9C996-9755-4CAF-A787-B85B162A757E}"/>
              </a:ext>
            </a:extLst>
          </p:cNvPr>
          <p:cNvPicPr>
            <a:picLocks noChangeAspect="1"/>
          </p:cNvPicPr>
          <p:nvPr/>
        </p:nvPicPr>
        <p:blipFill>
          <a:blip r:embed="rId3"/>
          <a:stretch>
            <a:fillRect/>
          </a:stretch>
        </p:blipFill>
        <p:spPr>
          <a:xfrm>
            <a:off x="331315" y="1501251"/>
            <a:ext cx="11442803" cy="2465697"/>
          </a:xfrm>
          <a:prstGeom prst="rect">
            <a:avLst/>
          </a:prstGeom>
        </p:spPr>
      </p:pic>
    </p:spTree>
    <p:extLst>
      <p:ext uri="{BB962C8B-B14F-4D97-AF65-F5344CB8AC3E}">
        <p14:creationId xmlns:p14="http://schemas.microsoft.com/office/powerpoint/2010/main" val="1067212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17 </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33</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400110"/>
          </a:xfrm>
          <a:prstGeom prst="rect">
            <a:avLst/>
          </a:prstGeom>
          <a:noFill/>
        </p:spPr>
        <p:txBody>
          <a:bodyPr wrap="square" rtlCol="0">
            <a:spAutoFit/>
          </a:bodyPr>
          <a:lstStyle/>
          <a:p>
            <a:r>
              <a:rPr lang="en-US" sz="1000"/>
              <a:t>Asset Column Defaults should be the following:  Contact (Parent Asset), Asset Name, Asset Number, Asset Category, Feature Carried, Feature Intersected.  Navigate to the Asset Menu, the following columns should be displayed:  Contact (Parent Asset), Asset Name, Asset Number, Asset Category, Feature Carried, Feature Intersected.</a:t>
            </a:r>
          </a:p>
        </p:txBody>
      </p:sp>
      <p:pic>
        <p:nvPicPr>
          <p:cNvPr id="3" name="Picture 2">
            <a:extLst>
              <a:ext uri="{FF2B5EF4-FFF2-40B4-BE49-F238E27FC236}">
                <a16:creationId xmlns:a16="http://schemas.microsoft.com/office/drawing/2014/main" id="{5B29BE1F-374F-415A-A8F4-7D48E8BF2010}"/>
              </a:ext>
            </a:extLst>
          </p:cNvPr>
          <p:cNvPicPr>
            <a:picLocks noChangeAspect="1"/>
          </p:cNvPicPr>
          <p:nvPr/>
        </p:nvPicPr>
        <p:blipFill>
          <a:blip r:embed="rId3"/>
          <a:stretch>
            <a:fillRect/>
          </a:stretch>
        </p:blipFill>
        <p:spPr>
          <a:xfrm>
            <a:off x="132929" y="1552347"/>
            <a:ext cx="11632081" cy="1404743"/>
          </a:xfrm>
          <a:prstGeom prst="rect">
            <a:avLst/>
          </a:prstGeom>
        </p:spPr>
      </p:pic>
    </p:spTree>
    <p:extLst>
      <p:ext uri="{BB962C8B-B14F-4D97-AF65-F5344CB8AC3E}">
        <p14:creationId xmlns:p14="http://schemas.microsoft.com/office/powerpoint/2010/main" val="144652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ea typeface="Calibri" panose="020F0502020204030204" pitchFamily="34" charset="0"/>
                <a:cs typeface="Times New Roman" panose="02020603050405020304" pitchFamily="18" charset="0"/>
              </a:rPr>
              <a:t>20</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34</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400110"/>
          </a:xfrm>
          <a:prstGeom prst="rect">
            <a:avLst/>
          </a:prstGeom>
          <a:noFill/>
        </p:spPr>
        <p:txBody>
          <a:bodyPr wrap="square" rtlCol="0">
            <a:spAutoFit/>
          </a:bodyPr>
          <a:lstStyle/>
          <a:p>
            <a:r>
              <a:rPr lang="en-US" sz="1000"/>
              <a:t>In the Asset Detail page, the photo should be displayed as the default instead of the map.  See backend settings.  </a:t>
            </a:r>
            <a:r>
              <a:rPr lang="en-US" sz="1000">
                <a:highlight>
                  <a:srgbClr val="FFFF00"/>
                </a:highlight>
              </a:rPr>
              <a:t>Only Admins </a:t>
            </a:r>
            <a:r>
              <a:rPr lang="en-US" sz="1000"/>
              <a:t>will be able to see the backend.  Users can navigate to an asset, the image displayed should be "Photo". </a:t>
            </a:r>
          </a:p>
        </p:txBody>
      </p:sp>
      <p:pic>
        <p:nvPicPr>
          <p:cNvPr id="7" name="Picture 6">
            <a:extLst>
              <a:ext uri="{FF2B5EF4-FFF2-40B4-BE49-F238E27FC236}">
                <a16:creationId xmlns:a16="http://schemas.microsoft.com/office/drawing/2014/main" id="{02706555-7B7E-45FD-9DC4-7EEDE3211C7C}"/>
              </a:ext>
            </a:extLst>
          </p:cNvPr>
          <p:cNvPicPr>
            <a:picLocks noChangeAspect="1"/>
          </p:cNvPicPr>
          <p:nvPr/>
        </p:nvPicPr>
        <p:blipFill>
          <a:blip r:embed="rId3"/>
          <a:stretch>
            <a:fillRect/>
          </a:stretch>
        </p:blipFill>
        <p:spPr>
          <a:xfrm>
            <a:off x="354840" y="1305326"/>
            <a:ext cx="4346813" cy="3726840"/>
          </a:xfrm>
          <a:prstGeom prst="rect">
            <a:avLst/>
          </a:prstGeom>
        </p:spPr>
      </p:pic>
      <p:pic>
        <p:nvPicPr>
          <p:cNvPr id="9" name="Picture 8">
            <a:extLst>
              <a:ext uri="{FF2B5EF4-FFF2-40B4-BE49-F238E27FC236}">
                <a16:creationId xmlns:a16="http://schemas.microsoft.com/office/drawing/2014/main" id="{41D62296-F5C5-4B9E-889F-ED92F53495C0}"/>
              </a:ext>
            </a:extLst>
          </p:cNvPr>
          <p:cNvPicPr>
            <a:picLocks noChangeAspect="1"/>
          </p:cNvPicPr>
          <p:nvPr/>
        </p:nvPicPr>
        <p:blipFill>
          <a:blip r:embed="rId4"/>
          <a:stretch>
            <a:fillRect/>
          </a:stretch>
        </p:blipFill>
        <p:spPr>
          <a:xfrm>
            <a:off x="1129095" y="3754159"/>
            <a:ext cx="9366422" cy="3017703"/>
          </a:xfrm>
          <a:prstGeom prst="rect">
            <a:avLst/>
          </a:prstGeom>
        </p:spPr>
      </p:pic>
    </p:spTree>
    <p:extLst>
      <p:ext uri="{BB962C8B-B14F-4D97-AF65-F5344CB8AC3E}">
        <p14:creationId xmlns:p14="http://schemas.microsoft.com/office/powerpoint/2010/main" val="71852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ea typeface="Calibri" panose="020F0502020204030204" pitchFamily="34" charset="0"/>
                <a:cs typeface="Times New Roman" panose="02020603050405020304" pitchFamily="18" charset="0"/>
              </a:rPr>
              <a:t>24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35</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400110"/>
          </a:xfrm>
          <a:prstGeom prst="rect">
            <a:avLst/>
          </a:prstGeom>
          <a:noFill/>
        </p:spPr>
        <p:txBody>
          <a:bodyPr wrap="square" rtlCol="0">
            <a:spAutoFit/>
          </a:bodyPr>
          <a:lstStyle/>
          <a:p>
            <a:r>
              <a:rPr lang="en-US" sz="1000"/>
              <a:t>Display Team Member field in the Inspection screen.  Navigate to the Inspection Menu, see the "Team" column.  Select an inspection, see "Team" field.  Note that the Teams have not yet been loaded into </a:t>
            </a:r>
            <a:r>
              <a:rPr lang="en-US" sz="1000" err="1"/>
              <a:t>iTAMS</a:t>
            </a:r>
            <a:r>
              <a:rPr lang="en-US" sz="1000"/>
              <a:t> so the value will appear blank.</a:t>
            </a:r>
          </a:p>
        </p:txBody>
      </p:sp>
      <p:pic>
        <p:nvPicPr>
          <p:cNvPr id="3" name="Picture 2">
            <a:extLst>
              <a:ext uri="{FF2B5EF4-FFF2-40B4-BE49-F238E27FC236}">
                <a16:creationId xmlns:a16="http://schemas.microsoft.com/office/drawing/2014/main" id="{2810E808-B4C6-4D8A-9FA3-771EAF8CE8D6}"/>
              </a:ext>
            </a:extLst>
          </p:cNvPr>
          <p:cNvPicPr>
            <a:picLocks noChangeAspect="1"/>
          </p:cNvPicPr>
          <p:nvPr/>
        </p:nvPicPr>
        <p:blipFill>
          <a:blip r:embed="rId3"/>
          <a:stretch>
            <a:fillRect/>
          </a:stretch>
        </p:blipFill>
        <p:spPr>
          <a:xfrm>
            <a:off x="479356" y="1405592"/>
            <a:ext cx="10040944" cy="2330587"/>
          </a:xfrm>
          <a:prstGeom prst="rect">
            <a:avLst/>
          </a:prstGeom>
        </p:spPr>
      </p:pic>
      <p:pic>
        <p:nvPicPr>
          <p:cNvPr id="10" name="Picture 9">
            <a:extLst>
              <a:ext uri="{FF2B5EF4-FFF2-40B4-BE49-F238E27FC236}">
                <a16:creationId xmlns:a16="http://schemas.microsoft.com/office/drawing/2014/main" id="{FA0F40C8-1150-4DFA-8722-95558306CCBF}"/>
              </a:ext>
            </a:extLst>
          </p:cNvPr>
          <p:cNvPicPr>
            <a:picLocks noChangeAspect="1"/>
          </p:cNvPicPr>
          <p:nvPr/>
        </p:nvPicPr>
        <p:blipFill>
          <a:blip r:embed="rId4"/>
          <a:stretch>
            <a:fillRect/>
          </a:stretch>
        </p:blipFill>
        <p:spPr>
          <a:xfrm>
            <a:off x="1965759" y="2789427"/>
            <a:ext cx="7236922" cy="3191580"/>
          </a:xfrm>
          <a:prstGeom prst="rect">
            <a:avLst/>
          </a:prstGeom>
        </p:spPr>
      </p:pic>
    </p:spTree>
    <p:extLst>
      <p:ext uri="{BB962C8B-B14F-4D97-AF65-F5344CB8AC3E}">
        <p14:creationId xmlns:p14="http://schemas.microsoft.com/office/powerpoint/2010/main" val="3557789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ea typeface="Calibri" panose="020F0502020204030204" pitchFamily="34" charset="0"/>
                <a:cs typeface="Times New Roman" panose="02020603050405020304" pitchFamily="18" charset="0"/>
              </a:rPr>
              <a:t>28</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36</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1200329"/>
          </a:xfrm>
          <a:prstGeom prst="rect">
            <a:avLst/>
          </a:prstGeom>
          <a:noFill/>
        </p:spPr>
        <p:txBody>
          <a:bodyPr wrap="square" rtlCol="0">
            <a:spAutoFit/>
          </a:bodyPr>
          <a:lstStyle/>
          <a:p>
            <a:r>
              <a:rPr lang="en-US"/>
              <a:t>Create field call "Proposed" Y/N in the Asset page.  Update "Proposed" field for Asset records with a status of "Proposed" from BIAS to say Y in </a:t>
            </a:r>
            <a:r>
              <a:rPr lang="en-US" err="1"/>
              <a:t>iTAMS</a:t>
            </a:r>
            <a:r>
              <a:rPr lang="en-US"/>
              <a:t>. Navigate to an asset.  Select the Chapter "INDOT Internal Fields".  You will see the field "Proposed Structure".</a:t>
            </a:r>
          </a:p>
          <a:p>
            <a:endParaRPr lang="en-US"/>
          </a:p>
        </p:txBody>
      </p:sp>
      <p:pic>
        <p:nvPicPr>
          <p:cNvPr id="3" name="Picture 2">
            <a:extLst>
              <a:ext uri="{FF2B5EF4-FFF2-40B4-BE49-F238E27FC236}">
                <a16:creationId xmlns:a16="http://schemas.microsoft.com/office/drawing/2014/main" id="{ADF09CDF-77DD-45DC-A43A-076C7EB846C7}"/>
              </a:ext>
            </a:extLst>
          </p:cNvPr>
          <p:cNvPicPr>
            <a:picLocks noChangeAspect="1"/>
          </p:cNvPicPr>
          <p:nvPr/>
        </p:nvPicPr>
        <p:blipFill>
          <a:blip r:embed="rId3"/>
          <a:stretch>
            <a:fillRect/>
          </a:stretch>
        </p:blipFill>
        <p:spPr>
          <a:xfrm>
            <a:off x="700906" y="1971046"/>
            <a:ext cx="9283644" cy="4351708"/>
          </a:xfrm>
          <a:prstGeom prst="rect">
            <a:avLst/>
          </a:prstGeom>
        </p:spPr>
      </p:pic>
    </p:spTree>
    <p:extLst>
      <p:ext uri="{BB962C8B-B14F-4D97-AF65-F5344CB8AC3E}">
        <p14:creationId xmlns:p14="http://schemas.microsoft.com/office/powerpoint/2010/main" val="2165809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32</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37</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369332"/>
          </a:xfrm>
          <a:prstGeom prst="rect">
            <a:avLst/>
          </a:prstGeom>
          <a:noFill/>
        </p:spPr>
        <p:txBody>
          <a:bodyPr wrap="square" rtlCol="0">
            <a:spAutoFit/>
          </a:bodyPr>
          <a:lstStyle/>
          <a:p>
            <a:r>
              <a:rPr lang="en-US"/>
              <a:t>Navigate to the Asset </a:t>
            </a:r>
            <a:r>
              <a:rPr lang="en-US" err="1"/>
              <a:t>Menue</a:t>
            </a:r>
            <a:r>
              <a:rPr lang="en-US"/>
              <a:t>, Select an Asset, See Contacts assigned to that asset.</a:t>
            </a:r>
          </a:p>
        </p:txBody>
      </p:sp>
      <p:pic>
        <p:nvPicPr>
          <p:cNvPr id="7" name="Picture 6">
            <a:extLst>
              <a:ext uri="{FF2B5EF4-FFF2-40B4-BE49-F238E27FC236}">
                <a16:creationId xmlns:a16="http://schemas.microsoft.com/office/drawing/2014/main" id="{F6B3CD39-052F-B46B-8337-51CDB4F30248}"/>
              </a:ext>
            </a:extLst>
          </p:cNvPr>
          <p:cNvPicPr>
            <a:picLocks noChangeAspect="1"/>
          </p:cNvPicPr>
          <p:nvPr/>
        </p:nvPicPr>
        <p:blipFill>
          <a:blip r:embed="rId3"/>
          <a:stretch>
            <a:fillRect/>
          </a:stretch>
        </p:blipFill>
        <p:spPr>
          <a:xfrm>
            <a:off x="739081" y="1371564"/>
            <a:ext cx="10698480" cy="4246030"/>
          </a:xfrm>
          <a:prstGeom prst="rect">
            <a:avLst/>
          </a:prstGeom>
        </p:spPr>
      </p:pic>
    </p:spTree>
    <p:extLst>
      <p:ext uri="{BB962C8B-B14F-4D97-AF65-F5344CB8AC3E}">
        <p14:creationId xmlns:p14="http://schemas.microsoft.com/office/powerpoint/2010/main" val="1563674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34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38</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400110"/>
          </a:xfrm>
          <a:prstGeom prst="rect">
            <a:avLst/>
          </a:prstGeom>
          <a:noFill/>
        </p:spPr>
        <p:txBody>
          <a:bodyPr wrap="square" rtlCol="0">
            <a:spAutoFit/>
          </a:bodyPr>
          <a:lstStyle/>
          <a:p>
            <a:r>
              <a:rPr lang="en-US" sz="1000"/>
              <a:t>Provide a blank value in dropdown menus.  This is standard functionality.  Navigate to the “Current NBI Fields” click edit at the lower righthand corner (edit equals checkmark)  and  see any dropdown field and you will find a blank value in the dropdown list.</a:t>
            </a:r>
          </a:p>
        </p:txBody>
      </p:sp>
      <p:pic>
        <p:nvPicPr>
          <p:cNvPr id="3" name="Picture 2">
            <a:extLst>
              <a:ext uri="{FF2B5EF4-FFF2-40B4-BE49-F238E27FC236}">
                <a16:creationId xmlns:a16="http://schemas.microsoft.com/office/drawing/2014/main" id="{6BE07C7B-794A-492B-BBE0-F6FFFDC994D5}"/>
              </a:ext>
            </a:extLst>
          </p:cNvPr>
          <p:cNvPicPr>
            <a:picLocks noChangeAspect="1"/>
          </p:cNvPicPr>
          <p:nvPr/>
        </p:nvPicPr>
        <p:blipFill>
          <a:blip r:embed="rId3"/>
          <a:stretch>
            <a:fillRect/>
          </a:stretch>
        </p:blipFill>
        <p:spPr>
          <a:xfrm>
            <a:off x="946765" y="1332259"/>
            <a:ext cx="6146128" cy="5261121"/>
          </a:xfrm>
          <a:prstGeom prst="rect">
            <a:avLst/>
          </a:prstGeom>
        </p:spPr>
      </p:pic>
    </p:spTree>
    <p:extLst>
      <p:ext uri="{BB962C8B-B14F-4D97-AF65-F5344CB8AC3E}">
        <p14:creationId xmlns:p14="http://schemas.microsoft.com/office/powerpoint/2010/main" val="1708827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35</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39</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34681" y="913272"/>
            <a:ext cx="9001760" cy="707886"/>
          </a:xfrm>
          <a:prstGeom prst="rect">
            <a:avLst/>
          </a:prstGeom>
          <a:noFill/>
        </p:spPr>
        <p:txBody>
          <a:bodyPr wrap="square" rtlCol="0">
            <a:spAutoFit/>
          </a:bodyPr>
          <a:lstStyle/>
          <a:p>
            <a:r>
              <a:rPr lang="en-US" sz="1000"/>
              <a:t>Would like the ability to restore deleted assets, reports, users, maintenance items, and attachments.  Ideally deleted records would be logged as historical records and NOT deleted for a period of time and then after a specified time period the record could be permanently deleted.  What is the preferred number of months a record would be storied as historical?   </a:t>
            </a:r>
            <a:r>
              <a:rPr lang="en-US" sz="1000" err="1"/>
              <a:t>Sixense</a:t>
            </a:r>
            <a:r>
              <a:rPr lang="en-US" sz="1000"/>
              <a:t> demoed some options such as active and inactive functionality and inventory value history.  Some recovery cases will require contacting </a:t>
            </a:r>
            <a:r>
              <a:rPr lang="en-US" sz="1000" err="1"/>
              <a:t>Sixense</a:t>
            </a:r>
            <a:r>
              <a:rPr lang="en-US" sz="1000"/>
              <a:t>. </a:t>
            </a:r>
          </a:p>
        </p:txBody>
      </p:sp>
    </p:spTree>
    <p:extLst>
      <p:ext uri="{BB962C8B-B14F-4D97-AF65-F5344CB8AC3E}">
        <p14:creationId xmlns:p14="http://schemas.microsoft.com/office/powerpoint/2010/main" val="407208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262295" y="90779"/>
            <a:ext cx="10454771" cy="605856"/>
          </a:xfrm>
        </p:spPr>
        <p:txBody>
          <a:bodyPr/>
          <a:lstStyle/>
          <a:p>
            <a:r>
              <a:rPr lang="en-US">
                <a:solidFill>
                  <a:schemeClr val="accent1">
                    <a:lumMod val="75000"/>
                  </a:schemeClr>
                </a:solidFill>
              </a:rPr>
              <a:t>1.1 Login/Logout</a:t>
            </a: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a:t>
            </a:fld>
            <a:endParaRPr lang="fr-FR"/>
          </a:p>
        </p:txBody>
      </p:sp>
      <p:pic>
        <p:nvPicPr>
          <p:cNvPr id="15" name="Picture 6">
            <a:extLst>
              <a:ext uri="{FF2B5EF4-FFF2-40B4-BE49-F238E27FC236}">
                <a16:creationId xmlns:a16="http://schemas.microsoft.com/office/drawing/2014/main" id="{702E5650-6D29-4BA8-A882-3C28CD61E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F748CB6-6594-445E-B310-AC29FD3AE42D}"/>
              </a:ext>
            </a:extLst>
          </p:cNvPr>
          <p:cNvPicPr>
            <a:picLocks noChangeAspect="1"/>
          </p:cNvPicPr>
          <p:nvPr/>
        </p:nvPicPr>
        <p:blipFill>
          <a:blip r:embed="rId3"/>
          <a:stretch>
            <a:fillRect/>
          </a:stretch>
        </p:blipFill>
        <p:spPr>
          <a:xfrm>
            <a:off x="178756" y="947642"/>
            <a:ext cx="7469942" cy="3205425"/>
          </a:xfrm>
          <a:prstGeom prst="rect">
            <a:avLst/>
          </a:prstGeom>
        </p:spPr>
      </p:pic>
      <p:pic>
        <p:nvPicPr>
          <p:cNvPr id="7" name="Picture 6">
            <a:extLst>
              <a:ext uri="{FF2B5EF4-FFF2-40B4-BE49-F238E27FC236}">
                <a16:creationId xmlns:a16="http://schemas.microsoft.com/office/drawing/2014/main" id="{C110548B-413B-4731-9A00-DC9160C81533}"/>
              </a:ext>
            </a:extLst>
          </p:cNvPr>
          <p:cNvPicPr>
            <a:picLocks noChangeAspect="1"/>
          </p:cNvPicPr>
          <p:nvPr/>
        </p:nvPicPr>
        <p:blipFill>
          <a:blip r:embed="rId4"/>
          <a:stretch>
            <a:fillRect/>
          </a:stretch>
        </p:blipFill>
        <p:spPr>
          <a:xfrm>
            <a:off x="178756" y="4344128"/>
            <a:ext cx="10592807" cy="1383670"/>
          </a:xfrm>
          <a:prstGeom prst="rect">
            <a:avLst/>
          </a:prstGeom>
        </p:spPr>
      </p:pic>
    </p:spTree>
    <p:extLst>
      <p:ext uri="{BB962C8B-B14F-4D97-AF65-F5344CB8AC3E}">
        <p14:creationId xmlns:p14="http://schemas.microsoft.com/office/powerpoint/2010/main" val="1478757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38</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40</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Add Asset Number to asset page layout.  Navigate to the Asset Menu, see the column "Asset Number".  Click on an Asset, see the "Asset Number" Field.</a:t>
            </a:r>
          </a:p>
        </p:txBody>
      </p:sp>
      <p:pic>
        <p:nvPicPr>
          <p:cNvPr id="3" name="Picture 2">
            <a:extLst>
              <a:ext uri="{FF2B5EF4-FFF2-40B4-BE49-F238E27FC236}">
                <a16:creationId xmlns:a16="http://schemas.microsoft.com/office/drawing/2014/main" id="{0FD01041-F6FC-4760-B3B9-7D4B29DC5641}"/>
              </a:ext>
            </a:extLst>
          </p:cNvPr>
          <p:cNvPicPr>
            <a:picLocks noChangeAspect="1"/>
          </p:cNvPicPr>
          <p:nvPr/>
        </p:nvPicPr>
        <p:blipFill>
          <a:blip r:embed="rId3"/>
          <a:stretch>
            <a:fillRect/>
          </a:stretch>
        </p:blipFill>
        <p:spPr>
          <a:xfrm>
            <a:off x="535749" y="1252487"/>
            <a:ext cx="6741854" cy="2031791"/>
          </a:xfrm>
          <a:prstGeom prst="rect">
            <a:avLst/>
          </a:prstGeom>
        </p:spPr>
      </p:pic>
      <p:pic>
        <p:nvPicPr>
          <p:cNvPr id="8" name="Picture 7">
            <a:extLst>
              <a:ext uri="{FF2B5EF4-FFF2-40B4-BE49-F238E27FC236}">
                <a16:creationId xmlns:a16="http://schemas.microsoft.com/office/drawing/2014/main" id="{22C7AB8D-3B56-420F-9CEE-6AAD7ED96B09}"/>
              </a:ext>
            </a:extLst>
          </p:cNvPr>
          <p:cNvPicPr>
            <a:picLocks noChangeAspect="1"/>
          </p:cNvPicPr>
          <p:nvPr/>
        </p:nvPicPr>
        <p:blipFill>
          <a:blip r:embed="rId4"/>
          <a:stretch>
            <a:fillRect/>
          </a:stretch>
        </p:blipFill>
        <p:spPr>
          <a:xfrm>
            <a:off x="5269536" y="2792838"/>
            <a:ext cx="4774808" cy="3193704"/>
          </a:xfrm>
          <a:prstGeom prst="rect">
            <a:avLst/>
          </a:prstGeom>
        </p:spPr>
      </p:pic>
    </p:spTree>
    <p:extLst>
      <p:ext uri="{BB962C8B-B14F-4D97-AF65-F5344CB8AC3E}">
        <p14:creationId xmlns:p14="http://schemas.microsoft.com/office/powerpoint/2010/main" val="2550291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49</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41</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400110"/>
          </a:xfrm>
          <a:prstGeom prst="rect">
            <a:avLst/>
          </a:prstGeom>
          <a:noFill/>
        </p:spPr>
        <p:txBody>
          <a:bodyPr wrap="square" rtlCol="0">
            <a:spAutoFit/>
          </a:bodyPr>
          <a:lstStyle/>
          <a:p>
            <a:r>
              <a:rPr lang="en-US" sz="1000"/>
              <a:t>If you are an Admin, navigate to the Administration Menu and click the down arrow, Click Knowledge Data Menu, Select the Inspections Tab, Scroll down to the Weather box to see drop down values..</a:t>
            </a:r>
          </a:p>
        </p:txBody>
      </p:sp>
      <p:pic>
        <p:nvPicPr>
          <p:cNvPr id="7" name="Picture 6">
            <a:extLst>
              <a:ext uri="{FF2B5EF4-FFF2-40B4-BE49-F238E27FC236}">
                <a16:creationId xmlns:a16="http://schemas.microsoft.com/office/drawing/2014/main" id="{AA1AB116-0C38-8DBC-B200-F648CBA18FA6}"/>
              </a:ext>
            </a:extLst>
          </p:cNvPr>
          <p:cNvPicPr>
            <a:picLocks noChangeAspect="1"/>
          </p:cNvPicPr>
          <p:nvPr/>
        </p:nvPicPr>
        <p:blipFill>
          <a:blip r:embed="rId3"/>
          <a:stretch>
            <a:fillRect/>
          </a:stretch>
        </p:blipFill>
        <p:spPr>
          <a:xfrm>
            <a:off x="754607" y="1270550"/>
            <a:ext cx="9386076" cy="5501312"/>
          </a:xfrm>
          <a:prstGeom prst="rect">
            <a:avLst/>
          </a:prstGeom>
        </p:spPr>
      </p:pic>
    </p:spTree>
    <p:extLst>
      <p:ext uri="{BB962C8B-B14F-4D97-AF65-F5344CB8AC3E}">
        <p14:creationId xmlns:p14="http://schemas.microsoft.com/office/powerpoint/2010/main" val="515287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56</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42</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34681" y="905216"/>
            <a:ext cx="9001760" cy="707886"/>
          </a:xfrm>
          <a:prstGeom prst="rect">
            <a:avLst/>
          </a:prstGeom>
          <a:noFill/>
        </p:spPr>
        <p:txBody>
          <a:bodyPr wrap="square" rtlCol="0">
            <a:spAutoFit/>
          </a:bodyPr>
          <a:lstStyle/>
          <a:p>
            <a:r>
              <a:rPr lang="en-US" sz="1000"/>
              <a:t>Create the following fields in the "Scour" Chapter:  Scour Analysis Status, Scour Analysis Date, Scour Analysis Determination, Scour Analysis Comments.  Navigate to the Asset Menu, select an asset.  Select the "Scour" Chapter, you should see the following fields:  Scour Analysis Status, Scour Analysis Date, Scour Analysis Determination, Scour Analysis Comments.  Click edit to see dropdown values.</a:t>
            </a:r>
          </a:p>
          <a:p>
            <a:endParaRPr lang="en-US" sz="1000"/>
          </a:p>
        </p:txBody>
      </p:sp>
      <p:pic>
        <p:nvPicPr>
          <p:cNvPr id="3" name="Picture 2">
            <a:extLst>
              <a:ext uri="{FF2B5EF4-FFF2-40B4-BE49-F238E27FC236}">
                <a16:creationId xmlns:a16="http://schemas.microsoft.com/office/drawing/2014/main" id="{E51072DE-6098-4D9A-87F8-97E63E53136A}"/>
              </a:ext>
            </a:extLst>
          </p:cNvPr>
          <p:cNvPicPr>
            <a:picLocks noChangeAspect="1"/>
          </p:cNvPicPr>
          <p:nvPr/>
        </p:nvPicPr>
        <p:blipFill>
          <a:blip r:embed="rId3"/>
          <a:stretch>
            <a:fillRect/>
          </a:stretch>
        </p:blipFill>
        <p:spPr>
          <a:xfrm>
            <a:off x="630597" y="1459214"/>
            <a:ext cx="9609928" cy="5080571"/>
          </a:xfrm>
          <a:prstGeom prst="rect">
            <a:avLst/>
          </a:prstGeom>
        </p:spPr>
      </p:pic>
    </p:spTree>
    <p:extLst>
      <p:ext uri="{BB962C8B-B14F-4D97-AF65-F5344CB8AC3E}">
        <p14:creationId xmlns:p14="http://schemas.microsoft.com/office/powerpoint/2010/main" val="3261725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58</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43</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34681" y="905216"/>
            <a:ext cx="9001760" cy="246221"/>
          </a:xfrm>
          <a:prstGeom prst="rect">
            <a:avLst/>
          </a:prstGeom>
          <a:noFill/>
        </p:spPr>
        <p:txBody>
          <a:bodyPr wrap="square" rtlCol="0">
            <a:spAutoFit/>
          </a:bodyPr>
          <a:lstStyle/>
          <a:p>
            <a:r>
              <a:rPr lang="en-US" sz="1000" b="0" i="0">
                <a:solidFill>
                  <a:srgbClr val="000000"/>
                </a:solidFill>
                <a:effectLst/>
                <a:latin typeface="Calibri" panose="020F0502020204030204" pitchFamily="34" charset="0"/>
              </a:rPr>
              <a:t>Navigate to the Scour chapter. Click edit to see dropdown fields are alpha characters.</a:t>
            </a:r>
            <a:endParaRPr lang="en-US" sz="1000"/>
          </a:p>
        </p:txBody>
      </p:sp>
      <p:pic>
        <p:nvPicPr>
          <p:cNvPr id="7" name="Picture 6">
            <a:extLst>
              <a:ext uri="{FF2B5EF4-FFF2-40B4-BE49-F238E27FC236}">
                <a16:creationId xmlns:a16="http://schemas.microsoft.com/office/drawing/2014/main" id="{D4A399C8-7CE7-FE02-6460-8001822B90D7}"/>
              </a:ext>
            </a:extLst>
          </p:cNvPr>
          <p:cNvPicPr>
            <a:picLocks noChangeAspect="1"/>
          </p:cNvPicPr>
          <p:nvPr/>
        </p:nvPicPr>
        <p:blipFill>
          <a:blip r:embed="rId3"/>
          <a:stretch>
            <a:fillRect/>
          </a:stretch>
        </p:blipFill>
        <p:spPr>
          <a:xfrm>
            <a:off x="1016000" y="1189311"/>
            <a:ext cx="6385518" cy="5288671"/>
          </a:xfrm>
          <a:prstGeom prst="rect">
            <a:avLst/>
          </a:prstGeom>
        </p:spPr>
      </p:pic>
    </p:spTree>
    <p:extLst>
      <p:ext uri="{BB962C8B-B14F-4D97-AF65-F5344CB8AC3E}">
        <p14:creationId xmlns:p14="http://schemas.microsoft.com/office/powerpoint/2010/main" val="2459604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60</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44</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34681" y="905216"/>
            <a:ext cx="9001760" cy="400110"/>
          </a:xfrm>
          <a:prstGeom prst="rect">
            <a:avLst/>
          </a:prstGeom>
          <a:noFill/>
        </p:spPr>
        <p:txBody>
          <a:bodyPr wrap="square" rtlCol="0">
            <a:spAutoFit/>
          </a:bodyPr>
          <a:lstStyle/>
          <a:p>
            <a:r>
              <a:rPr lang="en-US" sz="1000"/>
              <a:t>Navigate to an asset.  Select an asset.  Click on the "Scour" chapter.  See the following fields:  Scour Critical Safety Status, Date of Counter Measure Placed or Field Verified, Scour Analysis Inspection Comments.</a:t>
            </a:r>
          </a:p>
        </p:txBody>
      </p:sp>
      <p:pic>
        <p:nvPicPr>
          <p:cNvPr id="7" name="Picture 6">
            <a:extLst>
              <a:ext uri="{FF2B5EF4-FFF2-40B4-BE49-F238E27FC236}">
                <a16:creationId xmlns:a16="http://schemas.microsoft.com/office/drawing/2014/main" id="{52475B44-B124-130F-F116-4F43FDD489B1}"/>
              </a:ext>
            </a:extLst>
          </p:cNvPr>
          <p:cNvPicPr>
            <a:picLocks noChangeAspect="1"/>
          </p:cNvPicPr>
          <p:nvPr/>
        </p:nvPicPr>
        <p:blipFill>
          <a:blip r:embed="rId3"/>
          <a:stretch>
            <a:fillRect/>
          </a:stretch>
        </p:blipFill>
        <p:spPr>
          <a:xfrm>
            <a:off x="411156" y="1396575"/>
            <a:ext cx="10939232" cy="5145425"/>
          </a:xfrm>
          <a:prstGeom prst="rect">
            <a:avLst/>
          </a:prstGeom>
        </p:spPr>
      </p:pic>
    </p:spTree>
    <p:extLst>
      <p:ext uri="{BB962C8B-B14F-4D97-AF65-F5344CB8AC3E}">
        <p14:creationId xmlns:p14="http://schemas.microsoft.com/office/powerpoint/2010/main" val="3380796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64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45</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Demo audit trail functionality in </a:t>
            </a:r>
            <a:r>
              <a:rPr lang="en-US" sz="1000" err="1"/>
              <a:t>iTAMS</a:t>
            </a:r>
            <a:r>
              <a:rPr lang="en-US" sz="1000"/>
              <a:t>.  Navigate to any field with the clock symbol and click the clock symbol to see modification made to that field.</a:t>
            </a:r>
          </a:p>
        </p:txBody>
      </p:sp>
      <p:pic>
        <p:nvPicPr>
          <p:cNvPr id="3" name="Picture 2">
            <a:extLst>
              <a:ext uri="{FF2B5EF4-FFF2-40B4-BE49-F238E27FC236}">
                <a16:creationId xmlns:a16="http://schemas.microsoft.com/office/drawing/2014/main" id="{CD766CC3-2D95-42D8-B78B-FC306C3FAD21}"/>
              </a:ext>
            </a:extLst>
          </p:cNvPr>
          <p:cNvPicPr>
            <a:picLocks noChangeAspect="1"/>
          </p:cNvPicPr>
          <p:nvPr/>
        </p:nvPicPr>
        <p:blipFill>
          <a:blip r:embed="rId3"/>
          <a:stretch>
            <a:fillRect/>
          </a:stretch>
        </p:blipFill>
        <p:spPr>
          <a:xfrm>
            <a:off x="800668" y="1279817"/>
            <a:ext cx="9608024" cy="3120033"/>
          </a:xfrm>
          <a:prstGeom prst="rect">
            <a:avLst/>
          </a:prstGeom>
        </p:spPr>
      </p:pic>
      <p:pic>
        <p:nvPicPr>
          <p:cNvPr id="8" name="Picture 7">
            <a:extLst>
              <a:ext uri="{FF2B5EF4-FFF2-40B4-BE49-F238E27FC236}">
                <a16:creationId xmlns:a16="http://schemas.microsoft.com/office/drawing/2014/main" id="{C2944CCC-3BCD-4D7F-9BAD-DF338DFBD40F}"/>
              </a:ext>
            </a:extLst>
          </p:cNvPr>
          <p:cNvPicPr>
            <a:picLocks noChangeAspect="1"/>
          </p:cNvPicPr>
          <p:nvPr/>
        </p:nvPicPr>
        <p:blipFill>
          <a:blip r:embed="rId4"/>
          <a:stretch>
            <a:fillRect/>
          </a:stretch>
        </p:blipFill>
        <p:spPr>
          <a:xfrm>
            <a:off x="800668" y="4528231"/>
            <a:ext cx="9689910" cy="1702730"/>
          </a:xfrm>
          <a:prstGeom prst="rect">
            <a:avLst/>
          </a:prstGeom>
        </p:spPr>
      </p:pic>
    </p:spTree>
    <p:extLst>
      <p:ext uri="{BB962C8B-B14F-4D97-AF65-F5344CB8AC3E}">
        <p14:creationId xmlns:p14="http://schemas.microsoft.com/office/powerpoint/2010/main" val="2010793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67</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46</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Rename existing chapter called “NBI Fields” to “Current NBI Fieldes”.  Navigate to the Asset Menu, select an Asset, see the Chapter named "Current NBI Fields".</a:t>
            </a:r>
          </a:p>
        </p:txBody>
      </p:sp>
      <p:pic>
        <p:nvPicPr>
          <p:cNvPr id="3" name="Picture 2">
            <a:extLst>
              <a:ext uri="{FF2B5EF4-FFF2-40B4-BE49-F238E27FC236}">
                <a16:creationId xmlns:a16="http://schemas.microsoft.com/office/drawing/2014/main" id="{AEF9D1D5-088B-49FA-9DBA-98D0670CCCCB}"/>
              </a:ext>
            </a:extLst>
          </p:cNvPr>
          <p:cNvPicPr>
            <a:picLocks noChangeAspect="1"/>
          </p:cNvPicPr>
          <p:nvPr/>
        </p:nvPicPr>
        <p:blipFill>
          <a:blip r:embed="rId3"/>
          <a:stretch>
            <a:fillRect/>
          </a:stretch>
        </p:blipFill>
        <p:spPr>
          <a:xfrm>
            <a:off x="1514902" y="1355294"/>
            <a:ext cx="4860318" cy="4875667"/>
          </a:xfrm>
          <a:prstGeom prst="rect">
            <a:avLst/>
          </a:prstGeom>
        </p:spPr>
      </p:pic>
    </p:spTree>
    <p:extLst>
      <p:ext uri="{BB962C8B-B14F-4D97-AF65-F5344CB8AC3E}">
        <p14:creationId xmlns:p14="http://schemas.microsoft.com/office/powerpoint/2010/main" val="1817443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79</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47</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Rename “1.1 IDENTIFICATION” to “New NBI Fields”.  Navigate to the Asset Menu, select an Asset, see the Chapter named "New NBI Fields".</a:t>
            </a:r>
          </a:p>
        </p:txBody>
      </p:sp>
      <p:pic>
        <p:nvPicPr>
          <p:cNvPr id="3" name="Picture 2">
            <a:extLst>
              <a:ext uri="{FF2B5EF4-FFF2-40B4-BE49-F238E27FC236}">
                <a16:creationId xmlns:a16="http://schemas.microsoft.com/office/drawing/2014/main" id="{8DD10EF6-15CC-436C-BF71-1B0A3AC5C314}"/>
              </a:ext>
            </a:extLst>
          </p:cNvPr>
          <p:cNvPicPr>
            <a:picLocks noChangeAspect="1"/>
          </p:cNvPicPr>
          <p:nvPr/>
        </p:nvPicPr>
        <p:blipFill>
          <a:blip r:embed="rId3"/>
          <a:stretch>
            <a:fillRect/>
          </a:stretch>
        </p:blipFill>
        <p:spPr>
          <a:xfrm>
            <a:off x="1220542" y="1324563"/>
            <a:ext cx="4763718" cy="4860728"/>
          </a:xfrm>
          <a:prstGeom prst="rect">
            <a:avLst/>
          </a:prstGeom>
        </p:spPr>
      </p:pic>
    </p:spTree>
    <p:extLst>
      <p:ext uri="{BB962C8B-B14F-4D97-AF65-F5344CB8AC3E}">
        <p14:creationId xmlns:p14="http://schemas.microsoft.com/office/powerpoint/2010/main" val="1203483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82</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48</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Rename chapter “Hydraulics – Scour Determination by Analysis” to “Scour”.  Navigate to the Asset Menu, select an Asset, see the Chapter named "Scour".</a:t>
            </a:r>
          </a:p>
        </p:txBody>
      </p:sp>
      <p:pic>
        <p:nvPicPr>
          <p:cNvPr id="3" name="Picture 2">
            <a:extLst>
              <a:ext uri="{FF2B5EF4-FFF2-40B4-BE49-F238E27FC236}">
                <a16:creationId xmlns:a16="http://schemas.microsoft.com/office/drawing/2014/main" id="{07499390-A092-472A-B127-82085B546EA1}"/>
              </a:ext>
            </a:extLst>
          </p:cNvPr>
          <p:cNvPicPr>
            <a:picLocks noChangeAspect="1"/>
          </p:cNvPicPr>
          <p:nvPr/>
        </p:nvPicPr>
        <p:blipFill>
          <a:blip r:embed="rId3"/>
          <a:stretch>
            <a:fillRect/>
          </a:stretch>
        </p:blipFill>
        <p:spPr>
          <a:xfrm>
            <a:off x="1091780" y="1192296"/>
            <a:ext cx="5370665" cy="5285686"/>
          </a:xfrm>
          <a:prstGeom prst="rect">
            <a:avLst/>
          </a:prstGeom>
        </p:spPr>
      </p:pic>
    </p:spTree>
    <p:extLst>
      <p:ext uri="{BB962C8B-B14F-4D97-AF65-F5344CB8AC3E}">
        <p14:creationId xmlns:p14="http://schemas.microsoft.com/office/powerpoint/2010/main" val="2830341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88</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49</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30653" y="917301"/>
            <a:ext cx="9001760" cy="707886"/>
          </a:xfrm>
          <a:prstGeom prst="rect">
            <a:avLst/>
          </a:prstGeom>
          <a:noFill/>
        </p:spPr>
        <p:txBody>
          <a:bodyPr wrap="square" rtlCol="0">
            <a:spAutoFit/>
          </a:bodyPr>
          <a:lstStyle/>
          <a:p>
            <a:r>
              <a:rPr lang="en-US" sz="1000"/>
              <a:t>Create a field called “Is Delinquent” with the dropdown values: “Yes”, “No” to specify if Bridge Inspection Type Is Delinquent.  Create the field called “Delinquent Reason” with the following dropdown values: Late Notice to Proceed, Other Contract Issues, Other Non-Contract. Add comment box to Delinquent Inspection Type.  Navigate to the Inspection Menu, click on an inspection, you should see the following fields:  “Is Delinquent” with the dropdown values: “Yes”, “No” to specify if Bridge Inspection Type Is Delinquent.  “Delinquent Reason” with the following dropdown values: Late Notice to Proceed, Other Contract Issues, Other Non-Contract.  A comment box.</a:t>
            </a:r>
          </a:p>
        </p:txBody>
      </p:sp>
      <p:pic>
        <p:nvPicPr>
          <p:cNvPr id="3" name="Picture 2">
            <a:extLst>
              <a:ext uri="{FF2B5EF4-FFF2-40B4-BE49-F238E27FC236}">
                <a16:creationId xmlns:a16="http://schemas.microsoft.com/office/drawing/2014/main" id="{88A1C392-7E73-49E3-BE9A-79A99D64A26A}"/>
              </a:ext>
            </a:extLst>
          </p:cNvPr>
          <p:cNvPicPr>
            <a:picLocks noChangeAspect="1"/>
          </p:cNvPicPr>
          <p:nvPr/>
        </p:nvPicPr>
        <p:blipFill>
          <a:blip r:embed="rId3"/>
          <a:stretch>
            <a:fillRect/>
          </a:stretch>
        </p:blipFill>
        <p:spPr>
          <a:xfrm>
            <a:off x="930653" y="1750900"/>
            <a:ext cx="7765015" cy="4283978"/>
          </a:xfrm>
          <a:prstGeom prst="rect">
            <a:avLst/>
          </a:prstGeom>
        </p:spPr>
      </p:pic>
      <p:pic>
        <p:nvPicPr>
          <p:cNvPr id="8" name="Picture 7">
            <a:extLst>
              <a:ext uri="{FF2B5EF4-FFF2-40B4-BE49-F238E27FC236}">
                <a16:creationId xmlns:a16="http://schemas.microsoft.com/office/drawing/2014/main" id="{A8C2ACA9-F05E-4F40-950D-42005CFE80A7}"/>
              </a:ext>
            </a:extLst>
          </p:cNvPr>
          <p:cNvPicPr>
            <a:picLocks noChangeAspect="1"/>
          </p:cNvPicPr>
          <p:nvPr/>
        </p:nvPicPr>
        <p:blipFill>
          <a:blip r:embed="rId4"/>
          <a:stretch>
            <a:fillRect/>
          </a:stretch>
        </p:blipFill>
        <p:spPr>
          <a:xfrm>
            <a:off x="4631136" y="3193247"/>
            <a:ext cx="4367816" cy="3578615"/>
          </a:xfrm>
          <a:prstGeom prst="rect">
            <a:avLst/>
          </a:prstGeom>
        </p:spPr>
      </p:pic>
    </p:spTree>
    <p:extLst>
      <p:ext uri="{BB962C8B-B14F-4D97-AF65-F5344CB8AC3E}">
        <p14:creationId xmlns:p14="http://schemas.microsoft.com/office/powerpoint/2010/main" val="88552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5DB7E6-4935-4228-9E4E-2B7BFA5647DA}"/>
              </a:ext>
            </a:extLst>
          </p:cNvPr>
          <p:cNvPicPr>
            <a:picLocks noChangeAspect="1"/>
          </p:cNvPicPr>
          <p:nvPr/>
        </p:nvPicPr>
        <p:blipFill>
          <a:blip r:embed="rId2"/>
          <a:stretch>
            <a:fillRect/>
          </a:stretch>
        </p:blipFill>
        <p:spPr>
          <a:xfrm>
            <a:off x="1023160" y="1267423"/>
            <a:ext cx="11047993" cy="3519407"/>
          </a:xfrm>
          <a:prstGeom prst="rect">
            <a:avLst/>
          </a:prstGeom>
        </p:spPr>
      </p:pic>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262295" y="90779"/>
            <a:ext cx="10454771" cy="605856"/>
          </a:xfrm>
        </p:spPr>
        <p:txBody>
          <a:bodyPr>
            <a:normAutofit/>
          </a:bodyPr>
          <a:lstStyle/>
          <a:p>
            <a:r>
              <a:rPr lang="en-US">
                <a:solidFill>
                  <a:schemeClr val="accent1">
                    <a:lumMod val="75000"/>
                  </a:schemeClr>
                </a:solidFill>
              </a:rPr>
              <a:t>1.2 </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Screen concepts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a:t>
            </a:fld>
            <a:endParaRPr lang="fr-FR"/>
          </a:p>
        </p:txBody>
      </p:sp>
      <p:cxnSp>
        <p:nvCxnSpPr>
          <p:cNvPr id="11" name="Straight Arrow Connector 10">
            <a:extLst>
              <a:ext uri="{FF2B5EF4-FFF2-40B4-BE49-F238E27FC236}">
                <a16:creationId xmlns:a16="http://schemas.microsoft.com/office/drawing/2014/main" id="{FC88C332-4481-49A5-9E57-EB23F91CFDCA}"/>
              </a:ext>
            </a:extLst>
          </p:cNvPr>
          <p:cNvCxnSpPr>
            <a:cxnSpLocks/>
          </p:cNvCxnSpPr>
          <p:nvPr/>
        </p:nvCxnSpPr>
        <p:spPr>
          <a:xfrm flipH="1">
            <a:off x="6199420" y="988848"/>
            <a:ext cx="290260" cy="40664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88DB523-AF55-428D-AB11-3F3067CFD9C8}"/>
              </a:ext>
            </a:extLst>
          </p:cNvPr>
          <p:cNvCxnSpPr>
            <a:cxnSpLocks/>
          </p:cNvCxnSpPr>
          <p:nvPr/>
        </p:nvCxnSpPr>
        <p:spPr>
          <a:xfrm flipH="1">
            <a:off x="10225549" y="1039413"/>
            <a:ext cx="908727" cy="144180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2A115FA-E1BC-43B1-8385-1CFE2D00DA87}"/>
              </a:ext>
            </a:extLst>
          </p:cNvPr>
          <p:cNvCxnSpPr>
            <a:cxnSpLocks/>
          </p:cNvCxnSpPr>
          <p:nvPr/>
        </p:nvCxnSpPr>
        <p:spPr>
          <a:xfrm>
            <a:off x="518220" y="2350934"/>
            <a:ext cx="451457" cy="2605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1A91FCB3-F168-407E-B044-F0FA56AD54C6}"/>
              </a:ext>
            </a:extLst>
          </p:cNvPr>
          <p:cNvSpPr txBox="1"/>
          <p:nvPr/>
        </p:nvSpPr>
        <p:spPr>
          <a:xfrm>
            <a:off x="5955512" y="615550"/>
            <a:ext cx="1580405" cy="369332"/>
          </a:xfrm>
          <a:prstGeom prst="rect">
            <a:avLst/>
          </a:prstGeom>
          <a:noFill/>
        </p:spPr>
        <p:txBody>
          <a:bodyPr wrap="square" rtlCol="0">
            <a:spAutoFit/>
          </a:bodyPr>
          <a:lstStyle/>
          <a:p>
            <a:r>
              <a:rPr lang="en-US">
                <a:solidFill>
                  <a:srgbClr val="C00000"/>
                </a:solidFill>
              </a:rPr>
              <a:t>Search section</a:t>
            </a:r>
          </a:p>
        </p:txBody>
      </p:sp>
      <p:sp>
        <p:nvSpPr>
          <p:cNvPr id="26" name="TextBox 25">
            <a:extLst>
              <a:ext uri="{FF2B5EF4-FFF2-40B4-BE49-F238E27FC236}">
                <a16:creationId xmlns:a16="http://schemas.microsoft.com/office/drawing/2014/main" id="{5144F0A7-4D31-4CC9-9C78-7489FA544207}"/>
              </a:ext>
            </a:extLst>
          </p:cNvPr>
          <p:cNvSpPr txBox="1"/>
          <p:nvPr/>
        </p:nvSpPr>
        <p:spPr>
          <a:xfrm>
            <a:off x="10105697" y="570787"/>
            <a:ext cx="1818781" cy="369332"/>
          </a:xfrm>
          <a:prstGeom prst="rect">
            <a:avLst/>
          </a:prstGeom>
          <a:noFill/>
        </p:spPr>
        <p:txBody>
          <a:bodyPr wrap="square" rtlCol="0">
            <a:spAutoFit/>
          </a:bodyPr>
          <a:lstStyle/>
          <a:p>
            <a:r>
              <a:rPr lang="en-US">
                <a:solidFill>
                  <a:srgbClr val="C00000"/>
                </a:solidFill>
              </a:rPr>
              <a:t>Content section</a:t>
            </a:r>
          </a:p>
        </p:txBody>
      </p:sp>
      <p:sp>
        <p:nvSpPr>
          <p:cNvPr id="25" name="TextBox 24">
            <a:extLst>
              <a:ext uri="{FF2B5EF4-FFF2-40B4-BE49-F238E27FC236}">
                <a16:creationId xmlns:a16="http://schemas.microsoft.com/office/drawing/2014/main" id="{4BDB2149-D816-4FBE-8020-325629B53E81}"/>
              </a:ext>
            </a:extLst>
          </p:cNvPr>
          <p:cNvSpPr txBox="1"/>
          <p:nvPr/>
        </p:nvSpPr>
        <p:spPr>
          <a:xfrm>
            <a:off x="10851" y="1704603"/>
            <a:ext cx="898634" cy="646331"/>
          </a:xfrm>
          <a:prstGeom prst="rect">
            <a:avLst/>
          </a:prstGeom>
          <a:noFill/>
        </p:spPr>
        <p:txBody>
          <a:bodyPr wrap="square" rtlCol="0">
            <a:spAutoFit/>
          </a:bodyPr>
          <a:lstStyle/>
          <a:p>
            <a:r>
              <a:rPr lang="en-US">
                <a:solidFill>
                  <a:srgbClr val="C00000"/>
                </a:solidFill>
              </a:rPr>
              <a:t>Menu section</a:t>
            </a:r>
          </a:p>
        </p:txBody>
      </p:sp>
      <p:pic>
        <p:nvPicPr>
          <p:cNvPr id="15" name="Picture 6">
            <a:extLst>
              <a:ext uri="{FF2B5EF4-FFF2-40B4-BE49-F238E27FC236}">
                <a16:creationId xmlns:a16="http://schemas.microsoft.com/office/drawing/2014/main" id="{760789ED-3752-40C2-A18D-C85EE8A5B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756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94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50</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Make Critical Finding Priority = Sever flag orange.  Navigate to the Critical Findings Menu, see the sever flag is in orange.</a:t>
            </a:r>
          </a:p>
        </p:txBody>
      </p:sp>
      <p:pic>
        <p:nvPicPr>
          <p:cNvPr id="3" name="Picture 2">
            <a:extLst>
              <a:ext uri="{FF2B5EF4-FFF2-40B4-BE49-F238E27FC236}">
                <a16:creationId xmlns:a16="http://schemas.microsoft.com/office/drawing/2014/main" id="{40FD589E-27CF-4C0E-A5F1-7915EACB1B46}"/>
              </a:ext>
            </a:extLst>
          </p:cNvPr>
          <p:cNvPicPr>
            <a:picLocks noChangeAspect="1"/>
          </p:cNvPicPr>
          <p:nvPr/>
        </p:nvPicPr>
        <p:blipFill>
          <a:blip r:embed="rId3"/>
          <a:stretch>
            <a:fillRect/>
          </a:stretch>
        </p:blipFill>
        <p:spPr>
          <a:xfrm>
            <a:off x="1039274" y="1262977"/>
            <a:ext cx="8525025" cy="5135808"/>
          </a:xfrm>
          <a:prstGeom prst="rect">
            <a:avLst/>
          </a:prstGeom>
        </p:spPr>
      </p:pic>
    </p:spTree>
    <p:extLst>
      <p:ext uri="{BB962C8B-B14F-4D97-AF65-F5344CB8AC3E}">
        <p14:creationId xmlns:p14="http://schemas.microsoft.com/office/powerpoint/2010/main" val="3174737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94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51</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001760" cy="246221"/>
          </a:xfrm>
          <a:prstGeom prst="rect">
            <a:avLst/>
          </a:prstGeom>
          <a:noFill/>
        </p:spPr>
        <p:txBody>
          <a:bodyPr wrap="square" rtlCol="0">
            <a:spAutoFit/>
          </a:bodyPr>
          <a:lstStyle/>
          <a:p>
            <a:r>
              <a:rPr lang="en-US" sz="1000"/>
              <a:t>Make Critical Finding Priority = Sever flag orange.  Navigate to the Critical Findings Menu, see the sever flag is in orange.</a:t>
            </a:r>
          </a:p>
        </p:txBody>
      </p:sp>
      <p:pic>
        <p:nvPicPr>
          <p:cNvPr id="3" name="Picture 2">
            <a:extLst>
              <a:ext uri="{FF2B5EF4-FFF2-40B4-BE49-F238E27FC236}">
                <a16:creationId xmlns:a16="http://schemas.microsoft.com/office/drawing/2014/main" id="{40FD589E-27CF-4C0E-A5F1-7915EACB1B46}"/>
              </a:ext>
            </a:extLst>
          </p:cNvPr>
          <p:cNvPicPr>
            <a:picLocks noChangeAspect="1"/>
          </p:cNvPicPr>
          <p:nvPr/>
        </p:nvPicPr>
        <p:blipFill>
          <a:blip r:embed="rId3"/>
          <a:stretch>
            <a:fillRect/>
          </a:stretch>
        </p:blipFill>
        <p:spPr>
          <a:xfrm>
            <a:off x="1039274" y="1262977"/>
            <a:ext cx="8525025" cy="5135808"/>
          </a:xfrm>
          <a:prstGeom prst="rect">
            <a:avLst/>
          </a:prstGeom>
        </p:spPr>
      </p:pic>
    </p:spTree>
    <p:extLst>
      <p:ext uri="{BB962C8B-B14F-4D97-AF65-F5344CB8AC3E}">
        <p14:creationId xmlns:p14="http://schemas.microsoft.com/office/powerpoint/2010/main" val="3544105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100</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52</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6026039" cy="246221"/>
          </a:xfrm>
          <a:prstGeom prst="rect">
            <a:avLst/>
          </a:prstGeom>
          <a:noFill/>
        </p:spPr>
        <p:txBody>
          <a:bodyPr wrap="square" rtlCol="0">
            <a:spAutoFit/>
          </a:bodyPr>
          <a:lstStyle/>
          <a:p>
            <a:r>
              <a:rPr lang="en-US" sz="1000"/>
              <a:t>Navigate to the Asset Menu, Click Filter -&gt; Advanced Filter, Click Load, Click Apply, See filtered Assets.</a:t>
            </a:r>
          </a:p>
        </p:txBody>
      </p:sp>
      <p:pic>
        <p:nvPicPr>
          <p:cNvPr id="7" name="Picture 6">
            <a:extLst>
              <a:ext uri="{FF2B5EF4-FFF2-40B4-BE49-F238E27FC236}">
                <a16:creationId xmlns:a16="http://schemas.microsoft.com/office/drawing/2014/main" id="{F980687E-7DDC-3D7F-EBF0-618E60E2AA01}"/>
              </a:ext>
            </a:extLst>
          </p:cNvPr>
          <p:cNvPicPr>
            <a:picLocks noChangeAspect="1"/>
          </p:cNvPicPr>
          <p:nvPr/>
        </p:nvPicPr>
        <p:blipFill>
          <a:blip r:embed="rId3"/>
          <a:stretch>
            <a:fillRect/>
          </a:stretch>
        </p:blipFill>
        <p:spPr>
          <a:xfrm>
            <a:off x="100307" y="1582657"/>
            <a:ext cx="11496086" cy="1061741"/>
          </a:xfrm>
          <a:prstGeom prst="rect">
            <a:avLst/>
          </a:prstGeom>
        </p:spPr>
      </p:pic>
      <p:pic>
        <p:nvPicPr>
          <p:cNvPr id="9" name="Picture 8">
            <a:extLst>
              <a:ext uri="{FF2B5EF4-FFF2-40B4-BE49-F238E27FC236}">
                <a16:creationId xmlns:a16="http://schemas.microsoft.com/office/drawing/2014/main" id="{ADB96BBF-F4CD-74A7-35F4-94507762BB23}"/>
              </a:ext>
            </a:extLst>
          </p:cNvPr>
          <p:cNvPicPr>
            <a:picLocks noChangeAspect="1"/>
          </p:cNvPicPr>
          <p:nvPr/>
        </p:nvPicPr>
        <p:blipFill>
          <a:blip r:embed="rId4"/>
          <a:stretch>
            <a:fillRect/>
          </a:stretch>
        </p:blipFill>
        <p:spPr>
          <a:xfrm>
            <a:off x="316230" y="2680634"/>
            <a:ext cx="11515136" cy="2681420"/>
          </a:xfrm>
          <a:prstGeom prst="rect">
            <a:avLst/>
          </a:prstGeom>
        </p:spPr>
      </p:pic>
      <p:pic>
        <p:nvPicPr>
          <p:cNvPr id="11" name="Picture 10">
            <a:extLst>
              <a:ext uri="{FF2B5EF4-FFF2-40B4-BE49-F238E27FC236}">
                <a16:creationId xmlns:a16="http://schemas.microsoft.com/office/drawing/2014/main" id="{7E7B5103-6C42-28E9-1787-D78AE010CF31}"/>
              </a:ext>
            </a:extLst>
          </p:cNvPr>
          <p:cNvPicPr>
            <a:picLocks noChangeAspect="1"/>
          </p:cNvPicPr>
          <p:nvPr/>
        </p:nvPicPr>
        <p:blipFill>
          <a:blip r:embed="rId5"/>
          <a:stretch>
            <a:fillRect/>
          </a:stretch>
        </p:blipFill>
        <p:spPr>
          <a:xfrm>
            <a:off x="772160" y="3843669"/>
            <a:ext cx="11256010" cy="1536336"/>
          </a:xfrm>
          <a:prstGeom prst="rect">
            <a:avLst/>
          </a:prstGeom>
        </p:spPr>
      </p:pic>
      <p:pic>
        <p:nvPicPr>
          <p:cNvPr id="13" name="Picture 12">
            <a:extLst>
              <a:ext uri="{FF2B5EF4-FFF2-40B4-BE49-F238E27FC236}">
                <a16:creationId xmlns:a16="http://schemas.microsoft.com/office/drawing/2014/main" id="{EADB1BA5-F8CC-D873-5E9D-5AF4585B1439}"/>
              </a:ext>
            </a:extLst>
          </p:cNvPr>
          <p:cNvPicPr>
            <a:picLocks noChangeAspect="1"/>
          </p:cNvPicPr>
          <p:nvPr/>
        </p:nvPicPr>
        <p:blipFill>
          <a:blip r:embed="rId6"/>
          <a:stretch>
            <a:fillRect/>
          </a:stretch>
        </p:blipFill>
        <p:spPr>
          <a:xfrm>
            <a:off x="2499360" y="5192321"/>
            <a:ext cx="4583854" cy="1532682"/>
          </a:xfrm>
          <a:prstGeom prst="rect">
            <a:avLst/>
          </a:prstGeom>
        </p:spPr>
      </p:pic>
    </p:spTree>
    <p:extLst>
      <p:ext uri="{BB962C8B-B14F-4D97-AF65-F5344CB8AC3E}">
        <p14:creationId xmlns:p14="http://schemas.microsoft.com/office/powerpoint/2010/main" val="1011851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119</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53</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6026039" cy="246221"/>
          </a:xfrm>
          <a:prstGeom prst="rect">
            <a:avLst/>
          </a:prstGeom>
          <a:noFill/>
        </p:spPr>
        <p:txBody>
          <a:bodyPr wrap="square" rtlCol="0">
            <a:spAutoFit/>
          </a:bodyPr>
          <a:lstStyle/>
          <a:p>
            <a:r>
              <a:rPr lang="en-US" sz="1000" b="0" i="0">
                <a:solidFill>
                  <a:srgbClr val="444444"/>
                </a:solidFill>
                <a:effectLst/>
                <a:latin typeface="Calibri" panose="020F0502020204030204" pitchFamily="34" charset="0"/>
              </a:rPr>
              <a:t>If you are an Admin, </a:t>
            </a:r>
            <a:r>
              <a:rPr lang="en-US" sz="1000" b="0" i="0" err="1">
                <a:solidFill>
                  <a:srgbClr val="444444"/>
                </a:solidFill>
                <a:effectLst/>
                <a:latin typeface="Calibri" panose="020F0502020204030204" pitchFamily="34" charset="0"/>
              </a:rPr>
              <a:t>naviagete</a:t>
            </a:r>
            <a:r>
              <a:rPr lang="en-US" sz="1000" b="0" i="0">
                <a:solidFill>
                  <a:srgbClr val="444444"/>
                </a:solidFill>
                <a:effectLst/>
                <a:latin typeface="Calibri" panose="020F0502020204030204" pitchFamily="34" charset="0"/>
              </a:rPr>
              <a:t> to the Administration Menu, select Teams, see list of consultants.</a:t>
            </a:r>
            <a:endParaRPr lang="en-US" sz="1000"/>
          </a:p>
        </p:txBody>
      </p:sp>
      <p:pic>
        <p:nvPicPr>
          <p:cNvPr id="7" name="Picture 6">
            <a:extLst>
              <a:ext uri="{FF2B5EF4-FFF2-40B4-BE49-F238E27FC236}">
                <a16:creationId xmlns:a16="http://schemas.microsoft.com/office/drawing/2014/main" id="{0688E84A-7336-3898-A7A0-5303EA77C0E1}"/>
              </a:ext>
            </a:extLst>
          </p:cNvPr>
          <p:cNvPicPr>
            <a:picLocks noChangeAspect="1"/>
          </p:cNvPicPr>
          <p:nvPr/>
        </p:nvPicPr>
        <p:blipFill>
          <a:blip r:embed="rId3"/>
          <a:stretch>
            <a:fillRect/>
          </a:stretch>
        </p:blipFill>
        <p:spPr>
          <a:xfrm>
            <a:off x="982879" y="1489929"/>
            <a:ext cx="9331982" cy="4174706"/>
          </a:xfrm>
          <a:prstGeom prst="rect">
            <a:avLst/>
          </a:prstGeom>
        </p:spPr>
      </p:pic>
    </p:spTree>
    <p:extLst>
      <p:ext uri="{BB962C8B-B14F-4D97-AF65-F5344CB8AC3E}">
        <p14:creationId xmlns:p14="http://schemas.microsoft.com/office/powerpoint/2010/main" val="3195753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104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54</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946765" y="905216"/>
            <a:ext cx="9884228" cy="646331"/>
          </a:xfrm>
          <a:prstGeom prst="rect">
            <a:avLst/>
          </a:prstGeom>
          <a:noFill/>
        </p:spPr>
        <p:txBody>
          <a:bodyPr wrap="square" rtlCol="0">
            <a:spAutoFit/>
          </a:bodyPr>
          <a:lstStyle/>
          <a:p>
            <a:r>
              <a:rPr lang="en-US" sz="1800" b="0" i="0" u="none" strike="noStrike">
                <a:solidFill>
                  <a:srgbClr val="000000"/>
                </a:solidFill>
                <a:effectLst/>
                <a:latin typeface="Calibri" panose="020F0502020204030204" pitchFamily="34" charset="0"/>
              </a:rPr>
              <a:t>If you are an Admin, navigate to the Settings Menu, Select the Distribution Lists tab at the top see 98 distribution lists.</a:t>
            </a:r>
            <a:r>
              <a:rPr lang="en-US" sz="1000"/>
              <a:t> </a:t>
            </a:r>
          </a:p>
        </p:txBody>
      </p:sp>
      <p:pic>
        <p:nvPicPr>
          <p:cNvPr id="3" name="Picture 2">
            <a:extLst>
              <a:ext uri="{FF2B5EF4-FFF2-40B4-BE49-F238E27FC236}">
                <a16:creationId xmlns:a16="http://schemas.microsoft.com/office/drawing/2014/main" id="{547B14C3-A0F7-EB71-9CDA-6E5939368BD5}"/>
              </a:ext>
            </a:extLst>
          </p:cNvPr>
          <p:cNvPicPr>
            <a:picLocks noChangeAspect="1"/>
          </p:cNvPicPr>
          <p:nvPr/>
        </p:nvPicPr>
        <p:blipFill>
          <a:blip r:embed="rId3"/>
          <a:stretch>
            <a:fillRect/>
          </a:stretch>
        </p:blipFill>
        <p:spPr>
          <a:xfrm>
            <a:off x="2884714" y="1261132"/>
            <a:ext cx="5082762" cy="5302954"/>
          </a:xfrm>
          <a:prstGeom prst="rect">
            <a:avLst/>
          </a:prstGeom>
        </p:spPr>
      </p:pic>
    </p:spTree>
    <p:extLst>
      <p:ext uri="{BB962C8B-B14F-4D97-AF65-F5344CB8AC3E}">
        <p14:creationId xmlns:p14="http://schemas.microsoft.com/office/powerpoint/2010/main" val="1017610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ea typeface="Calibri" panose="020F0502020204030204" pitchFamily="34" charset="0"/>
                <a:cs typeface="Times New Roman" panose="02020603050405020304" pitchFamily="18" charset="0"/>
              </a:rPr>
              <a:t>124</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55</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777581" y="858632"/>
            <a:ext cx="9001760" cy="1200329"/>
          </a:xfrm>
          <a:prstGeom prst="rect">
            <a:avLst/>
          </a:prstGeom>
          <a:noFill/>
        </p:spPr>
        <p:txBody>
          <a:bodyPr wrap="square" rtlCol="0">
            <a:spAutoFit/>
          </a:bodyPr>
          <a:lstStyle/>
          <a:p>
            <a:r>
              <a:rPr lang="en-US"/>
              <a:t>Create Asset Photo Types:  Approach Alignment, Bridge Profile, Load Posting.  Remove the type General Shot</a:t>
            </a:r>
          </a:p>
          <a:p>
            <a:endParaRPr lang="en-US"/>
          </a:p>
          <a:p>
            <a:endParaRPr lang="en-US"/>
          </a:p>
        </p:txBody>
      </p:sp>
      <p:pic>
        <p:nvPicPr>
          <p:cNvPr id="10" name="Picture 9">
            <a:extLst>
              <a:ext uri="{FF2B5EF4-FFF2-40B4-BE49-F238E27FC236}">
                <a16:creationId xmlns:a16="http://schemas.microsoft.com/office/drawing/2014/main" id="{93117547-3A27-4EF6-A355-14856D70DB7E}"/>
              </a:ext>
            </a:extLst>
          </p:cNvPr>
          <p:cNvPicPr>
            <a:picLocks noChangeAspect="1"/>
          </p:cNvPicPr>
          <p:nvPr/>
        </p:nvPicPr>
        <p:blipFill>
          <a:blip r:embed="rId3"/>
          <a:stretch>
            <a:fillRect/>
          </a:stretch>
        </p:blipFill>
        <p:spPr>
          <a:xfrm>
            <a:off x="275230" y="2210672"/>
            <a:ext cx="11641540" cy="2073088"/>
          </a:xfrm>
          <a:prstGeom prst="rect">
            <a:avLst/>
          </a:prstGeom>
        </p:spPr>
      </p:pic>
      <p:pic>
        <p:nvPicPr>
          <p:cNvPr id="12" name="Picture 11">
            <a:extLst>
              <a:ext uri="{FF2B5EF4-FFF2-40B4-BE49-F238E27FC236}">
                <a16:creationId xmlns:a16="http://schemas.microsoft.com/office/drawing/2014/main" id="{A020CE07-7C58-4DFE-A3B7-3BE28D014CEC}"/>
              </a:ext>
            </a:extLst>
          </p:cNvPr>
          <p:cNvPicPr>
            <a:picLocks noChangeAspect="1"/>
          </p:cNvPicPr>
          <p:nvPr/>
        </p:nvPicPr>
        <p:blipFill>
          <a:blip r:embed="rId4"/>
          <a:stretch>
            <a:fillRect/>
          </a:stretch>
        </p:blipFill>
        <p:spPr>
          <a:xfrm>
            <a:off x="1346580" y="3621255"/>
            <a:ext cx="5171861" cy="3150607"/>
          </a:xfrm>
          <a:prstGeom prst="rect">
            <a:avLst/>
          </a:prstGeom>
        </p:spPr>
      </p:pic>
    </p:spTree>
    <p:extLst>
      <p:ext uri="{BB962C8B-B14F-4D97-AF65-F5344CB8AC3E}">
        <p14:creationId xmlns:p14="http://schemas.microsoft.com/office/powerpoint/2010/main" val="1420056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140</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56</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777581" y="858632"/>
            <a:ext cx="9001760" cy="923330"/>
          </a:xfrm>
          <a:prstGeom prst="rect">
            <a:avLst/>
          </a:prstGeom>
          <a:noFill/>
        </p:spPr>
        <p:txBody>
          <a:bodyPr wrap="square" rtlCol="0">
            <a:spAutoFit/>
          </a:bodyPr>
          <a:lstStyle/>
          <a:p>
            <a:r>
              <a:rPr lang="en-US"/>
              <a:t>Navigate to the asset number 076430.  Select the asset.  Click on the chapter "Scour".  See the fields populated with criteria.</a:t>
            </a:r>
          </a:p>
          <a:p>
            <a:endParaRPr lang="en-US"/>
          </a:p>
        </p:txBody>
      </p:sp>
      <p:pic>
        <p:nvPicPr>
          <p:cNvPr id="3" name="Picture 2">
            <a:extLst>
              <a:ext uri="{FF2B5EF4-FFF2-40B4-BE49-F238E27FC236}">
                <a16:creationId xmlns:a16="http://schemas.microsoft.com/office/drawing/2014/main" id="{D78306CA-BEDB-B9EB-A909-139933F681CD}"/>
              </a:ext>
            </a:extLst>
          </p:cNvPr>
          <p:cNvPicPr>
            <a:picLocks noChangeAspect="1"/>
          </p:cNvPicPr>
          <p:nvPr/>
        </p:nvPicPr>
        <p:blipFill>
          <a:blip r:embed="rId3"/>
          <a:stretch>
            <a:fillRect/>
          </a:stretch>
        </p:blipFill>
        <p:spPr>
          <a:xfrm>
            <a:off x="632346" y="1611928"/>
            <a:ext cx="10112991" cy="4734920"/>
          </a:xfrm>
          <a:prstGeom prst="rect">
            <a:avLst/>
          </a:prstGeom>
        </p:spPr>
      </p:pic>
    </p:spTree>
    <p:extLst>
      <p:ext uri="{BB962C8B-B14F-4D97-AF65-F5344CB8AC3E}">
        <p14:creationId xmlns:p14="http://schemas.microsoft.com/office/powerpoint/2010/main" val="3617896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145</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57</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777581" y="858632"/>
            <a:ext cx="9001760" cy="923330"/>
          </a:xfrm>
          <a:prstGeom prst="rect">
            <a:avLst/>
          </a:prstGeom>
          <a:noFill/>
        </p:spPr>
        <p:txBody>
          <a:bodyPr wrap="square" rtlCol="0">
            <a:spAutoFit/>
          </a:bodyPr>
          <a:lstStyle/>
          <a:p>
            <a:r>
              <a:rPr lang="en-US"/>
              <a:t>Be sure to reset your filter first.  Navigate to the Menu Maintenance/History, Select a record with the Type WMS Maintenance, See WMS fields.  These fields should be locked and not be able to be edited by users.</a:t>
            </a:r>
          </a:p>
        </p:txBody>
      </p:sp>
      <p:pic>
        <p:nvPicPr>
          <p:cNvPr id="7" name="Picture 6">
            <a:extLst>
              <a:ext uri="{FF2B5EF4-FFF2-40B4-BE49-F238E27FC236}">
                <a16:creationId xmlns:a16="http://schemas.microsoft.com/office/drawing/2014/main" id="{ADCE7FE8-91DE-0845-7F3F-C99AD4F18CAD}"/>
              </a:ext>
            </a:extLst>
          </p:cNvPr>
          <p:cNvPicPr>
            <a:picLocks noChangeAspect="1"/>
          </p:cNvPicPr>
          <p:nvPr/>
        </p:nvPicPr>
        <p:blipFill>
          <a:blip r:embed="rId3"/>
          <a:stretch>
            <a:fillRect/>
          </a:stretch>
        </p:blipFill>
        <p:spPr>
          <a:xfrm>
            <a:off x="754439" y="1800039"/>
            <a:ext cx="9601200" cy="4908739"/>
          </a:xfrm>
          <a:prstGeom prst="rect">
            <a:avLst/>
          </a:prstGeom>
        </p:spPr>
      </p:pic>
    </p:spTree>
    <p:extLst>
      <p:ext uri="{BB962C8B-B14F-4D97-AF65-F5344CB8AC3E}">
        <p14:creationId xmlns:p14="http://schemas.microsoft.com/office/powerpoint/2010/main" val="2664315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156</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58</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777580" y="858632"/>
            <a:ext cx="11053785" cy="461665"/>
          </a:xfrm>
          <a:prstGeom prst="rect">
            <a:avLst/>
          </a:prstGeom>
          <a:noFill/>
        </p:spPr>
        <p:txBody>
          <a:bodyPr wrap="square" rtlCol="0">
            <a:spAutoFit/>
          </a:bodyPr>
          <a:lstStyle/>
          <a:p>
            <a:r>
              <a:rPr lang="en-US" sz="1200"/>
              <a:t>Navigate to the Asset Menu, Click on the Inspections Menu, </a:t>
            </a:r>
            <a:r>
              <a:rPr lang="en-US" sz="1200" err="1"/>
              <a:t>Seliect</a:t>
            </a:r>
            <a:r>
              <a:rPr lang="en-US" sz="1200"/>
              <a:t> and Inspections Type "</a:t>
            </a:r>
            <a:r>
              <a:rPr lang="en-US" sz="1200" err="1"/>
              <a:t>Routin</a:t>
            </a:r>
            <a:r>
              <a:rPr lang="en-US" sz="1200"/>
              <a:t>", Click on the Summaries Tab, See the sections "Inspections Summary". Navigate to the Asset Menu, Click on the Inspections Menu, Select the Inspection Type "Fracture Critical (NSTM) see tabs.</a:t>
            </a:r>
          </a:p>
        </p:txBody>
      </p:sp>
      <p:pic>
        <p:nvPicPr>
          <p:cNvPr id="7" name="Picture 6">
            <a:extLst>
              <a:ext uri="{FF2B5EF4-FFF2-40B4-BE49-F238E27FC236}">
                <a16:creationId xmlns:a16="http://schemas.microsoft.com/office/drawing/2014/main" id="{36F2D8CE-02D4-2D85-2873-A8885AE5A23A}"/>
              </a:ext>
            </a:extLst>
          </p:cNvPr>
          <p:cNvPicPr>
            <a:picLocks noChangeAspect="1"/>
          </p:cNvPicPr>
          <p:nvPr/>
        </p:nvPicPr>
        <p:blipFill>
          <a:blip r:embed="rId3"/>
          <a:stretch>
            <a:fillRect/>
          </a:stretch>
        </p:blipFill>
        <p:spPr>
          <a:xfrm>
            <a:off x="208473" y="1485106"/>
            <a:ext cx="8663384" cy="2508854"/>
          </a:xfrm>
          <a:prstGeom prst="rect">
            <a:avLst/>
          </a:prstGeom>
        </p:spPr>
      </p:pic>
      <p:pic>
        <p:nvPicPr>
          <p:cNvPr id="9" name="Picture 8">
            <a:extLst>
              <a:ext uri="{FF2B5EF4-FFF2-40B4-BE49-F238E27FC236}">
                <a16:creationId xmlns:a16="http://schemas.microsoft.com/office/drawing/2014/main" id="{CD46E990-A4ED-C9CE-389C-8C1445EF9174}"/>
              </a:ext>
            </a:extLst>
          </p:cNvPr>
          <p:cNvPicPr>
            <a:picLocks noChangeAspect="1"/>
          </p:cNvPicPr>
          <p:nvPr/>
        </p:nvPicPr>
        <p:blipFill>
          <a:blip r:embed="rId4"/>
          <a:stretch>
            <a:fillRect/>
          </a:stretch>
        </p:blipFill>
        <p:spPr>
          <a:xfrm>
            <a:off x="5347826" y="2543582"/>
            <a:ext cx="5197106" cy="1770836"/>
          </a:xfrm>
          <a:prstGeom prst="rect">
            <a:avLst/>
          </a:prstGeom>
        </p:spPr>
      </p:pic>
      <p:pic>
        <p:nvPicPr>
          <p:cNvPr id="11" name="Picture 10">
            <a:extLst>
              <a:ext uri="{FF2B5EF4-FFF2-40B4-BE49-F238E27FC236}">
                <a16:creationId xmlns:a16="http://schemas.microsoft.com/office/drawing/2014/main" id="{DD35A8EE-DAFF-5C69-3A76-544BCF469DD7}"/>
              </a:ext>
            </a:extLst>
          </p:cNvPr>
          <p:cNvPicPr>
            <a:picLocks noChangeAspect="1"/>
          </p:cNvPicPr>
          <p:nvPr/>
        </p:nvPicPr>
        <p:blipFill>
          <a:blip r:embed="rId5"/>
          <a:stretch>
            <a:fillRect/>
          </a:stretch>
        </p:blipFill>
        <p:spPr>
          <a:xfrm>
            <a:off x="449523" y="4158769"/>
            <a:ext cx="4491910" cy="1923297"/>
          </a:xfrm>
          <a:prstGeom prst="rect">
            <a:avLst/>
          </a:prstGeom>
        </p:spPr>
      </p:pic>
      <p:pic>
        <p:nvPicPr>
          <p:cNvPr id="13" name="Picture 12">
            <a:extLst>
              <a:ext uri="{FF2B5EF4-FFF2-40B4-BE49-F238E27FC236}">
                <a16:creationId xmlns:a16="http://schemas.microsoft.com/office/drawing/2014/main" id="{E3E02A81-1742-4289-BDE8-704F4C24D020}"/>
              </a:ext>
            </a:extLst>
          </p:cNvPr>
          <p:cNvPicPr>
            <a:picLocks noChangeAspect="1"/>
          </p:cNvPicPr>
          <p:nvPr/>
        </p:nvPicPr>
        <p:blipFill>
          <a:blip r:embed="rId6"/>
          <a:stretch>
            <a:fillRect/>
          </a:stretch>
        </p:blipFill>
        <p:spPr>
          <a:xfrm>
            <a:off x="5127483" y="4466807"/>
            <a:ext cx="6703882" cy="2302704"/>
          </a:xfrm>
          <a:prstGeom prst="rect">
            <a:avLst/>
          </a:prstGeom>
        </p:spPr>
      </p:pic>
    </p:spTree>
    <p:extLst>
      <p:ext uri="{BB962C8B-B14F-4D97-AF65-F5344CB8AC3E}">
        <p14:creationId xmlns:p14="http://schemas.microsoft.com/office/powerpoint/2010/main" val="276340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091780" y="86138"/>
            <a:ext cx="4756570" cy="523462"/>
          </a:xfrm>
        </p:spPr>
        <p:txBody>
          <a:bodyPr>
            <a:normAutofit/>
          </a:bodyPr>
          <a:lstStyle/>
          <a:p>
            <a:r>
              <a:rPr lang="en-US">
                <a:solidFill>
                  <a:schemeClr val="accent1">
                    <a:lumMod val="75000"/>
                  </a:schemeClr>
                </a:solidFill>
                <a:latin typeface="Vinci Sans Light (Body)"/>
                <a:cs typeface="Times New Roman" panose="02020603050405020304" pitchFamily="18" charset="0"/>
              </a:rPr>
              <a:t>193</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59</a:t>
            </a:fld>
            <a:endParaRPr lang="fr-FR"/>
          </a:p>
        </p:txBody>
      </p:sp>
      <p:pic>
        <p:nvPicPr>
          <p:cNvPr id="17" name="Picture 6">
            <a:extLst>
              <a:ext uri="{FF2B5EF4-FFF2-40B4-BE49-F238E27FC236}">
                <a16:creationId xmlns:a16="http://schemas.microsoft.com/office/drawing/2014/main" id="{A6D5136D-2ABE-4DFA-98E6-8977F53FE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6BD841-F830-4580-A479-8C0B2D150514}"/>
              </a:ext>
            </a:extLst>
          </p:cNvPr>
          <p:cNvSpPr txBox="1"/>
          <p:nvPr/>
        </p:nvSpPr>
        <p:spPr>
          <a:xfrm>
            <a:off x="777581" y="858632"/>
            <a:ext cx="6354740" cy="461665"/>
          </a:xfrm>
          <a:prstGeom prst="rect">
            <a:avLst/>
          </a:prstGeom>
          <a:noFill/>
        </p:spPr>
        <p:txBody>
          <a:bodyPr wrap="square" rtlCol="0">
            <a:spAutoFit/>
          </a:bodyPr>
          <a:lstStyle/>
          <a:p>
            <a:r>
              <a:rPr lang="en-US" sz="1200"/>
              <a:t>Reset your Filter.  Navigate to the Maintenance/History Menu, Select a WMS record, scroll down to see the field "WMS Number of Days Open.</a:t>
            </a:r>
          </a:p>
        </p:txBody>
      </p:sp>
      <p:pic>
        <p:nvPicPr>
          <p:cNvPr id="3" name="Picture 2">
            <a:extLst>
              <a:ext uri="{FF2B5EF4-FFF2-40B4-BE49-F238E27FC236}">
                <a16:creationId xmlns:a16="http://schemas.microsoft.com/office/drawing/2014/main" id="{1888A164-67CF-FA5C-52D3-F024182C2E42}"/>
              </a:ext>
            </a:extLst>
          </p:cNvPr>
          <p:cNvPicPr>
            <a:picLocks noChangeAspect="1"/>
          </p:cNvPicPr>
          <p:nvPr/>
        </p:nvPicPr>
        <p:blipFill>
          <a:blip r:embed="rId3"/>
          <a:stretch>
            <a:fillRect/>
          </a:stretch>
        </p:blipFill>
        <p:spPr>
          <a:xfrm>
            <a:off x="7581847" y="344845"/>
            <a:ext cx="2267192" cy="6168309"/>
          </a:xfrm>
          <a:prstGeom prst="rect">
            <a:avLst/>
          </a:prstGeom>
        </p:spPr>
      </p:pic>
    </p:spTree>
    <p:extLst>
      <p:ext uri="{BB962C8B-B14F-4D97-AF65-F5344CB8AC3E}">
        <p14:creationId xmlns:p14="http://schemas.microsoft.com/office/powerpoint/2010/main" val="400364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222993" y="48376"/>
            <a:ext cx="10454771" cy="605856"/>
          </a:xfrm>
        </p:spPr>
        <p:txBody>
          <a:bodyPr>
            <a:normAutofit/>
          </a:bodyPr>
          <a:lstStyle/>
          <a:p>
            <a:r>
              <a:rPr lang="en-US">
                <a:solidFill>
                  <a:schemeClr val="accent1">
                    <a:lumMod val="75000"/>
                  </a:schemeClr>
                </a:solidFill>
              </a:rPr>
              <a:t>1.3 Tabs/</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Fields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6</a:t>
            </a:fld>
            <a:endParaRPr lang="fr-FR"/>
          </a:p>
        </p:txBody>
      </p:sp>
      <p:pic>
        <p:nvPicPr>
          <p:cNvPr id="42" name="Picture 6">
            <a:extLst>
              <a:ext uri="{FF2B5EF4-FFF2-40B4-BE49-F238E27FC236}">
                <a16:creationId xmlns:a16="http://schemas.microsoft.com/office/drawing/2014/main" id="{F0AFF19F-5FEA-4C74-883F-98EFDCFC0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371964F9-A04E-4F5B-A2D3-20E41EC226F0}"/>
              </a:ext>
            </a:extLst>
          </p:cNvPr>
          <p:cNvSpPr txBox="1"/>
          <p:nvPr/>
        </p:nvSpPr>
        <p:spPr>
          <a:xfrm>
            <a:off x="10061497" y="984456"/>
            <a:ext cx="1920781" cy="2492990"/>
          </a:xfrm>
          <a:prstGeom prst="rect">
            <a:avLst/>
          </a:prstGeom>
          <a:noFill/>
        </p:spPr>
        <p:txBody>
          <a:bodyPr wrap="square" rtlCol="0">
            <a:spAutoFit/>
          </a:bodyPr>
          <a:lstStyle/>
          <a:p>
            <a:r>
              <a:rPr lang="en-US" sz="1200">
                <a:solidFill>
                  <a:schemeClr val="accent1">
                    <a:lumMod val="75000"/>
                  </a:schemeClr>
                </a:solidFill>
              </a:rPr>
              <a:t>Field types</a:t>
            </a:r>
          </a:p>
          <a:p>
            <a:pPr marL="644931" lvl="1" indent="-285750">
              <a:buFont typeface="Arial" panose="020B0604020202020204" pitchFamily="34" charset="0"/>
              <a:buChar char="•"/>
            </a:pPr>
            <a:r>
              <a:rPr lang="en-US" sz="1200">
                <a:solidFill>
                  <a:schemeClr val="accent1">
                    <a:lumMod val="75000"/>
                  </a:schemeClr>
                </a:solidFill>
              </a:rPr>
              <a:t>Text</a:t>
            </a:r>
          </a:p>
          <a:p>
            <a:pPr marL="644931" lvl="1" indent="-285750">
              <a:buFont typeface="Arial" panose="020B0604020202020204" pitchFamily="34" charset="0"/>
              <a:buChar char="•"/>
            </a:pPr>
            <a:r>
              <a:rPr lang="en-US" sz="1200">
                <a:solidFill>
                  <a:schemeClr val="accent1">
                    <a:lumMod val="75000"/>
                  </a:schemeClr>
                </a:solidFill>
              </a:rPr>
              <a:t>Numerical</a:t>
            </a:r>
          </a:p>
          <a:p>
            <a:pPr marL="644931" lvl="1" indent="-285750">
              <a:buFont typeface="Arial" panose="020B0604020202020204" pitchFamily="34" charset="0"/>
              <a:buChar char="•"/>
            </a:pPr>
            <a:r>
              <a:rPr lang="en-US" sz="1200">
                <a:solidFill>
                  <a:schemeClr val="accent1">
                    <a:lumMod val="75000"/>
                  </a:schemeClr>
                </a:solidFill>
              </a:rPr>
              <a:t>Boolean</a:t>
            </a:r>
          </a:p>
          <a:p>
            <a:pPr marL="644931" lvl="1" indent="-285750">
              <a:buFont typeface="Arial" panose="020B0604020202020204" pitchFamily="34" charset="0"/>
              <a:buChar char="•"/>
            </a:pPr>
            <a:r>
              <a:rPr lang="en-US" sz="1200">
                <a:solidFill>
                  <a:schemeClr val="accent1">
                    <a:lumMod val="75000"/>
                  </a:schemeClr>
                </a:solidFill>
              </a:rPr>
              <a:t>Date</a:t>
            </a:r>
          </a:p>
          <a:p>
            <a:pPr marL="644931" lvl="1" indent="-285750">
              <a:buFont typeface="Arial" panose="020B0604020202020204" pitchFamily="34" charset="0"/>
              <a:buChar char="•"/>
            </a:pPr>
            <a:r>
              <a:rPr lang="en-US" sz="1200">
                <a:solidFill>
                  <a:schemeClr val="accent1">
                    <a:lumMod val="75000"/>
                  </a:schemeClr>
                </a:solidFill>
              </a:rPr>
              <a:t>Hour</a:t>
            </a:r>
          </a:p>
          <a:p>
            <a:pPr marL="644931" lvl="1" indent="-285750">
              <a:buFont typeface="Arial" panose="020B0604020202020204" pitchFamily="34" charset="0"/>
              <a:buChar char="•"/>
            </a:pPr>
            <a:r>
              <a:rPr lang="en-US" sz="1200">
                <a:solidFill>
                  <a:schemeClr val="accent1">
                    <a:lumMod val="75000"/>
                  </a:schemeClr>
                </a:solidFill>
              </a:rPr>
              <a:t>Rich text</a:t>
            </a:r>
          </a:p>
          <a:p>
            <a:r>
              <a:rPr lang="en-US" sz="1200">
                <a:solidFill>
                  <a:schemeClr val="accent1">
                    <a:lumMod val="75000"/>
                  </a:schemeClr>
                </a:solidFill>
              </a:rPr>
              <a:t>Field entering</a:t>
            </a:r>
          </a:p>
          <a:p>
            <a:pPr marL="644931" lvl="1" indent="-285750">
              <a:buFont typeface="Arial" panose="020B0604020202020204" pitchFamily="34" charset="0"/>
              <a:buChar char="•"/>
            </a:pPr>
            <a:r>
              <a:rPr lang="en-US" sz="1200">
                <a:solidFill>
                  <a:schemeClr val="accent1">
                    <a:lumMod val="75000"/>
                  </a:schemeClr>
                </a:solidFill>
              </a:rPr>
              <a:t>Input</a:t>
            </a:r>
          </a:p>
          <a:p>
            <a:pPr marL="644931" lvl="1" indent="-285750">
              <a:buFont typeface="Arial" panose="020B0604020202020204" pitchFamily="34" charset="0"/>
              <a:buChar char="•"/>
            </a:pPr>
            <a:r>
              <a:rPr lang="en-US" sz="1200">
                <a:solidFill>
                  <a:schemeClr val="accent1">
                    <a:lumMod val="75000"/>
                  </a:schemeClr>
                </a:solidFill>
              </a:rPr>
              <a:t>Dropdown list</a:t>
            </a:r>
          </a:p>
          <a:p>
            <a:r>
              <a:rPr lang="en-US" sz="1200">
                <a:solidFill>
                  <a:schemeClr val="accent1">
                    <a:lumMod val="75000"/>
                  </a:schemeClr>
                </a:solidFill>
              </a:rPr>
              <a:t>Field accessibility</a:t>
            </a:r>
          </a:p>
          <a:p>
            <a:pPr marL="1004112" lvl="2" indent="-285750">
              <a:buFont typeface="Arial" panose="020B0604020202020204" pitchFamily="34" charset="0"/>
              <a:buChar char="•"/>
            </a:pPr>
            <a:r>
              <a:rPr lang="en-US" sz="1200">
                <a:solidFill>
                  <a:schemeClr val="accent1">
                    <a:lumMod val="75000"/>
                  </a:schemeClr>
                </a:solidFill>
              </a:rPr>
              <a:t>Read-only</a:t>
            </a:r>
          </a:p>
          <a:p>
            <a:pPr marL="1004112" lvl="2" indent="-285750">
              <a:buFont typeface="Arial" panose="020B0604020202020204" pitchFamily="34" charset="0"/>
              <a:buChar char="•"/>
            </a:pPr>
            <a:r>
              <a:rPr lang="en-US" sz="1200">
                <a:solidFill>
                  <a:schemeClr val="accent1">
                    <a:lumMod val="75000"/>
                  </a:schemeClr>
                </a:solidFill>
              </a:rPr>
              <a:t>Editable</a:t>
            </a:r>
          </a:p>
        </p:txBody>
      </p:sp>
      <p:sp>
        <p:nvSpPr>
          <p:cNvPr id="2" name="Rectangle 1">
            <a:extLst>
              <a:ext uri="{FF2B5EF4-FFF2-40B4-BE49-F238E27FC236}">
                <a16:creationId xmlns:a16="http://schemas.microsoft.com/office/drawing/2014/main" id="{F974BCF3-5163-4995-A931-B80B8F340730}"/>
              </a:ext>
            </a:extLst>
          </p:cNvPr>
          <p:cNvSpPr/>
          <p:nvPr/>
        </p:nvSpPr>
        <p:spPr>
          <a:xfrm>
            <a:off x="10008796" y="992400"/>
            <a:ext cx="2026181" cy="25092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4369B1-B1A8-42B7-88E8-2A67A7E5D5E1}"/>
              </a:ext>
            </a:extLst>
          </p:cNvPr>
          <p:cNvPicPr>
            <a:picLocks noChangeAspect="1"/>
          </p:cNvPicPr>
          <p:nvPr/>
        </p:nvPicPr>
        <p:blipFill>
          <a:blip r:embed="rId3"/>
          <a:stretch>
            <a:fillRect/>
          </a:stretch>
        </p:blipFill>
        <p:spPr>
          <a:xfrm>
            <a:off x="209722" y="2046895"/>
            <a:ext cx="9554620" cy="2158594"/>
          </a:xfrm>
          <a:prstGeom prst="rect">
            <a:avLst/>
          </a:prstGeom>
        </p:spPr>
      </p:pic>
      <p:pic>
        <p:nvPicPr>
          <p:cNvPr id="12" name="Picture 11">
            <a:extLst>
              <a:ext uri="{FF2B5EF4-FFF2-40B4-BE49-F238E27FC236}">
                <a16:creationId xmlns:a16="http://schemas.microsoft.com/office/drawing/2014/main" id="{33722BAB-4834-4DD4-BD98-36F7229D9F63}"/>
              </a:ext>
            </a:extLst>
          </p:cNvPr>
          <p:cNvPicPr>
            <a:picLocks noChangeAspect="1"/>
          </p:cNvPicPr>
          <p:nvPr/>
        </p:nvPicPr>
        <p:blipFill>
          <a:blip r:embed="rId4"/>
          <a:stretch>
            <a:fillRect/>
          </a:stretch>
        </p:blipFill>
        <p:spPr>
          <a:xfrm>
            <a:off x="249747" y="1135031"/>
            <a:ext cx="9601871" cy="767677"/>
          </a:xfrm>
          <a:prstGeom prst="rect">
            <a:avLst/>
          </a:prstGeom>
        </p:spPr>
      </p:pic>
      <p:pic>
        <p:nvPicPr>
          <p:cNvPr id="14" name="Picture 13">
            <a:extLst>
              <a:ext uri="{FF2B5EF4-FFF2-40B4-BE49-F238E27FC236}">
                <a16:creationId xmlns:a16="http://schemas.microsoft.com/office/drawing/2014/main" id="{B0912920-FD9C-4DF9-8D09-407872C6A76D}"/>
              </a:ext>
            </a:extLst>
          </p:cNvPr>
          <p:cNvPicPr>
            <a:picLocks noChangeAspect="1"/>
          </p:cNvPicPr>
          <p:nvPr/>
        </p:nvPicPr>
        <p:blipFill>
          <a:blip r:embed="rId5"/>
          <a:stretch>
            <a:fillRect/>
          </a:stretch>
        </p:blipFill>
        <p:spPr>
          <a:xfrm>
            <a:off x="249747" y="4329590"/>
            <a:ext cx="4186027" cy="2155829"/>
          </a:xfrm>
          <a:prstGeom prst="rect">
            <a:avLst/>
          </a:prstGeom>
        </p:spPr>
      </p:pic>
    </p:spTree>
    <p:extLst>
      <p:ext uri="{BB962C8B-B14F-4D97-AF65-F5344CB8AC3E}">
        <p14:creationId xmlns:p14="http://schemas.microsoft.com/office/powerpoint/2010/main" val="2602416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F25B85-1D7B-438F-AE7D-0D708CC27E77}"/>
              </a:ext>
            </a:extLst>
          </p:cNvPr>
          <p:cNvSpPr>
            <a:spLocks noGrp="1"/>
          </p:cNvSpPr>
          <p:nvPr>
            <p:ph type="sldNum" sz="quarter" idx="4"/>
          </p:nvPr>
        </p:nvSpPr>
        <p:spPr/>
        <p:txBody>
          <a:bodyPr/>
          <a:lstStyle/>
          <a:p>
            <a:fld id="{90AB3B93-B6AC-5F41-A6A7-2B6095C12416}" type="slidenum">
              <a:rPr lang="fr-FR" smtClean="0"/>
              <a:pPr/>
              <a:t>60</a:t>
            </a:fld>
            <a:endParaRPr lang="fr-FR"/>
          </a:p>
        </p:txBody>
      </p:sp>
      <p:sp>
        <p:nvSpPr>
          <p:cNvPr id="3" name="Footer Placeholder 2">
            <a:extLst>
              <a:ext uri="{FF2B5EF4-FFF2-40B4-BE49-F238E27FC236}">
                <a16:creationId xmlns:a16="http://schemas.microsoft.com/office/drawing/2014/main" id="{68732B07-3DBC-45A9-B551-A424B2894473}"/>
              </a:ext>
            </a:extLst>
          </p:cNvPr>
          <p:cNvSpPr>
            <a:spLocks noGrp="1"/>
          </p:cNvSpPr>
          <p:nvPr>
            <p:ph type="ftr" sz="quarter" idx="3"/>
          </p:nvPr>
        </p:nvSpPr>
        <p:spPr/>
        <p:txBody>
          <a:bodyPr/>
          <a:lstStyle/>
          <a:p>
            <a:r>
              <a:rPr lang="fr-FR"/>
              <a:t>SIXENSE PRESENTATION</a:t>
            </a:r>
          </a:p>
        </p:txBody>
      </p:sp>
      <p:sp>
        <p:nvSpPr>
          <p:cNvPr id="5" name="Title 4">
            <a:extLst>
              <a:ext uri="{FF2B5EF4-FFF2-40B4-BE49-F238E27FC236}">
                <a16:creationId xmlns:a16="http://schemas.microsoft.com/office/drawing/2014/main" id="{31EBE4BD-8A6D-44D8-AD15-0BD96D548711}"/>
              </a:ext>
            </a:extLst>
          </p:cNvPr>
          <p:cNvSpPr>
            <a:spLocks noGrp="1"/>
          </p:cNvSpPr>
          <p:nvPr>
            <p:ph type="title"/>
          </p:nvPr>
        </p:nvSpPr>
        <p:spPr/>
        <p:txBody>
          <a:bodyPr/>
          <a:lstStyle/>
          <a:p>
            <a:r>
              <a:rPr lang="en-US">
                <a:latin typeface="Calibri" panose="020F0502020204030204" pitchFamily="34" charset="0"/>
                <a:ea typeface="Times New Roman" panose="02020603050405020304" pitchFamily="18" charset="0"/>
              </a:rPr>
              <a:t>Q&amp;A</a:t>
            </a:r>
            <a:endParaRPr lang="en-US"/>
          </a:p>
        </p:txBody>
      </p:sp>
      <p:sp>
        <p:nvSpPr>
          <p:cNvPr id="7" name="Text Placeholder 5">
            <a:extLst>
              <a:ext uri="{FF2B5EF4-FFF2-40B4-BE49-F238E27FC236}">
                <a16:creationId xmlns:a16="http://schemas.microsoft.com/office/drawing/2014/main" id="{A2E2D09E-1659-4095-B39B-3FD3EA37BA61}"/>
              </a:ext>
            </a:extLst>
          </p:cNvPr>
          <p:cNvSpPr>
            <a:spLocks noGrp="1"/>
          </p:cNvSpPr>
          <p:nvPr>
            <p:ph type="body" idx="13"/>
          </p:nvPr>
        </p:nvSpPr>
        <p:spPr>
          <a:xfrm>
            <a:off x="9126584" y="1507369"/>
            <a:ext cx="1541417" cy="1288196"/>
          </a:xfrm>
        </p:spPr>
        <p:txBody>
          <a:bodyPr/>
          <a:lstStyle/>
          <a:p>
            <a:r>
              <a:rPr lang="en-US"/>
              <a:t>6</a:t>
            </a:r>
          </a:p>
        </p:txBody>
      </p:sp>
    </p:spTree>
    <p:extLst>
      <p:ext uri="{BB962C8B-B14F-4D97-AF65-F5344CB8AC3E}">
        <p14:creationId xmlns:p14="http://schemas.microsoft.com/office/powerpoint/2010/main" val="9375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88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222993" y="48376"/>
            <a:ext cx="10454771" cy="605856"/>
          </a:xfrm>
        </p:spPr>
        <p:txBody>
          <a:bodyPr>
            <a:normAutofit/>
          </a:bodyPr>
          <a:lstStyle/>
          <a:p>
            <a:r>
              <a:rPr lang="en-US">
                <a:solidFill>
                  <a:schemeClr val="accent1">
                    <a:lumMod val="75000"/>
                  </a:schemeClr>
                </a:solidFill>
              </a:rPr>
              <a:t>1.4 Menus/</a:t>
            </a:r>
            <a:r>
              <a:rPr lang="en-US" sz="2400">
                <a:solidFill>
                  <a:schemeClr val="accent1">
                    <a:lumMod val="75000"/>
                  </a:schemeClr>
                </a:solidFill>
                <a:effectLst/>
                <a:latin typeface="Vinci Sans Light (Body)"/>
                <a:ea typeface="Calibri" panose="020F0502020204030204" pitchFamily="34" charset="0"/>
                <a:cs typeface="Times New Roman" panose="02020603050405020304" pitchFamily="18" charset="0"/>
              </a:rPr>
              <a:t>Buttons</a:t>
            </a:r>
            <a:endParaRPr lang="en-US">
              <a:solidFill>
                <a:schemeClr val="accent1">
                  <a:lumMod val="75000"/>
                </a:schemeClr>
              </a:solidFill>
            </a:endParaRP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7</a:t>
            </a:fld>
            <a:endParaRPr lang="fr-FR"/>
          </a:p>
        </p:txBody>
      </p:sp>
      <p:pic>
        <p:nvPicPr>
          <p:cNvPr id="13" name="Picture 12">
            <a:extLst>
              <a:ext uri="{FF2B5EF4-FFF2-40B4-BE49-F238E27FC236}">
                <a16:creationId xmlns:a16="http://schemas.microsoft.com/office/drawing/2014/main" id="{EF3A1610-FBEC-4E2C-9BA4-D4E69AE46FFA}"/>
              </a:ext>
            </a:extLst>
          </p:cNvPr>
          <p:cNvPicPr>
            <a:picLocks noChangeAspect="1"/>
          </p:cNvPicPr>
          <p:nvPr/>
        </p:nvPicPr>
        <p:blipFill>
          <a:blip r:embed="rId2"/>
          <a:stretch>
            <a:fillRect/>
          </a:stretch>
        </p:blipFill>
        <p:spPr>
          <a:xfrm>
            <a:off x="1341588" y="1442547"/>
            <a:ext cx="438150" cy="419100"/>
          </a:xfrm>
          <a:prstGeom prst="rect">
            <a:avLst/>
          </a:prstGeom>
        </p:spPr>
      </p:pic>
      <p:pic>
        <p:nvPicPr>
          <p:cNvPr id="17" name="Picture 16">
            <a:extLst>
              <a:ext uri="{FF2B5EF4-FFF2-40B4-BE49-F238E27FC236}">
                <a16:creationId xmlns:a16="http://schemas.microsoft.com/office/drawing/2014/main" id="{CAA8E09B-8FA2-4DF1-86A1-81DF85BD1770}"/>
              </a:ext>
            </a:extLst>
          </p:cNvPr>
          <p:cNvPicPr>
            <a:picLocks noChangeAspect="1"/>
          </p:cNvPicPr>
          <p:nvPr/>
        </p:nvPicPr>
        <p:blipFill>
          <a:blip r:embed="rId3"/>
          <a:stretch>
            <a:fillRect/>
          </a:stretch>
        </p:blipFill>
        <p:spPr>
          <a:xfrm>
            <a:off x="1378902" y="1962354"/>
            <a:ext cx="381000" cy="381000"/>
          </a:xfrm>
          <a:prstGeom prst="rect">
            <a:avLst/>
          </a:prstGeom>
        </p:spPr>
      </p:pic>
      <p:pic>
        <p:nvPicPr>
          <p:cNvPr id="20" name="Picture 19">
            <a:extLst>
              <a:ext uri="{FF2B5EF4-FFF2-40B4-BE49-F238E27FC236}">
                <a16:creationId xmlns:a16="http://schemas.microsoft.com/office/drawing/2014/main" id="{C3099E68-C252-40FB-BFA7-95BEF9E7B441}"/>
              </a:ext>
            </a:extLst>
          </p:cNvPr>
          <p:cNvPicPr>
            <a:picLocks noChangeAspect="1"/>
          </p:cNvPicPr>
          <p:nvPr/>
        </p:nvPicPr>
        <p:blipFill>
          <a:blip r:embed="rId4"/>
          <a:stretch>
            <a:fillRect/>
          </a:stretch>
        </p:blipFill>
        <p:spPr>
          <a:xfrm>
            <a:off x="1331277" y="2498709"/>
            <a:ext cx="428625" cy="438150"/>
          </a:xfrm>
          <a:prstGeom prst="rect">
            <a:avLst/>
          </a:prstGeom>
        </p:spPr>
      </p:pic>
      <p:pic>
        <p:nvPicPr>
          <p:cNvPr id="23" name="Picture 22">
            <a:extLst>
              <a:ext uri="{FF2B5EF4-FFF2-40B4-BE49-F238E27FC236}">
                <a16:creationId xmlns:a16="http://schemas.microsoft.com/office/drawing/2014/main" id="{619C293F-576E-49C4-80D2-EBFDC5CAA6E6}"/>
              </a:ext>
            </a:extLst>
          </p:cNvPr>
          <p:cNvPicPr>
            <a:picLocks noChangeAspect="1"/>
          </p:cNvPicPr>
          <p:nvPr/>
        </p:nvPicPr>
        <p:blipFill>
          <a:blip r:embed="rId5"/>
          <a:stretch>
            <a:fillRect/>
          </a:stretch>
        </p:blipFill>
        <p:spPr>
          <a:xfrm>
            <a:off x="698038" y="2031508"/>
            <a:ext cx="266700" cy="266700"/>
          </a:xfrm>
          <a:prstGeom prst="rect">
            <a:avLst/>
          </a:prstGeom>
        </p:spPr>
      </p:pic>
      <p:pic>
        <p:nvPicPr>
          <p:cNvPr id="25" name="Picture 24">
            <a:extLst>
              <a:ext uri="{FF2B5EF4-FFF2-40B4-BE49-F238E27FC236}">
                <a16:creationId xmlns:a16="http://schemas.microsoft.com/office/drawing/2014/main" id="{29E14207-34BE-43DF-991B-3E583C8A2EED}"/>
              </a:ext>
            </a:extLst>
          </p:cNvPr>
          <p:cNvPicPr>
            <a:picLocks noChangeAspect="1"/>
          </p:cNvPicPr>
          <p:nvPr/>
        </p:nvPicPr>
        <p:blipFill>
          <a:blip r:embed="rId6"/>
          <a:stretch>
            <a:fillRect/>
          </a:stretch>
        </p:blipFill>
        <p:spPr>
          <a:xfrm>
            <a:off x="617076" y="1533034"/>
            <a:ext cx="428625" cy="238125"/>
          </a:xfrm>
          <a:prstGeom prst="rect">
            <a:avLst/>
          </a:prstGeom>
        </p:spPr>
      </p:pic>
      <p:pic>
        <p:nvPicPr>
          <p:cNvPr id="27" name="Picture 26">
            <a:extLst>
              <a:ext uri="{FF2B5EF4-FFF2-40B4-BE49-F238E27FC236}">
                <a16:creationId xmlns:a16="http://schemas.microsoft.com/office/drawing/2014/main" id="{EE385463-10B2-4EDA-B9E6-D9293C3A2848}"/>
              </a:ext>
            </a:extLst>
          </p:cNvPr>
          <p:cNvPicPr>
            <a:picLocks noChangeAspect="1"/>
          </p:cNvPicPr>
          <p:nvPr/>
        </p:nvPicPr>
        <p:blipFill>
          <a:blip r:embed="rId7"/>
          <a:stretch>
            <a:fillRect/>
          </a:stretch>
        </p:blipFill>
        <p:spPr>
          <a:xfrm>
            <a:off x="531177" y="3186294"/>
            <a:ext cx="1600200" cy="1771650"/>
          </a:xfrm>
          <a:prstGeom prst="rect">
            <a:avLst/>
          </a:prstGeom>
        </p:spPr>
      </p:pic>
      <p:sp>
        <p:nvSpPr>
          <p:cNvPr id="37" name="Rectangle 36">
            <a:extLst>
              <a:ext uri="{FF2B5EF4-FFF2-40B4-BE49-F238E27FC236}">
                <a16:creationId xmlns:a16="http://schemas.microsoft.com/office/drawing/2014/main" id="{D1C546E2-E20B-4237-B9B8-8E5D064784C1}"/>
              </a:ext>
            </a:extLst>
          </p:cNvPr>
          <p:cNvSpPr/>
          <p:nvPr/>
        </p:nvSpPr>
        <p:spPr>
          <a:xfrm>
            <a:off x="542711" y="1363449"/>
            <a:ext cx="1247775" cy="16039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10C3363-4D0A-479D-99BA-5D328C999D83}"/>
              </a:ext>
            </a:extLst>
          </p:cNvPr>
          <p:cNvSpPr/>
          <p:nvPr/>
        </p:nvSpPr>
        <p:spPr>
          <a:xfrm>
            <a:off x="531177" y="3186294"/>
            <a:ext cx="800100" cy="14392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22CDCF7-8C75-4550-8EC1-8F56207ECDCD}"/>
              </a:ext>
            </a:extLst>
          </p:cNvPr>
          <p:cNvSpPr/>
          <p:nvPr/>
        </p:nvSpPr>
        <p:spPr>
          <a:xfrm>
            <a:off x="1331277" y="4155724"/>
            <a:ext cx="767354" cy="8022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0776656-FEDF-4A7C-BE28-5FF9FD1D878A}"/>
              </a:ext>
            </a:extLst>
          </p:cNvPr>
          <p:cNvSpPr/>
          <p:nvPr/>
        </p:nvSpPr>
        <p:spPr>
          <a:xfrm>
            <a:off x="531177" y="4239614"/>
            <a:ext cx="767354" cy="3858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C593387-908C-40A8-9E13-3ED2F232FD76}"/>
              </a:ext>
            </a:extLst>
          </p:cNvPr>
          <p:cNvSpPr/>
          <p:nvPr/>
        </p:nvSpPr>
        <p:spPr>
          <a:xfrm>
            <a:off x="7838216" y="3863111"/>
            <a:ext cx="800100" cy="96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6">
            <a:extLst>
              <a:ext uri="{FF2B5EF4-FFF2-40B4-BE49-F238E27FC236}">
                <a16:creationId xmlns:a16="http://schemas.microsoft.com/office/drawing/2014/main" id="{F0AFF19F-5FEA-4C74-883F-98EFDCFC06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BD6F5D2-4EEF-444E-8C7F-AFD48744A49C}"/>
              </a:ext>
            </a:extLst>
          </p:cNvPr>
          <p:cNvPicPr>
            <a:picLocks noChangeAspect="1"/>
          </p:cNvPicPr>
          <p:nvPr/>
        </p:nvPicPr>
        <p:blipFill>
          <a:blip r:embed="rId9"/>
          <a:stretch>
            <a:fillRect/>
          </a:stretch>
        </p:blipFill>
        <p:spPr>
          <a:xfrm>
            <a:off x="3099664" y="1358094"/>
            <a:ext cx="1600199" cy="1672682"/>
          </a:xfrm>
          <a:prstGeom prst="rect">
            <a:avLst/>
          </a:prstGeom>
        </p:spPr>
      </p:pic>
      <p:sp>
        <p:nvSpPr>
          <p:cNvPr id="8" name="TextBox 7">
            <a:extLst>
              <a:ext uri="{FF2B5EF4-FFF2-40B4-BE49-F238E27FC236}">
                <a16:creationId xmlns:a16="http://schemas.microsoft.com/office/drawing/2014/main" id="{08B913D6-16FE-42F7-A34E-99AE8BD28FFB}"/>
              </a:ext>
            </a:extLst>
          </p:cNvPr>
          <p:cNvSpPr txBox="1"/>
          <p:nvPr/>
        </p:nvSpPr>
        <p:spPr>
          <a:xfrm>
            <a:off x="442580" y="933403"/>
            <a:ext cx="1600199" cy="369332"/>
          </a:xfrm>
          <a:prstGeom prst="rect">
            <a:avLst/>
          </a:prstGeom>
          <a:noFill/>
        </p:spPr>
        <p:txBody>
          <a:bodyPr wrap="square" rtlCol="0">
            <a:spAutoFit/>
          </a:bodyPr>
          <a:lstStyle/>
          <a:p>
            <a:r>
              <a:rPr lang="en-US"/>
              <a:t>Main Buttons</a:t>
            </a:r>
          </a:p>
        </p:txBody>
      </p:sp>
      <p:sp>
        <p:nvSpPr>
          <p:cNvPr id="43" name="TextBox 42">
            <a:extLst>
              <a:ext uri="{FF2B5EF4-FFF2-40B4-BE49-F238E27FC236}">
                <a16:creationId xmlns:a16="http://schemas.microsoft.com/office/drawing/2014/main" id="{12AC8551-D3B4-4C34-BA25-20C823875596}"/>
              </a:ext>
            </a:extLst>
          </p:cNvPr>
          <p:cNvSpPr txBox="1"/>
          <p:nvPr/>
        </p:nvSpPr>
        <p:spPr>
          <a:xfrm>
            <a:off x="6174028" y="919550"/>
            <a:ext cx="1600199" cy="369332"/>
          </a:xfrm>
          <a:prstGeom prst="rect">
            <a:avLst/>
          </a:prstGeom>
          <a:noFill/>
        </p:spPr>
        <p:txBody>
          <a:bodyPr wrap="square" rtlCol="0">
            <a:spAutoFit/>
          </a:bodyPr>
          <a:lstStyle/>
          <a:p>
            <a:r>
              <a:rPr lang="en-US"/>
              <a:t>Assets</a:t>
            </a:r>
          </a:p>
        </p:txBody>
      </p:sp>
      <p:sp>
        <p:nvSpPr>
          <p:cNvPr id="44" name="TextBox 43">
            <a:extLst>
              <a:ext uri="{FF2B5EF4-FFF2-40B4-BE49-F238E27FC236}">
                <a16:creationId xmlns:a16="http://schemas.microsoft.com/office/drawing/2014/main" id="{26CD5CB6-5F1D-4BA2-9F52-6CDC771FBBA9}"/>
              </a:ext>
            </a:extLst>
          </p:cNvPr>
          <p:cNvSpPr txBox="1"/>
          <p:nvPr/>
        </p:nvSpPr>
        <p:spPr>
          <a:xfrm>
            <a:off x="3104943" y="933403"/>
            <a:ext cx="1600199" cy="369332"/>
          </a:xfrm>
          <a:prstGeom prst="rect">
            <a:avLst/>
          </a:prstGeom>
          <a:noFill/>
        </p:spPr>
        <p:txBody>
          <a:bodyPr wrap="square" rtlCol="0">
            <a:spAutoFit/>
          </a:bodyPr>
          <a:lstStyle/>
          <a:p>
            <a:r>
              <a:rPr lang="en-US"/>
              <a:t>Inspections</a:t>
            </a:r>
          </a:p>
        </p:txBody>
      </p:sp>
      <p:pic>
        <p:nvPicPr>
          <p:cNvPr id="10" name="Picture 9">
            <a:extLst>
              <a:ext uri="{FF2B5EF4-FFF2-40B4-BE49-F238E27FC236}">
                <a16:creationId xmlns:a16="http://schemas.microsoft.com/office/drawing/2014/main" id="{C70FD38C-F8A5-4B12-9829-BD123C951EE8}"/>
              </a:ext>
            </a:extLst>
          </p:cNvPr>
          <p:cNvPicPr>
            <a:picLocks noChangeAspect="1"/>
          </p:cNvPicPr>
          <p:nvPr/>
        </p:nvPicPr>
        <p:blipFill>
          <a:blip r:embed="rId10"/>
          <a:stretch>
            <a:fillRect/>
          </a:stretch>
        </p:blipFill>
        <p:spPr>
          <a:xfrm>
            <a:off x="3123141" y="3186294"/>
            <a:ext cx="1626393" cy="1301114"/>
          </a:xfrm>
          <a:prstGeom prst="rect">
            <a:avLst/>
          </a:prstGeom>
        </p:spPr>
      </p:pic>
      <p:pic>
        <p:nvPicPr>
          <p:cNvPr id="15" name="Picture 14">
            <a:extLst>
              <a:ext uri="{FF2B5EF4-FFF2-40B4-BE49-F238E27FC236}">
                <a16:creationId xmlns:a16="http://schemas.microsoft.com/office/drawing/2014/main" id="{34874CDA-875F-404E-856A-58C9B37A0ABE}"/>
              </a:ext>
            </a:extLst>
          </p:cNvPr>
          <p:cNvPicPr>
            <a:picLocks noChangeAspect="1"/>
          </p:cNvPicPr>
          <p:nvPr/>
        </p:nvPicPr>
        <p:blipFill>
          <a:blip r:embed="rId11"/>
          <a:stretch>
            <a:fillRect/>
          </a:stretch>
        </p:blipFill>
        <p:spPr>
          <a:xfrm>
            <a:off x="3207001" y="4599317"/>
            <a:ext cx="1573331" cy="1771650"/>
          </a:xfrm>
          <a:prstGeom prst="rect">
            <a:avLst/>
          </a:prstGeom>
        </p:spPr>
      </p:pic>
      <p:pic>
        <p:nvPicPr>
          <p:cNvPr id="18" name="Picture 17">
            <a:extLst>
              <a:ext uri="{FF2B5EF4-FFF2-40B4-BE49-F238E27FC236}">
                <a16:creationId xmlns:a16="http://schemas.microsoft.com/office/drawing/2014/main" id="{56660FF2-9F38-40AB-9C87-51F11C48172C}"/>
              </a:ext>
            </a:extLst>
          </p:cNvPr>
          <p:cNvPicPr>
            <a:picLocks noChangeAspect="1"/>
          </p:cNvPicPr>
          <p:nvPr/>
        </p:nvPicPr>
        <p:blipFill>
          <a:blip r:embed="rId12"/>
          <a:stretch>
            <a:fillRect/>
          </a:stretch>
        </p:blipFill>
        <p:spPr>
          <a:xfrm>
            <a:off x="5955009" y="1360155"/>
            <a:ext cx="1759741" cy="1503892"/>
          </a:xfrm>
          <a:prstGeom prst="rect">
            <a:avLst/>
          </a:prstGeom>
        </p:spPr>
      </p:pic>
      <p:pic>
        <p:nvPicPr>
          <p:cNvPr id="21" name="Picture 20">
            <a:extLst>
              <a:ext uri="{FF2B5EF4-FFF2-40B4-BE49-F238E27FC236}">
                <a16:creationId xmlns:a16="http://schemas.microsoft.com/office/drawing/2014/main" id="{447C7DA2-9BB4-47B7-A220-42B922002EB6}"/>
              </a:ext>
            </a:extLst>
          </p:cNvPr>
          <p:cNvPicPr>
            <a:picLocks noChangeAspect="1"/>
          </p:cNvPicPr>
          <p:nvPr/>
        </p:nvPicPr>
        <p:blipFill>
          <a:blip r:embed="rId13"/>
          <a:stretch>
            <a:fillRect/>
          </a:stretch>
        </p:blipFill>
        <p:spPr>
          <a:xfrm>
            <a:off x="6063443" y="3186294"/>
            <a:ext cx="1688154" cy="1301114"/>
          </a:xfrm>
          <a:prstGeom prst="rect">
            <a:avLst/>
          </a:prstGeom>
        </p:spPr>
      </p:pic>
      <p:pic>
        <p:nvPicPr>
          <p:cNvPr id="24" name="Picture 23">
            <a:extLst>
              <a:ext uri="{FF2B5EF4-FFF2-40B4-BE49-F238E27FC236}">
                <a16:creationId xmlns:a16="http://schemas.microsoft.com/office/drawing/2014/main" id="{8926D00A-59EC-4466-9E6E-9849BBD5DF57}"/>
              </a:ext>
            </a:extLst>
          </p:cNvPr>
          <p:cNvPicPr>
            <a:picLocks noChangeAspect="1"/>
          </p:cNvPicPr>
          <p:nvPr/>
        </p:nvPicPr>
        <p:blipFill>
          <a:blip r:embed="rId14"/>
          <a:stretch>
            <a:fillRect/>
          </a:stretch>
        </p:blipFill>
        <p:spPr>
          <a:xfrm>
            <a:off x="6258870" y="4599317"/>
            <a:ext cx="1455879" cy="1849822"/>
          </a:xfrm>
          <a:prstGeom prst="rect">
            <a:avLst/>
          </a:prstGeom>
        </p:spPr>
      </p:pic>
    </p:spTree>
    <p:extLst>
      <p:ext uri="{BB962C8B-B14F-4D97-AF65-F5344CB8AC3E}">
        <p14:creationId xmlns:p14="http://schemas.microsoft.com/office/powerpoint/2010/main" val="170386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EBA72-E298-4FDB-93B5-E7C81A2A84A6}"/>
              </a:ext>
            </a:extLst>
          </p:cNvPr>
          <p:cNvSpPr>
            <a:spLocks noGrp="1"/>
          </p:cNvSpPr>
          <p:nvPr>
            <p:ph type="sldNum" sz="quarter" idx="4"/>
          </p:nvPr>
        </p:nvSpPr>
        <p:spPr/>
        <p:txBody>
          <a:bodyPr/>
          <a:lstStyle/>
          <a:p>
            <a:fld id="{90AB3B93-B6AC-5F41-A6A7-2B6095C12416}" type="slidenum">
              <a:rPr lang="fr-FR" smtClean="0"/>
              <a:pPr/>
              <a:t>8</a:t>
            </a:fld>
            <a:endParaRPr lang="fr-FR"/>
          </a:p>
        </p:txBody>
      </p:sp>
      <p:sp>
        <p:nvSpPr>
          <p:cNvPr id="3" name="Footer Placeholder 2">
            <a:extLst>
              <a:ext uri="{FF2B5EF4-FFF2-40B4-BE49-F238E27FC236}">
                <a16:creationId xmlns:a16="http://schemas.microsoft.com/office/drawing/2014/main" id="{09DF3C18-F4EB-4785-9AE6-CB74E8825D77}"/>
              </a:ext>
            </a:extLst>
          </p:cNvPr>
          <p:cNvSpPr>
            <a:spLocks noGrp="1"/>
          </p:cNvSpPr>
          <p:nvPr>
            <p:ph type="ftr" sz="quarter" idx="3"/>
          </p:nvPr>
        </p:nvSpPr>
        <p:spPr/>
        <p:txBody>
          <a:bodyPr/>
          <a:lstStyle/>
          <a:p>
            <a:r>
              <a:rPr lang="fr-FR"/>
              <a:t>SIXENSE PRESENTATION</a:t>
            </a:r>
          </a:p>
        </p:txBody>
      </p:sp>
      <p:sp>
        <p:nvSpPr>
          <p:cNvPr id="5" name="Title 4">
            <a:extLst>
              <a:ext uri="{FF2B5EF4-FFF2-40B4-BE49-F238E27FC236}">
                <a16:creationId xmlns:a16="http://schemas.microsoft.com/office/drawing/2014/main" id="{304CC8B2-2F6C-43B5-AF55-9226508B384E}"/>
              </a:ext>
            </a:extLst>
          </p:cNvPr>
          <p:cNvSpPr>
            <a:spLocks noGrp="1"/>
          </p:cNvSpPr>
          <p:nvPr>
            <p:ph type="title"/>
          </p:nvPr>
        </p:nvSpPr>
        <p:spPr/>
        <p:txBody>
          <a:bodyPr/>
          <a:lstStyle/>
          <a:p>
            <a:r>
              <a:rPr lang="en-US">
                <a:latin typeface="Calibri" panose="020F0502020204030204" pitchFamily="34" charset="0"/>
                <a:ea typeface="Times New Roman" panose="02020603050405020304" pitchFamily="18" charset="0"/>
              </a:rPr>
              <a:t>Inventory</a:t>
            </a:r>
            <a:endParaRPr lang="en-US"/>
          </a:p>
        </p:txBody>
      </p:sp>
      <p:sp>
        <p:nvSpPr>
          <p:cNvPr id="7" name="Text Placeholder 5">
            <a:extLst>
              <a:ext uri="{FF2B5EF4-FFF2-40B4-BE49-F238E27FC236}">
                <a16:creationId xmlns:a16="http://schemas.microsoft.com/office/drawing/2014/main" id="{03B7FC43-2987-4D9C-A122-F50C08828E14}"/>
              </a:ext>
            </a:extLst>
          </p:cNvPr>
          <p:cNvSpPr>
            <a:spLocks noGrp="1"/>
          </p:cNvSpPr>
          <p:nvPr>
            <p:ph type="body" idx="13"/>
          </p:nvPr>
        </p:nvSpPr>
        <p:spPr>
          <a:xfrm>
            <a:off x="9126584" y="1507369"/>
            <a:ext cx="1541417" cy="1288196"/>
          </a:xfrm>
        </p:spPr>
        <p:txBody>
          <a:bodyPr/>
          <a:lstStyle/>
          <a:p>
            <a:r>
              <a:rPr lang="en-US"/>
              <a:t>2</a:t>
            </a:r>
          </a:p>
        </p:txBody>
      </p:sp>
    </p:spTree>
    <p:extLst>
      <p:ext uri="{BB962C8B-B14F-4D97-AF65-F5344CB8AC3E}">
        <p14:creationId xmlns:p14="http://schemas.microsoft.com/office/powerpoint/2010/main" val="19921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8AF4-ADC7-4E35-8A33-1BBE8DE295B7}"/>
              </a:ext>
            </a:extLst>
          </p:cNvPr>
          <p:cNvSpPr>
            <a:spLocks noGrp="1"/>
          </p:cNvSpPr>
          <p:nvPr>
            <p:ph type="title"/>
          </p:nvPr>
        </p:nvSpPr>
        <p:spPr>
          <a:xfrm>
            <a:off x="1262295" y="90779"/>
            <a:ext cx="10454771" cy="605856"/>
          </a:xfrm>
        </p:spPr>
        <p:txBody>
          <a:bodyPr/>
          <a:lstStyle/>
          <a:p>
            <a:r>
              <a:rPr lang="en-US">
                <a:solidFill>
                  <a:schemeClr val="accent1">
                    <a:lumMod val="75000"/>
                  </a:schemeClr>
                </a:solidFill>
              </a:rPr>
              <a:t>2.Inventory</a:t>
            </a:r>
          </a:p>
        </p:txBody>
      </p:sp>
      <p:sp>
        <p:nvSpPr>
          <p:cNvPr id="6" name="Slide Number Placeholder 5">
            <a:extLst>
              <a:ext uri="{FF2B5EF4-FFF2-40B4-BE49-F238E27FC236}">
                <a16:creationId xmlns:a16="http://schemas.microsoft.com/office/drawing/2014/main" id="{3CFFA28C-ACE4-44DC-9036-ADC697B0C319}"/>
              </a:ext>
            </a:extLst>
          </p:cNvPr>
          <p:cNvSpPr>
            <a:spLocks noGrp="1"/>
          </p:cNvSpPr>
          <p:nvPr>
            <p:ph type="sldNum" sz="quarter" idx="4"/>
          </p:nvPr>
        </p:nvSpPr>
        <p:spPr/>
        <p:txBody>
          <a:bodyPr/>
          <a:lstStyle/>
          <a:p>
            <a:fld id="{90AB3B93-B6AC-5F41-A6A7-2B6095C12416}" type="slidenum">
              <a:rPr lang="fr-FR" smtClean="0"/>
              <a:pPr/>
              <a:t>9</a:t>
            </a:fld>
            <a:endParaRPr lang="fr-FR"/>
          </a:p>
        </p:txBody>
      </p:sp>
      <p:sp>
        <p:nvSpPr>
          <p:cNvPr id="8" name="Rectangle 1">
            <a:extLst>
              <a:ext uri="{FF2B5EF4-FFF2-40B4-BE49-F238E27FC236}">
                <a16:creationId xmlns:a16="http://schemas.microsoft.com/office/drawing/2014/main" id="{FC2BB3A5-BC7E-4F7A-9601-DAF4BD09FF82}"/>
              </a:ext>
            </a:extLst>
          </p:cNvPr>
          <p:cNvSpPr>
            <a:spLocks noChangeArrowheads="1"/>
          </p:cNvSpPr>
          <p:nvPr/>
        </p:nvSpPr>
        <p:spPr bwMode="auto">
          <a:xfrm>
            <a:off x="791683" y="1291193"/>
            <a:ext cx="10791856" cy="288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2.1 Asset Types</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2.2 Asset Chapters and A</a:t>
            </a: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ttributes</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2.3 Asset Elements</a:t>
            </a: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2.4 Asset Add/Edit</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2.5 Element Add/Edit</a:t>
            </a: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2.6 </a:t>
            </a: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Asset D</a:t>
            </a:r>
            <a:r>
              <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rPr>
              <a:t>ocument</a:t>
            </a: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2.7 Asset Photos</a:t>
            </a:r>
            <a:endParaRPr lang="en-US" sz="2000">
              <a:solidFill>
                <a:schemeClr val="accent1">
                  <a:lumMod val="75000"/>
                </a:schemeClr>
              </a:solidFill>
              <a:effectLst/>
              <a:latin typeface="Vinci Sans Light (Body)"/>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2000">
                <a:solidFill>
                  <a:schemeClr val="accent1">
                    <a:lumMod val="75000"/>
                  </a:schemeClr>
                </a:solidFill>
                <a:latin typeface="Vinci Sans Light (Body)"/>
                <a:ea typeface="Calibri" panose="020F0502020204030204" pitchFamily="34" charset="0"/>
                <a:cs typeface="Times New Roman" panose="02020603050405020304" pitchFamily="18" charset="0"/>
              </a:rPr>
              <a:t>2.8 Assets in the Map</a:t>
            </a:r>
          </a:p>
        </p:txBody>
      </p:sp>
      <p:pic>
        <p:nvPicPr>
          <p:cNvPr id="7" name="Picture 6">
            <a:extLst>
              <a:ext uri="{FF2B5EF4-FFF2-40B4-BE49-F238E27FC236}">
                <a16:creationId xmlns:a16="http://schemas.microsoft.com/office/drawing/2014/main" id="{EAAA8BC2-5ADF-4F5D-BA9E-1BFF712C7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993" y="6230961"/>
            <a:ext cx="606568" cy="4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148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B2ADA8AA9AA84689988AA3967CE77A" ma:contentTypeVersion="11" ma:contentTypeDescription="Create a new document." ma:contentTypeScope="" ma:versionID="35d4c720522161fcdcaea0d7075f5b4f">
  <xsd:schema xmlns:xsd="http://www.w3.org/2001/XMLSchema" xmlns:xs="http://www.w3.org/2001/XMLSchema" xmlns:p="http://schemas.microsoft.com/office/2006/metadata/properties" xmlns:ns2="fc4701ea-d0aa-4d18-9b38-38da3afafa46" xmlns:ns3="a88459e0-fb4f-4a43-98df-58e7e94747cc" targetNamespace="http://schemas.microsoft.com/office/2006/metadata/properties" ma:root="true" ma:fieldsID="f8ca7a4f66af3b4c9bd458ff333b82b5" ns2:_="" ns3:_="">
    <xsd:import namespace="fc4701ea-d0aa-4d18-9b38-38da3afafa46"/>
    <xsd:import namespace="a88459e0-fb4f-4a43-98df-58e7e94747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701ea-d0aa-4d18-9b38-38da3afaf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8459e0-fb4f-4a43-98df-58e7e94747c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B4F8F0-6340-44ED-B950-FEB876666DEA}">
  <ds:schemaRefs>
    <ds:schemaRef ds:uri="http://schemas.microsoft.com/sharepoint/v3/contenttype/forms"/>
  </ds:schemaRefs>
</ds:datastoreItem>
</file>

<file path=customXml/itemProps2.xml><?xml version="1.0" encoding="utf-8"?>
<ds:datastoreItem xmlns:ds="http://schemas.openxmlformats.org/officeDocument/2006/customXml" ds:itemID="{C6E19226-A3A8-4140-A372-73B1B7D13F2C}"/>
</file>

<file path=customXml/itemProps3.xml><?xml version="1.0" encoding="utf-8"?>
<ds:datastoreItem xmlns:ds="http://schemas.openxmlformats.org/officeDocument/2006/customXml" ds:itemID="{BE6A14CF-71EA-415B-A936-249FD719FBE1}">
  <ds:schemaRefs>
    <ds:schemaRef ds:uri="57b6e912-fcae-49fe-804f-70587c78fef3"/>
    <ds:schemaRef ds:uri="f6bd2a89-4fed-4137-93a3-ee1ea6310b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0</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User Manual Outline</vt:lpstr>
      <vt:lpstr>General Overview</vt:lpstr>
      <vt:lpstr>1.1 Login/Logout</vt:lpstr>
      <vt:lpstr>1.2 Screen concepts</vt:lpstr>
      <vt:lpstr>1.3 Tabs/Fields</vt:lpstr>
      <vt:lpstr>1.4 Menus/Buttons</vt:lpstr>
      <vt:lpstr>Inventory</vt:lpstr>
      <vt:lpstr>2.Inventory</vt:lpstr>
      <vt:lpstr>2.1 Asset Types</vt:lpstr>
      <vt:lpstr>2.2 Asset Chapters and Attributes</vt:lpstr>
      <vt:lpstr>2.3 Asset Elements</vt:lpstr>
      <vt:lpstr>2.4 Asset Add/Edit</vt:lpstr>
      <vt:lpstr>2.5 Element Add/Edit</vt:lpstr>
      <vt:lpstr>2.6 Asset Documents</vt:lpstr>
      <vt:lpstr>2.7 Asset Photos</vt:lpstr>
      <vt:lpstr>2.8 Map</vt:lpstr>
      <vt:lpstr>Inspections</vt:lpstr>
      <vt:lpstr>3.0 Inspections</vt:lpstr>
      <vt:lpstr>3.1 Inspections Menu</vt:lpstr>
      <vt:lpstr>3.2 Inspection Task Info</vt:lpstr>
      <vt:lpstr>3.3 Inspection Documents</vt:lpstr>
      <vt:lpstr>3.4 Inspection Photos</vt:lpstr>
      <vt:lpstr>Critical Findings</vt:lpstr>
      <vt:lpstr>4.0 Critical Findings</vt:lpstr>
      <vt:lpstr>4.1 Critical Findings Menu</vt:lpstr>
      <vt:lpstr>4.2 Critical Finding Task Info</vt:lpstr>
      <vt:lpstr>UAT Test Scenarios 1/10/2023</vt:lpstr>
      <vt:lpstr>9</vt:lpstr>
      <vt:lpstr>10</vt:lpstr>
      <vt:lpstr>15</vt:lpstr>
      <vt:lpstr>16 - Manually Change in UAT</vt:lpstr>
      <vt:lpstr>17 </vt:lpstr>
      <vt:lpstr>20</vt:lpstr>
      <vt:lpstr>24</vt:lpstr>
      <vt:lpstr>28</vt:lpstr>
      <vt:lpstr>32</vt:lpstr>
      <vt:lpstr>34</vt:lpstr>
      <vt:lpstr>35</vt:lpstr>
      <vt:lpstr>38</vt:lpstr>
      <vt:lpstr>49</vt:lpstr>
      <vt:lpstr>56</vt:lpstr>
      <vt:lpstr>58</vt:lpstr>
      <vt:lpstr>60</vt:lpstr>
      <vt:lpstr>64</vt:lpstr>
      <vt:lpstr>67</vt:lpstr>
      <vt:lpstr>79</vt:lpstr>
      <vt:lpstr>82</vt:lpstr>
      <vt:lpstr>88</vt:lpstr>
      <vt:lpstr>94</vt:lpstr>
      <vt:lpstr>94</vt:lpstr>
      <vt:lpstr>100</vt:lpstr>
      <vt:lpstr>119</vt:lpstr>
      <vt:lpstr>104</vt:lpstr>
      <vt:lpstr>124</vt:lpstr>
      <vt:lpstr>140</vt:lpstr>
      <vt:lpstr>145</vt:lpstr>
      <vt:lpstr>156</vt:lpstr>
      <vt:lpstr>193</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Sixense</dc:title>
  <dc:creator>KAAB Kaoutar</dc:creator>
  <cp:revision>2</cp:revision>
  <dcterms:created xsi:type="dcterms:W3CDTF">2021-07-09T14:15:42Z</dcterms:created>
  <dcterms:modified xsi:type="dcterms:W3CDTF">2023-02-17T14:29:22Z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0x010100D396B5EE3B10884FB4B0F4407B1F4998</vt:lpwstr>
  </property>
  <property fmtid="{D5CDD505-2E9C-101B-9397-08002B2CF9AE}" pid="3" name="MediaServiceImageTags">
    <vt:lpwstr/>
  </property>
</Properties>
</file>