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775" r:id="rId5"/>
    <p:sldMasterId id="2147483797" r:id="rId6"/>
  </p:sldMasterIdLst>
  <p:notesMasterIdLst>
    <p:notesMasterId r:id="rId18"/>
  </p:notesMasterIdLst>
  <p:handoutMasterIdLst>
    <p:handoutMasterId r:id="rId19"/>
  </p:handoutMasterIdLst>
  <p:sldIdLst>
    <p:sldId id="453" r:id="rId7"/>
    <p:sldId id="555" r:id="rId8"/>
    <p:sldId id="572" r:id="rId9"/>
    <p:sldId id="587" r:id="rId10"/>
    <p:sldId id="536" r:id="rId11"/>
    <p:sldId id="567" r:id="rId12"/>
    <p:sldId id="551" r:id="rId13"/>
    <p:sldId id="619" r:id="rId14"/>
    <p:sldId id="608" r:id="rId15"/>
    <p:sldId id="444" r:id="rId16"/>
    <p:sldId id="618" r:id="rId17"/>
  </p:sldIdLst>
  <p:sldSz cx="12192000" cy="6858000"/>
  <p:notesSz cx="7010400" cy="9296400"/>
  <p:custDataLst>
    <p:tags r:id="rId20"/>
  </p:custDataLst>
  <p:defaultTextStyle>
    <a:defPPr>
      <a:defRPr lang="en-US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4" orient="horz" pos="3840" userDrawn="1">
          <p15:clr>
            <a:srgbClr val="A4A3A4"/>
          </p15:clr>
        </p15:guide>
        <p15:guide id="5" pos="2640" userDrawn="1">
          <p15:clr>
            <a:srgbClr val="A4A3A4"/>
          </p15:clr>
        </p15:guide>
        <p15:guide id="6" pos="384" userDrawn="1">
          <p15:clr>
            <a:srgbClr val="A4A3A4"/>
          </p15:clr>
        </p15:guide>
        <p15:guide id="7" pos="7296" userDrawn="1">
          <p15:clr>
            <a:srgbClr val="A4A3A4"/>
          </p15:clr>
        </p15:guide>
        <p15:guide id="8" orient="horz" pos="960" userDrawn="1">
          <p15:clr>
            <a:srgbClr val="A4A3A4"/>
          </p15:clr>
        </p15:guide>
        <p15:guide id="9" orient="horz" pos="2260" userDrawn="1">
          <p15:clr>
            <a:srgbClr val="A4A3A4"/>
          </p15:clr>
        </p15:guide>
        <p15:guide id="10" orient="horz" pos="326">
          <p15:clr>
            <a:srgbClr val="A4A3A4"/>
          </p15:clr>
        </p15:guide>
        <p15:guide id="11" orient="horz" pos="95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143380A-C0DA-64C2-20B6-A122A3709D0D}" name="Christine M. Mytelka" initials="CMM" userId="S::Christine.Mytelka@milliman.com::621e2311-4e9b-4217-9ace-ead268515a35" providerId="AD"/>
  <p188:author id="{3226CB64-392B-0B7C-0A9C-D8B60AD34E09}" name="Renata Ringo" initials="RR" userId="S::Renata.Ringo@milliman.com::ea5b06e8-0b17-4357-ba83-3237620fd805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1" clrIdx="0"/>
  <p:cmAuthor id="2" name="Microsoft Office User" initials="Office [2]" lastIdx="1" clrIdx="1"/>
  <p:cmAuthor id="3" name="Microsoft Office User" initials="Office [3]" lastIdx="1" clrIdx="2"/>
  <p:cmAuthor id="4" name="Microsoft Office User" initials="Office [4]" lastIdx="1" clrIdx="3"/>
  <p:cmAuthor id="5" name="Microsoft Office User" initials="Office [5]" lastIdx="1" clrIdx="4"/>
  <p:cmAuthor id="6" name="Microsoft Office User" initials="Office [6]" lastIdx="1" clrIdx="5"/>
  <p:cmAuthor id="7" name="Microsoft Office User" initials="Office [7]" lastIdx="1" clrIdx="6"/>
  <p:cmAuthor id="8" name="Microsoft Office User" initials="Office [8]" lastIdx="1" clrIdx="7"/>
  <p:cmAuthor id="9" name="Microsoft Office User" initials="Office [9]" lastIdx="1" clrIdx="8"/>
  <p:cmAuthor id="10" name="Microsoft Office User" initials="Office [10]" lastIdx="1" clrIdx="9"/>
  <p:cmAuthor id="11" name="Microsoft Office User" initials="Office [11]" lastIdx="1" clrIdx="10"/>
  <p:cmAuthor id="12" name="Microsoft Office User" initials="Office [12]" lastIdx="1" clrIdx="11"/>
  <p:cmAuthor id="13" name="Microsoft Office User" initials="Office [13]" lastIdx="1" clrIdx="12"/>
  <p:cmAuthor id="14" name="Microsoft Office User" initials="Office [14]" lastIdx="1" clrIdx="13"/>
  <p:cmAuthor id="15" name="Microsoft Office User" initials="Office [15]" lastIdx="1" clrIdx="14"/>
  <p:cmAuthor id="16" name="Microsoft Office User" initials="Office [16]" lastIdx="1" clrIdx="15"/>
  <p:cmAuthor id="17" name="Microsoft Office User" initials="Office [17]" lastIdx="1" clrIdx="16"/>
  <p:cmAuthor id="18" name="Microsoft Office User" initials="Office [18]" lastIdx="1" clrIdx="17"/>
  <p:cmAuthor id="19" name="Microsoft Office User" initials="Office [19]" lastIdx="1" clrIdx="18"/>
  <p:cmAuthor id="20" name="Microsoft Office User" initials="Office [20]" lastIdx="1" clrIdx="19"/>
  <p:cmAuthor id="21" name="Microsoft Office User" initials="Office [21]" lastIdx="1" clrIdx="20"/>
  <p:cmAuthor id="22" name="Microsoft Office User" initials="Office [22]" lastIdx="1" clrIdx="21"/>
  <p:cmAuthor id="23" name="Christine M. Mytelka" initials="CMM" lastIdx="1" clrIdx="22">
    <p:extLst>
      <p:ext uri="{19B8F6BF-5375-455C-9EA6-DF929625EA0E}">
        <p15:presenceInfo xmlns:p15="http://schemas.microsoft.com/office/powerpoint/2012/main" userId="S::Christine.Mytelka@milliman.com::621e2311-4e9b-4217-9ace-ead268515a35" providerId="AD"/>
      </p:ext>
    </p:extLst>
  </p:cmAuthor>
  <p:cmAuthor id="24" name="KS" initials="KS" lastIdx="1" clrIdx="23">
    <p:extLst>
      <p:ext uri="{19B8F6BF-5375-455C-9EA6-DF929625EA0E}">
        <p15:presenceInfo xmlns:p15="http://schemas.microsoft.com/office/powerpoint/2012/main" userId="K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B3F"/>
    <a:srgbClr val="FF00B1"/>
    <a:srgbClr val="5B9BD5"/>
    <a:srgbClr val="FFFF99"/>
    <a:srgbClr val="D7C8BE"/>
    <a:srgbClr val="00A663"/>
    <a:srgbClr val="FFC800"/>
    <a:srgbClr val="00C1E6"/>
    <a:srgbClr val="FFC387"/>
    <a:srgbClr val="FFC3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269" autoAdjust="0"/>
    <p:restoredTop sz="96292" autoAdjust="0"/>
  </p:normalViewPr>
  <p:slideViewPr>
    <p:cSldViewPr snapToGrid="0">
      <p:cViewPr varScale="1">
        <p:scale>
          <a:sx n="127" d="100"/>
          <a:sy n="127" d="100"/>
        </p:scale>
        <p:origin x="324" y="120"/>
      </p:cViewPr>
      <p:guideLst>
        <p:guide orient="horz" pos="1152"/>
        <p:guide orient="horz" pos="3840"/>
        <p:guide pos="2640"/>
        <p:guide pos="384"/>
        <p:guide pos="7296"/>
        <p:guide orient="horz" pos="960"/>
        <p:guide orient="horz" pos="2260"/>
        <p:guide orient="horz" pos="326"/>
        <p:guide orient="horz" pos="957"/>
      </p:guideLst>
    </p:cSldViewPr>
  </p:slideViewPr>
  <p:outlineViewPr>
    <p:cViewPr>
      <p:scale>
        <a:sx n="33" d="100"/>
        <a:sy n="33" d="100"/>
      </p:scale>
      <p:origin x="0" y="22824"/>
    </p:cViewPr>
  </p:outlineViewPr>
  <p:notesTextViewPr>
    <p:cViewPr>
      <p:scale>
        <a:sx n="85" d="100"/>
        <a:sy n="85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>
      <p:cViewPr>
        <p:scale>
          <a:sx n="204" d="100"/>
          <a:sy n="204" d="100"/>
        </p:scale>
        <p:origin x="-1296" y="513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3CA61830-C416-483F-955E-54203C65B711}" type="datetimeFigureOut">
              <a:rPr lang="en-US"/>
              <a:t>12/18/2023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6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CEF31B20-3646-4475-8BC4-560CAF715D0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29244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9466" y="8831581"/>
            <a:ext cx="4985174" cy="23079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/>
            </a:lvl1pPr>
          </a:lstStyle>
          <a:p>
            <a:endParaRPr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6" tIns="46588" rIns="93176" bIns="46588" rtlCol="0" anchor="ctr"/>
          <a:lstStyle/>
          <a:p>
            <a:endParaRPr lang="en-US"/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>
          <a:xfrm>
            <a:off x="701041" y="4473893"/>
            <a:ext cx="5608320" cy="3660458"/>
          </a:xfrm>
          <a:prstGeom prst="rect">
            <a:avLst/>
          </a:prstGeom>
        </p:spPr>
        <p:txBody>
          <a:bodyPr vert="horz" lIns="93176" tIns="46588" rIns="93176" bIns="4658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D298ABE7-2E59-B840-A11E-3AE96583F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36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45719" indent="-36575" algn="l" defTabSz="914377" rtl="0" eaLnBrk="1" latinLnBrk="0" hangingPunct="1">
      <a:spcBef>
        <a:spcPts val="600"/>
      </a:spcBef>
      <a:buSzPct val="25000"/>
      <a:buFont typeface="Arial" panose="020B0604020202020204" pitchFamily="34" charset="0"/>
      <a:buChar char=" "/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28594" indent="-137157" algn="l" defTabSz="914377" rtl="0" eaLnBrk="1" latinLnBrk="0" hangingPunct="1">
      <a:spcBef>
        <a:spcPts val="600"/>
      </a:spcBef>
      <a:buFont typeface="Arial" panose="020B0604020202020204" pitchFamily="34" charset="0"/>
      <a:buChar char="–"/>
      <a:defRPr sz="1051" kern="1200">
        <a:solidFill>
          <a:schemeClr val="tx1"/>
        </a:solidFill>
        <a:latin typeface="+mn-lt"/>
        <a:ea typeface="+mn-ea"/>
        <a:cs typeface="+mn-cs"/>
      </a:defRPr>
    </a:lvl2pPr>
    <a:lvl3pPr marL="365751" indent="-109725" algn="l" defTabSz="914377" rtl="0" eaLnBrk="1" latinLnBrk="0" hangingPunct="1">
      <a:spcBef>
        <a:spcPts val="600"/>
      </a:spcBef>
      <a:buFont typeface="Arial" panose="020B0604020202020204" pitchFamily="34" charset="0"/>
      <a:buChar char="–"/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548626" indent="-109725" algn="l" defTabSz="914377" rtl="0" eaLnBrk="1" latinLnBrk="0" hangingPunct="1">
      <a:spcBef>
        <a:spcPts val="600"/>
      </a:spcBef>
      <a:buFont typeface="Arial" panose="020B0604020202020204" pitchFamily="34" charset="0"/>
      <a:buChar char="–"/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731502" indent="-109725" algn="l" defTabSz="914377" rtl="0" eaLnBrk="1" latinLnBrk="0" hangingPunct="1">
      <a:spcBef>
        <a:spcPts val="600"/>
      </a:spcBef>
      <a:buFont typeface="Arial" panose="020B0604020202020204" pitchFamily="34" charset="0"/>
      <a:buChar char="–"/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1143">
              <a:defRPr/>
            </a:pPr>
            <a:fld id="{D298ABE7-2E59-B840-A11E-3AE96583F77F}" type="slidenum">
              <a:rPr lang="en-US">
                <a:solidFill>
                  <a:prstClr val="black"/>
                </a:solidFill>
                <a:latin typeface="Arial"/>
              </a:rPr>
              <a:pPr defTabSz="921143">
                <a:defRPr/>
              </a:pPr>
              <a:t>2</a:t>
            </a:fld>
            <a:endParaRPr lang="en-US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5365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8938" y="384175"/>
            <a:ext cx="4602162" cy="2589213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84307" y="3144605"/>
            <a:ext cx="6148912" cy="536883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918328" y="8743538"/>
            <a:ext cx="614891" cy="228496"/>
          </a:xfrm>
          <a:prstGeom prst="rect">
            <a:avLst/>
          </a:prstGeom>
        </p:spPr>
        <p:txBody>
          <a:bodyPr/>
          <a:lstStyle/>
          <a:p>
            <a:pPr defTabSz="921143">
              <a:defRPr/>
            </a:pPr>
            <a:fld id="{5BFEAE42-E3FE-4405-B7FC-4425D05B92A0}" type="slidenum">
              <a:rPr lang="en-US">
                <a:solidFill>
                  <a:prstClr val="black"/>
                </a:solidFill>
                <a:latin typeface="Arial"/>
              </a:rPr>
              <a:pPr defTabSz="921143">
                <a:defRPr/>
              </a:pPr>
              <a:t>3</a:t>
            </a:fld>
            <a:endParaRPr lang="en-US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72483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8938" y="384175"/>
            <a:ext cx="4602162" cy="2589213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84307" y="3144605"/>
            <a:ext cx="6148912" cy="536883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918328" y="8743538"/>
            <a:ext cx="614891" cy="228496"/>
          </a:xfrm>
          <a:prstGeom prst="rect">
            <a:avLst/>
          </a:prstGeom>
        </p:spPr>
        <p:txBody>
          <a:bodyPr/>
          <a:lstStyle/>
          <a:p>
            <a:pPr defTabSz="921143">
              <a:defRPr/>
            </a:pPr>
            <a:fld id="{5BFEAE42-E3FE-4405-B7FC-4425D05B92A0}" type="slidenum">
              <a:rPr lang="en-US">
                <a:solidFill>
                  <a:prstClr val="black"/>
                </a:solidFill>
                <a:latin typeface="Arial"/>
              </a:rPr>
              <a:pPr defTabSz="921143">
                <a:defRPr/>
              </a:pPr>
              <a:t>4</a:t>
            </a:fld>
            <a:endParaRPr lang="en-US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72895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98ABE7-2E59-B840-A11E-3AE96583F77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25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8938" y="384175"/>
            <a:ext cx="4602162" cy="2589213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84307" y="3144605"/>
            <a:ext cx="6148912" cy="536883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918328" y="8743538"/>
            <a:ext cx="614891" cy="228496"/>
          </a:xfrm>
          <a:prstGeom prst="rect">
            <a:avLst/>
          </a:prstGeom>
        </p:spPr>
        <p:txBody>
          <a:bodyPr/>
          <a:lstStyle/>
          <a:p>
            <a:pPr defTabSz="921143">
              <a:defRPr/>
            </a:pPr>
            <a:fld id="{5BFEAE42-E3FE-4405-B7FC-4425D05B92A0}" type="slidenum">
              <a:rPr lang="en-US">
                <a:solidFill>
                  <a:prstClr val="black"/>
                </a:solidFill>
                <a:latin typeface="Arial"/>
              </a:rPr>
              <a:pPr defTabSz="921143">
                <a:defRPr/>
              </a:pPr>
              <a:t>6</a:t>
            </a:fld>
            <a:endParaRPr lang="en-US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830333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8938" y="384175"/>
            <a:ext cx="4602162" cy="2589213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84307" y="3144605"/>
            <a:ext cx="6148912" cy="536883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918328" y="8743538"/>
            <a:ext cx="614891" cy="228496"/>
          </a:xfrm>
          <a:prstGeom prst="rect">
            <a:avLst/>
          </a:prstGeom>
        </p:spPr>
        <p:txBody>
          <a:bodyPr/>
          <a:lstStyle/>
          <a:p>
            <a:pPr defTabSz="921143">
              <a:defRPr/>
            </a:pPr>
            <a:fld id="{5BFEAE42-E3FE-4405-B7FC-4425D05B92A0}" type="slidenum">
              <a:rPr lang="en-US">
                <a:solidFill>
                  <a:prstClr val="black"/>
                </a:solidFill>
                <a:latin typeface="Arial"/>
              </a:rPr>
              <a:pPr defTabSz="921143">
                <a:defRPr/>
              </a:pPr>
              <a:t>9</a:t>
            </a:fld>
            <a:endParaRPr lang="en-US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96858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19" marR="0" indent="-36575" algn="l" defTabSz="914377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25000"/>
              <a:buFont typeface="Arial" panose="020B0604020202020204" pitchFamily="34" charset="0"/>
              <a:buChar char=" 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98ABE7-2E59-B840-A11E-3AE96583F77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605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WITH LARGE IM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ext Placeholder 76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" y="3581400"/>
            <a:ext cx="3753268" cy="231678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1000" cap="all" baseline="0">
                <a:solidFill>
                  <a:schemeClr val="bg1"/>
                </a:solidFill>
              </a:defRPr>
            </a:lvl1pPr>
          </a:lstStyle>
          <a:p>
            <a:pPr lvl="0"/>
            <a:fld id="{01B9CE96-90C7-9F48-9828-6D1950F49384}" type="datetime3">
              <a:rPr lang="en-US" smtClean="0"/>
              <a:t>7 May 2017</a:t>
            </a:fld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09118" y="3314513"/>
            <a:ext cx="4876800" cy="202169"/>
          </a:xfr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None/>
              <a:defRPr lang="en-US" sz="1600" b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Name Surname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0" y="1905000"/>
            <a:ext cx="7772882" cy="11430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 baseline="0">
                <a:solidFill>
                  <a:schemeClr val="bg1"/>
                </a:solidFill>
              </a:defRPr>
            </a:lvl1pPr>
            <a:lvl2pPr marL="228595" indent="0">
              <a:buFontTx/>
              <a:buNone/>
              <a:defRPr/>
            </a:lvl2pPr>
            <a:lvl3pPr marL="411469" indent="0">
              <a:buFontTx/>
              <a:buNone/>
              <a:defRPr/>
            </a:lvl3pPr>
            <a:lvl4pPr marL="594345" indent="0">
              <a:buFontTx/>
              <a:buNone/>
              <a:defRPr/>
            </a:lvl4pPr>
            <a:lvl5pPr marL="731501" indent="0">
              <a:buFontTx/>
              <a:buNone/>
              <a:defRPr/>
            </a:lvl5pPr>
          </a:lstStyle>
          <a:p>
            <a:pPr lvl="0"/>
            <a:r>
              <a:rPr lang="en-US" dirty="0"/>
              <a:t>Subhead line 1</a:t>
            </a:r>
          </a:p>
          <a:p>
            <a:pPr lvl="0"/>
            <a:r>
              <a:rPr lang="en-US" dirty="0"/>
              <a:t>Subhead line 2</a:t>
            </a: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439" y="5791200"/>
            <a:ext cx="1911391" cy="731520"/>
          </a:xfrm>
          <a:prstGeom prst="rect">
            <a:avLst/>
          </a:prstGeom>
        </p:spPr>
      </p:pic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609118" y="560509"/>
            <a:ext cx="7772882" cy="1268291"/>
          </a:xfrm>
        </p:spPr>
        <p:txBody>
          <a:bodyPr anchor="b" anchorCtr="0"/>
          <a:lstStyle>
            <a:lvl1pPr algn="l">
              <a:lnSpc>
                <a:spcPct val="80000"/>
              </a:lnSpc>
              <a:defRPr sz="48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line 1</a:t>
            </a:r>
            <a:br>
              <a:rPr lang="en-US" dirty="0"/>
            </a:br>
            <a:r>
              <a:rPr lang="en-US" dirty="0"/>
              <a:t>Title line 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44">
          <p15:clr>
            <a:srgbClr val="FBAE40"/>
          </p15:clr>
        </p15:guide>
        <p15:guide id="2" orient="horz" pos="144">
          <p15:clr>
            <a:srgbClr val="FBAE40"/>
          </p15:clr>
        </p15:guide>
        <p15:guide id="3" orient="horz" pos="4176">
          <p15:clr>
            <a:srgbClr val="FBAE40"/>
          </p15:clr>
        </p15:guide>
        <p15:guide id="4" pos="753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PICTURE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442" y="521208"/>
            <a:ext cx="10969943" cy="411480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r>
              <a:rPr dirty="0"/>
              <a:t>Click to add one-line title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1" y="990600"/>
            <a:ext cx="10969943" cy="276999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2000" baseline="0"/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rPr dirty="0"/>
              <a:t>Click to add one-line 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599" y="1524000"/>
            <a:ext cx="5333999" cy="276999"/>
          </a:xfr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dirty="0"/>
              <a:t>Click to add heading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248400" y="1524000"/>
            <a:ext cx="5334000" cy="276999"/>
          </a:xfr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dirty="0"/>
              <a:t>Click to add heading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30E74-B79E-47A7-AA1C-BA3D00CC0B4A}" type="datetime4">
              <a:rPr lang="en-US" smtClean="0"/>
              <a:t>December 18, 2023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Private | Confidential | Internal Use Only </a:t>
            </a:r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B016F8AB-BCEA-4347-8BA6-BE776009BC89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09600" y="1906552"/>
            <a:ext cx="5333999" cy="4189448"/>
          </a:xfrm>
        </p:spPr>
        <p:txBody>
          <a:bodyPr tIns="1463040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248400" y="1906552"/>
            <a:ext cx="5330984" cy="4189448"/>
          </a:xfrm>
        </p:spPr>
        <p:txBody>
          <a:bodyPr tIns="1463040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259300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FLOW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442" y="521208"/>
            <a:ext cx="10969943" cy="411480"/>
          </a:xfrm>
        </p:spPr>
        <p:txBody>
          <a:bodyPr/>
          <a:lstStyle>
            <a:lvl1pPr>
              <a:defRPr sz="2400" baseline="0"/>
            </a:lvl1pPr>
          </a:lstStyle>
          <a:p>
            <a:r>
              <a:rPr dirty="0"/>
              <a:t>Click to add one-line title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1" y="934240"/>
            <a:ext cx="10969943" cy="381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800" baseline="0"/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rPr dirty="0"/>
              <a:t>Click to add one-line subtitle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A18C6-3F10-4266-96C9-5D014F3025B2}" type="datetime4">
              <a:rPr lang="en-US" smtClean="0"/>
              <a:t>December 18, 2023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Private | Confidential | Internal Use Only 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B016F8AB-BCEA-4347-8BA6-BE776009BC89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09441" y="1371600"/>
            <a:ext cx="10969942" cy="4800600"/>
          </a:xfrm>
        </p:spPr>
        <p:txBody>
          <a:bodyPr wrap="square" numCol="3" spcCol="457200">
            <a:noAutofit/>
          </a:bodyPr>
          <a:lstStyle>
            <a:lvl1pPr marL="0" marR="0" indent="0" algn="l" defTabSz="914400" rtl="0" eaLnBrk="1" fontAlgn="auto" latinLnBrk="0" hangingPunct="1">
              <a:lnSpc>
                <a:spcPts val="18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200" b="0" baseline="0" smtClean="0">
                <a:solidFill>
                  <a:schemeClr val="tx1"/>
                </a:solidFill>
                <a:latin typeface="arial" charset="0"/>
              </a:defRPr>
            </a:lvl1pPr>
            <a:lvl2pPr>
              <a:defRPr sz="1200"/>
            </a:lvl2pPr>
          </a:lstStyle>
          <a:p>
            <a:pPr marL="0" indent="0">
              <a:lnSpc>
                <a:spcPts val="1600"/>
              </a:lnSpc>
              <a:spcBef>
                <a:spcPts val="600"/>
              </a:spcBef>
              <a:buNone/>
            </a:pPr>
            <a:r>
              <a:rPr lang="en-US" sz="1200" b="1" dirty="0">
                <a:solidFill>
                  <a:srgbClr val="084976"/>
                </a:solidFill>
              </a:rPr>
              <a:t>Subhead, 12 </a:t>
            </a:r>
            <a:r>
              <a:rPr lang="en-US" sz="1200" b="1" dirty="0" err="1">
                <a:solidFill>
                  <a:srgbClr val="084976"/>
                </a:solidFill>
              </a:rPr>
              <a:t>pt</a:t>
            </a:r>
            <a:r>
              <a:rPr lang="en-US" sz="1200" b="1" dirty="0">
                <a:solidFill>
                  <a:srgbClr val="084976"/>
                </a:solidFill>
              </a:rPr>
              <a:t> Arial Bold</a:t>
            </a:r>
          </a:p>
          <a:p>
            <a:pPr marL="411480" lvl="1">
              <a:lnSpc>
                <a:spcPts val="1600"/>
              </a:lnSpc>
              <a:spcBef>
                <a:spcPts val="600"/>
              </a:spcBef>
            </a:pPr>
            <a:r>
              <a:rPr lang="en-US" sz="1200" dirty="0"/>
              <a:t>Bullet list line 1</a:t>
            </a:r>
          </a:p>
          <a:p>
            <a:pPr marL="411480" lvl="1">
              <a:lnSpc>
                <a:spcPts val="1600"/>
              </a:lnSpc>
              <a:spcBef>
                <a:spcPts val="600"/>
              </a:spcBef>
            </a:pPr>
            <a:r>
              <a:rPr lang="en-US" sz="1200" dirty="0"/>
              <a:t>Bullet list line 2</a:t>
            </a:r>
          </a:p>
          <a:p>
            <a:pPr marL="411480" lvl="1">
              <a:lnSpc>
                <a:spcPts val="1600"/>
              </a:lnSpc>
              <a:spcBef>
                <a:spcPts val="600"/>
              </a:spcBef>
            </a:pPr>
            <a:r>
              <a:rPr lang="en-US" sz="1200" dirty="0"/>
              <a:t>Bullet list line 3</a:t>
            </a:r>
          </a:p>
          <a:p>
            <a:pPr marL="0" indent="0">
              <a:lnSpc>
                <a:spcPts val="1800"/>
              </a:lnSpc>
              <a:spcBef>
                <a:spcPts val="600"/>
              </a:spcBef>
              <a:buNone/>
            </a:pP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Lorem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ipsum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dolor sit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amet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,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consectetur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adipiscing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elit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,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sed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do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eiusmod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tempor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incididunt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ut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labore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et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dolore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magna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aliqua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.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Ut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enim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ad minim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veniam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,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quis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nostrud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exercitation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ullamco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laboris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nisi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ut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aliquip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ex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ea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commodo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consequat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.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Duis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aute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irure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dolor in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reprehenderit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in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voluptate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velit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esse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cillum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dolore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eu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fugiat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nulla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pariatur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.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Excepteur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sint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occaecat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cupidatat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non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proident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,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sunt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in culpa qui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officia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deserunt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mollit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anim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id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est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laborum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983823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IMAGE WITH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ltGray">
          <a:xfrm>
            <a:off x="8153400" y="1524000"/>
            <a:ext cx="3425984" cy="553998"/>
          </a:xfrm>
          <a:solidFill>
            <a:schemeClr val="bg1"/>
          </a:solidFill>
        </p:spPr>
        <p:txBody>
          <a:bodyPr lIns="0" tIns="0" rIns="0" bIns="0">
            <a:spAutoFit/>
          </a:bodyPr>
          <a:lstStyle>
            <a:lvl1pPr marL="233363" indent="-233363">
              <a:spcBef>
                <a:spcPts val="900"/>
              </a:spcBef>
              <a:buFont typeface="Wingdings" charset="2"/>
              <a:buChar char="§"/>
              <a:defRPr sz="2000" baseline="0">
                <a:solidFill>
                  <a:schemeClr val="tx2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B1722-4B46-4353-B583-721651D61489}" type="datetime4">
              <a:rPr lang="en-US" smtClean="0"/>
              <a:t>December 18, 2023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Private | Confidential | Internal Use Only 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B016F8AB-BCEA-4347-8BA6-BE776009BC89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1" y="990600"/>
            <a:ext cx="10969943" cy="276999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2000" baseline="0"/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rPr dirty="0"/>
              <a:t>Click to add one-line subtitle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09600" y="1524000"/>
            <a:ext cx="7312025" cy="4572000"/>
          </a:xfrm>
        </p:spPr>
        <p:txBody>
          <a:bodyPr tIns="1828800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2182299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RIGHT WITH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1" y="1524000"/>
            <a:ext cx="3429159" cy="553998"/>
          </a:xfrm>
          <a:noFill/>
        </p:spPr>
        <p:txBody>
          <a:bodyPr lIns="0" tIns="0" rIns="0" bIns="0">
            <a:spAutoFit/>
          </a:bodyPr>
          <a:lstStyle>
            <a:lvl1pPr marL="233363" indent="-233363">
              <a:spcBef>
                <a:spcPts val="900"/>
              </a:spcBef>
              <a:buFont typeface="Wingdings" charset="2"/>
              <a:buChar char="§"/>
              <a:defRPr sz="2000">
                <a:solidFill>
                  <a:schemeClr val="tx2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9EE5-F25B-4563-AE58-6B042DD986DA}" type="datetime4">
              <a:rPr lang="en-US" smtClean="0"/>
              <a:t>December 18, 2023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Private | Confidential | Internal Use Only 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B016F8AB-BCEA-4347-8BA6-BE776009BC89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1" name="Title 7"/>
          <p:cNvSpPr>
            <a:spLocks noGrp="1"/>
          </p:cNvSpPr>
          <p:nvPr>
            <p:ph type="title"/>
          </p:nvPr>
        </p:nvSpPr>
        <p:spPr>
          <a:xfrm>
            <a:off x="609442" y="519237"/>
            <a:ext cx="10969943" cy="415498"/>
          </a:xfrm>
        </p:spPr>
        <p:txBody>
          <a:bodyPr>
            <a:sp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1" y="990600"/>
            <a:ext cx="10969943" cy="276999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2000" baseline="0"/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rPr dirty="0"/>
              <a:t>Click to add one-line subtitle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4267200" y="1524000"/>
            <a:ext cx="7312025" cy="4572000"/>
          </a:xfrm>
        </p:spPr>
        <p:txBody>
          <a:bodyPr tIns="1828800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4077185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S WITH DESCRI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09442" y="519237"/>
            <a:ext cx="10969943" cy="415498"/>
          </a:xfrm>
        </p:spPr>
        <p:txBody>
          <a:bodyPr>
            <a:sp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ltGray">
          <a:xfrm>
            <a:off x="608013" y="1524000"/>
            <a:ext cx="5312664" cy="3352800"/>
          </a:xfrm>
        </p:spPr>
        <p:txBody>
          <a:bodyPr lIns="0" tIns="914400">
            <a:normAutofit/>
          </a:bodyPr>
          <a:lstStyle>
            <a:lvl1pPr marL="0" indent="0" algn="ctr">
              <a:buNone/>
              <a:defRPr sz="18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ltGray">
          <a:xfrm>
            <a:off x="609440" y="4953000"/>
            <a:ext cx="5312664" cy="276999"/>
          </a:xfrm>
          <a:noFill/>
        </p:spPr>
        <p:txBody>
          <a:bodyPr lIns="0" tIns="0" rIns="0" bIns="0">
            <a:spAutoFit/>
          </a:bodyPr>
          <a:lstStyle>
            <a:lvl1pPr marL="0" indent="0">
              <a:spcBef>
                <a:spcPts val="900"/>
              </a:spcBef>
              <a:buNone/>
              <a:defRPr sz="2000">
                <a:solidFill>
                  <a:schemeClr val="tx2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 bwMode="ltGray">
          <a:xfrm>
            <a:off x="6266720" y="1524000"/>
            <a:ext cx="5312664" cy="3352800"/>
          </a:xfrm>
        </p:spPr>
        <p:txBody>
          <a:bodyPr lIns="0" tIns="914400">
            <a:normAutofit/>
          </a:bodyPr>
          <a:lstStyle>
            <a:lvl1pPr marL="0" indent="0" algn="ctr">
              <a:buNone/>
              <a:defRPr sz="18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4"/>
          </p:nvPr>
        </p:nvSpPr>
        <p:spPr bwMode="ltGray">
          <a:xfrm>
            <a:off x="6266720" y="4953000"/>
            <a:ext cx="5312664" cy="276999"/>
          </a:xfrm>
          <a:noFill/>
        </p:spPr>
        <p:txBody>
          <a:bodyPr lIns="0" tIns="0" rIns="0" bIns="0">
            <a:spAutoFit/>
          </a:bodyPr>
          <a:lstStyle>
            <a:lvl1pPr marL="0" indent="0">
              <a:spcBef>
                <a:spcPts val="900"/>
              </a:spcBef>
              <a:buNone/>
              <a:defRPr sz="2000">
                <a:solidFill>
                  <a:schemeClr val="tx2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B0D1-A256-4DFA-8583-35D5EE4CD0DF}" type="datetime4">
              <a:rPr lang="en-US" smtClean="0"/>
              <a:t>December 18, 2023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Private | Confidential | Internal Use Only 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B016F8AB-BCEA-4347-8BA6-BE776009BC89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609441" y="990600"/>
            <a:ext cx="10969943" cy="276999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2000" baseline="0"/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rPr dirty="0"/>
              <a:t>Click to add one-line subtitle</a:t>
            </a:r>
          </a:p>
        </p:txBody>
      </p:sp>
    </p:spTree>
    <p:extLst>
      <p:ext uri="{BB962C8B-B14F-4D97-AF65-F5344CB8AC3E}">
        <p14:creationId xmlns:p14="http://schemas.microsoft.com/office/powerpoint/2010/main" val="4201898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S WITH DESCRI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ltGray">
          <a:xfrm>
            <a:off x="608013" y="1524000"/>
            <a:ext cx="3429000" cy="2667000"/>
          </a:xfrm>
        </p:spPr>
        <p:txBody>
          <a:bodyPr lIns="0" tIns="457200">
            <a:normAutofit/>
          </a:bodyPr>
          <a:lstStyle>
            <a:lvl1pPr marL="0" indent="0" algn="ctr">
              <a:buNone/>
              <a:defRPr sz="18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ltGray">
          <a:xfrm>
            <a:off x="609440" y="4267200"/>
            <a:ext cx="3429000" cy="249299"/>
          </a:xfrm>
          <a:noFill/>
        </p:spPr>
        <p:txBody>
          <a:bodyPr lIns="0" tIns="0" rIns="0" bIns="0">
            <a:spAutoFit/>
          </a:bodyPr>
          <a:lstStyle>
            <a:lvl1pPr marL="0" indent="0">
              <a:spcBef>
                <a:spcPts val="9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 bwMode="ltGray">
          <a:xfrm>
            <a:off x="4381500" y="1524000"/>
            <a:ext cx="3429000" cy="2667000"/>
          </a:xfrm>
        </p:spPr>
        <p:txBody>
          <a:bodyPr lIns="0" tIns="457200">
            <a:normAutofit/>
          </a:bodyPr>
          <a:lstStyle>
            <a:lvl1pPr marL="0" indent="0" algn="ctr">
              <a:buNone/>
              <a:defRPr sz="18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4"/>
          </p:nvPr>
        </p:nvSpPr>
        <p:spPr bwMode="ltGray">
          <a:xfrm>
            <a:off x="4381500" y="4267200"/>
            <a:ext cx="3429000" cy="249299"/>
          </a:xfrm>
          <a:noFill/>
        </p:spPr>
        <p:txBody>
          <a:bodyPr lIns="0" tIns="0" rIns="0" bIns="0">
            <a:spAutoFit/>
          </a:bodyPr>
          <a:lstStyle>
            <a:lvl1pPr marL="0" indent="0">
              <a:spcBef>
                <a:spcPts val="9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5"/>
          </p:nvPr>
        </p:nvSpPr>
        <p:spPr bwMode="ltGray">
          <a:xfrm>
            <a:off x="8150384" y="1524000"/>
            <a:ext cx="3429000" cy="2667000"/>
          </a:xfrm>
        </p:spPr>
        <p:txBody>
          <a:bodyPr lIns="0" tIns="457200">
            <a:normAutofit/>
          </a:bodyPr>
          <a:lstStyle>
            <a:lvl1pPr marL="0" indent="0" algn="ctr">
              <a:buNone/>
              <a:defRPr sz="18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6"/>
          </p:nvPr>
        </p:nvSpPr>
        <p:spPr bwMode="ltGray">
          <a:xfrm>
            <a:off x="8150384" y="4267200"/>
            <a:ext cx="3429000" cy="249299"/>
          </a:xfrm>
          <a:noFill/>
        </p:spPr>
        <p:txBody>
          <a:bodyPr lIns="0" tIns="0" rIns="0" bIns="0">
            <a:spAutoFit/>
          </a:bodyPr>
          <a:lstStyle>
            <a:lvl1pPr marL="0" indent="0">
              <a:spcBef>
                <a:spcPts val="9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BCA58-86AD-4F40-BF66-913A1183EE47}" type="datetime4">
              <a:rPr lang="en-US" smtClean="0"/>
              <a:t>December 18, 2023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Private | </a:t>
            </a:r>
            <a:r>
              <a:rPr lang="en-US" dirty="0" err="1"/>
              <a:t>Confidentia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/>
              <a:t>‹#›</a:t>
            </a:fld>
            <a:endParaRPr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609441" y="990600"/>
            <a:ext cx="10969943" cy="276999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2000" baseline="0"/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rPr dirty="0"/>
              <a:t>Click to add one-line subtitle</a:t>
            </a:r>
          </a:p>
        </p:txBody>
      </p:sp>
    </p:spTree>
    <p:extLst>
      <p:ext uri="{BB962C8B-B14F-4D97-AF65-F5344CB8AC3E}">
        <p14:creationId xmlns:p14="http://schemas.microsoft.com/office/powerpoint/2010/main" val="1201589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SLATE BG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1663" y="533400"/>
            <a:ext cx="9456737" cy="2286000"/>
          </a:xfrm>
        </p:spPr>
        <p:txBody>
          <a:bodyPr anchor="b" anchorCtr="0">
            <a:noAutofit/>
          </a:bodyPr>
          <a:lstStyle>
            <a:lvl1pPr marL="384038" indent="-384038">
              <a:lnSpc>
                <a:spcPct val="80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“Quote – slate BG slide. Insert quote here.”</a:t>
            </a:r>
            <a:endParaRPr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984249" y="2971800"/>
            <a:ext cx="9074149" cy="13716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000"/>
            </a:lvl1pPr>
            <a:lvl2pPr marL="0" indent="0">
              <a:spcBef>
                <a:spcPts val="0"/>
              </a:spcBef>
              <a:buFontTx/>
              <a:buNone/>
              <a:defRPr sz="2000"/>
            </a:lvl2pPr>
            <a:lvl3pPr marL="0" indent="0">
              <a:spcBef>
                <a:spcPts val="0"/>
              </a:spcBef>
              <a:buFontTx/>
              <a:buNone/>
              <a:defRPr sz="2000"/>
            </a:lvl3pPr>
            <a:lvl4pPr marL="0" indent="0">
              <a:spcBef>
                <a:spcPts val="0"/>
              </a:spcBef>
              <a:buFontTx/>
              <a:buNone/>
              <a:defRPr sz="2000"/>
            </a:lvl4pPr>
            <a:lvl5pPr marL="0" indent="0">
              <a:spcBef>
                <a:spcPts val="0"/>
              </a:spcBef>
              <a:buFontTx/>
              <a:buNone/>
              <a:defRPr sz="2000"/>
            </a:lvl5pPr>
            <a:lvl6pPr marL="0" indent="0">
              <a:spcBef>
                <a:spcPts val="0"/>
              </a:spcBef>
              <a:buFontTx/>
              <a:buNone/>
              <a:defRPr sz="2000"/>
            </a:lvl6pPr>
            <a:lvl7pPr marL="0" indent="0">
              <a:spcBef>
                <a:spcPts val="0"/>
              </a:spcBef>
              <a:buFontTx/>
              <a:buNone/>
              <a:defRPr sz="2000"/>
            </a:lvl7pPr>
            <a:lvl8pPr marL="0" indent="0">
              <a:spcBef>
                <a:spcPts val="0"/>
              </a:spcBef>
              <a:buFontTx/>
              <a:buNone/>
              <a:defRPr sz="2000"/>
            </a:lvl8pPr>
            <a:lvl9pPr marL="0" indent="0">
              <a:spcBef>
                <a:spcPts val="0"/>
              </a:spcBef>
              <a:buFontTx/>
              <a:buNone/>
              <a:defRPr sz="2000"/>
            </a:lvl9pPr>
          </a:lstStyle>
          <a:p>
            <a:r>
              <a:rPr lang="en-US" dirty="0"/>
              <a:t>—Quote attribution — name, title and company</a:t>
            </a:r>
          </a:p>
        </p:txBody>
      </p:sp>
    </p:spTree>
    <p:extLst>
      <p:ext uri="{BB962C8B-B14F-4D97-AF65-F5344CB8AC3E}">
        <p14:creationId xmlns:p14="http://schemas.microsoft.com/office/powerpoint/2010/main" val="3364303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7536" userDrawn="1">
          <p15:clr>
            <a:srgbClr val="FBAE40"/>
          </p15:clr>
        </p15:guide>
        <p15:guide id="2" pos="144" userDrawn="1">
          <p15:clr>
            <a:srgbClr val="FBAE40"/>
          </p15:clr>
        </p15:guide>
        <p15:guide id="3" orient="horz" pos="144" userDrawn="1">
          <p15:clr>
            <a:srgbClr val="FBAE40"/>
          </p15:clr>
        </p15:guide>
        <p15:guide id="4" orient="horz" pos="4176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HITE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1663" y="533400"/>
            <a:ext cx="9456737" cy="2286000"/>
          </a:xfrm>
        </p:spPr>
        <p:txBody>
          <a:bodyPr anchor="b" anchorCtr="0">
            <a:noAutofit/>
          </a:bodyPr>
          <a:lstStyle>
            <a:lvl1pPr marL="384038" indent="-384038">
              <a:lnSpc>
                <a:spcPct val="80000"/>
              </a:lnSpc>
              <a:defRPr sz="60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“Quote – white BG slide. Insert quote here.”</a:t>
            </a:r>
            <a:endParaRPr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1026502" y="2971800"/>
            <a:ext cx="9031897" cy="13716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000" baseline="0"/>
            </a:lvl1pPr>
            <a:lvl2pPr marL="0" indent="0">
              <a:spcBef>
                <a:spcPts val="0"/>
              </a:spcBef>
              <a:buFontTx/>
              <a:buNone/>
              <a:defRPr sz="2000"/>
            </a:lvl2pPr>
            <a:lvl3pPr marL="0" indent="0">
              <a:spcBef>
                <a:spcPts val="0"/>
              </a:spcBef>
              <a:buFontTx/>
              <a:buNone/>
              <a:defRPr sz="2000"/>
            </a:lvl3pPr>
            <a:lvl4pPr marL="0" indent="0">
              <a:spcBef>
                <a:spcPts val="0"/>
              </a:spcBef>
              <a:buFontTx/>
              <a:buNone/>
              <a:defRPr sz="2000"/>
            </a:lvl4pPr>
            <a:lvl5pPr marL="0" indent="0">
              <a:spcBef>
                <a:spcPts val="0"/>
              </a:spcBef>
              <a:buFontTx/>
              <a:buNone/>
              <a:defRPr sz="2000"/>
            </a:lvl5pPr>
            <a:lvl6pPr marL="0" indent="0">
              <a:spcBef>
                <a:spcPts val="0"/>
              </a:spcBef>
              <a:buFontTx/>
              <a:buNone/>
              <a:defRPr sz="2000"/>
            </a:lvl6pPr>
            <a:lvl7pPr marL="0" indent="0">
              <a:spcBef>
                <a:spcPts val="0"/>
              </a:spcBef>
              <a:buFontTx/>
              <a:buNone/>
              <a:defRPr sz="2000"/>
            </a:lvl7pPr>
            <a:lvl8pPr marL="0" indent="0">
              <a:spcBef>
                <a:spcPts val="0"/>
              </a:spcBef>
              <a:buFontTx/>
              <a:buNone/>
              <a:defRPr sz="2000"/>
            </a:lvl8pPr>
            <a:lvl9pPr marL="0" indent="0">
              <a:spcBef>
                <a:spcPts val="0"/>
              </a:spcBef>
              <a:buFontTx/>
              <a:buNone/>
              <a:defRPr sz="2000"/>
            </a:lvl9pPr>
          </a:lstStyle>
          <a:p>
            <a:r>
              <a:rPr lang="en-US" dirty="0"/>
              <a:t>—Quote attribution — name, title and company</a:t>
            </a:r>
          </a:p>
        </p:txBody>
      </p:sp>
      <p:sp>
        <p:nvSpPr>
          <p:cNvPr id="7" name="Snip Single Corner Rectangle 19"/>
          <p:cNvSpPr/>
          <p:nvPr userDrawn="1"/>
        </p:nvSpPr>
        <p:spPr bwMode="ltGray">
          <a:xfrm rot="10800000" flipH="1">
            <a:off x="223381" y="231216"/>
            <a:ext cx="11740019" cy="6405490"/>
          </a:xfrm>
          <a:custGeom>
            <a:avLst/>
            <a:gdLst>
              <a:gd name="connsiteX0" fmla="*/ 0 w 11582400"/>
              <a:gd name="connsiteY0" fmla="*/ 0 h 6172200"/>
              <a:gd name="connsiteX1" fmla="*/ 10553679 w 11582400"/>
              <a:gd name="connsiteY1" fmla="*/ 0 h 6172200"/>
              <a:gd name="connsiteX2" fmla="*/ 11582400 w 11582400"/>
              <a:gd name="connsiteY2" fmla="*/ 1028721 h 6172200"/>
              <a:gd name="connsiteX3" fmla="*/ 11582400 w 11582400"/>
              <a:gd name="connsiteY3" fmla="*/ 6172200 h 6172200"/>
              <a:gd name="connsiteX4" fmla="*/ 0 w 11582400"/>
              <a:gd name="connsiteY4" fmla="*/ 6172200 h 6172200"/>
              <a:gd name="connsiteX5" fmla="*/ 0 w 11582400"/>
              <a:gd name="connsiteY5" fmla="*/ 0 h 6172200"/>
              <a:gd name="connsiteX0" fmla="*/ 0 w 11582400"/>
              <a:gd name="connsiteY0" fmla="*/ 0 h 6172200"/>
              <a:gd name="connsiteX1" fmla="*/ 10869685 w 11582400"/>
              <a:gd name="connsiteY1" fmla="*/ 6723 h 6172200"/>
              <a:gd name="connsiteX2" fmla="*/ 11582400 w 11582400"/>
              <a:gd name="connsiteY2" fmla="*/ 1028721 h 6172200"/>
              <a:gd name="connsiteX3" fmla="*/ 11582400 w 11582400"/>
              <a:gd name="connsiteY3" fmla="*/ 6172200 h 6172200"/>
              <a:gd name="connsiteX4" fmla="*/ 0 w 11582400"/>
              <a:gd name="connsiteY4" fmla="*/ 6172200 h 6172200"/>
              <a:gd name="connsiteX5" fmla="*/ 0 w 11582400"/>
              <a:gd name="connsiteY5" fmla="*/ 0 h 6172200"/>
              <a:gd name="connsiteX0" fmla="*/ 0 w 11609295"/>
              <a:gd name="connsiteY0" fmla="*/ 0 h 6172200"/>
              <a:gd name="connsiteX1" fmla="*/ 10869685 w 11609295"/>
              <a:gd name="connsiteY1" fmla="*/ 6723 h 6172200"/>
              <a:gd name="connsiteX2" fmla="*/ 11609295 w 11609295"/>
              <a:gd name="connsiteY2" fmla="*/ 699268 h 6172200"/>
              <a:gd name="connsiteX3" fmla="*/ 11582400 w 11609295"/>
              <a:gd name="connsiteY3" fmla="*/ 6172200 h 6172200"/>
              <a:gd name="connsiteX4" fmla="*/ 0 w 11609295"/>
              <a:gd name="connsiteY4" fmla="*/ 6172200 h 6172200"/>
              <a:gd name="connsiteX5" fmla="*/ 0 w 11609295"/>
              <a:gd name="connsiteY5" fmla="*/ 0 h 6172200"/>
              <a:gd name="connsiteX0" fmla="*/ 0 w 11609295"/>
              <a:gd name="connsiteY0" fmla="*/ 13448 h 6185648"/>
              <a:gd name="connsiteX1" fmla="*/ 11057944 w 11609295"/>
              <a:gd name="connsiteY1" fmla="*/ 0 h 6185648"/>
              <a:gd name="connsiteX2" fmla="*/ 11609295 w 11609295"/>
              <a:gd name="connsiteY2" fmla="*/ 712716 h 6185648"/>
              <a:gd name="connsiteX3" fmla="*/ 11582400 w 11609295"/>
              <a:gd name="connsiteY3" fmla="*/ 6185648 h 6185648"/>
              <a:gd name="connsiteX4" fmla="*/ 0 w 11609295"/>
              <a:gd name="connsiteY4" fmla="*/ 6185648 h 6185648"/>
              <a:gd name="connsiteX5" fmla="*/ 0 w 11609295"/>
              <a:gd name="connsiteY5" fmla="*/ 13448 h 6185648"/>
              <a:gd name="connsiteX0" fmla="*/ 0 w 11602571"/>
              <a:gd name="connsiteY0" fmla="*/ 13448 h 6185648"/>
              <a:gd name="connsiteX1" fmla="*/ 11057944 w 11602571"/>
              <a:gd name="connsiteY1" fmla="*/ 0 h 6185648"/>
              <a:gd name="connsiteX2" fmla="*/ 11602571 w 11602571"/>
              <a:gd name="connsiteY2" fmla="*/ 578245 h 6185648"/>
              <a:gd name="connsiteX3" fmla="*/ 11582400 w 11602571"/>
              <a:gd name="connsiteY3" fmla="*/ 6185648 h 6185648"/>
              <a:gd name="connsiteX4" fmla="*/ 0 w 11602571"/>
              <a:gd name="connsiteY4" fmla="*/ 6185648 h 6185648"/>
              <a:gd name="connsiteX5" fmla="*/ 0 w 11602571"/>
              <a:gd name="connsiteY5" fmla="*/ 13448 h 6185648"/>
              <a:gd name="connsiteX0" fmla="*/ 0 w 11602571"/>
              <a:gd name="connsiteY0" fmla="*/ 4385 h 6185648"/>
              <a:gd name="connsiteX1" fmla="*/ 11057944 w 11602571"/>
              <a:gd name="connsiteY1" fmla="*/ 0 h 6185648"/>
              <a:gd name="connsiteX2" fmla="*/ 11602571 w 11602571"/>
              <a:gd name="connsiteY2" fmla="*/ 578245 h 6185648"/>
              <a:gd name="connsiteX3" fmla="*/ 11582400 w 11602571"/>
              <a:gd name="connsiteY3" fmla="*/ 6185648 h 6185648"/>
              <a:gd name="connsiteX4" fmla="*/ 0 w 11602571"/>
              <a:gd name="connsiteY4" fmla="*/ 6185648 h 6185648"/>
              <a:gd name="connsiteX5" fmla="*/ 0 w 11602571"/>
              <a:gd name="connsiteY5" fmla="*/ 4385 h 6185648"/>
              <a:gd name="connsiteX0" fmla="*/ 0 w 11602571"/>
              <a:gd name="connsiteY0" fmla="*/ 4385 h 6185648"/>
              <a:gd name="connsiteX1" fmla="*/ 11057944 w 11602571"/>
              <a:gd name="connsiteY1" fmla="*/ 0 h 6185648"/>
              <a:gd name="connsiteX2" fmla="*/ 11602571 w 11602571"/>
              <a:gd name="connsiteY2" fmla="*/ 578245 h 6185648"/>
              <a:gd name="connsiteX3" fmla="*/ 11582400 w 11602571"/>
              <a:gd name="connsiteY3" fmla="*/ 6185648 h 6185648"/>
              <a:gd name="connsiteX4" fmla="*/ 13909 w 11602571"/>
              <a:gd name="connsiteY4" fmla="*/ 6185648 h 6185648"/>
              <a:gd name="connsiteX5" fmla="*/ 0 w 11602571"/>
              <a:gd name="connsiteY5" fmla="*/ 4385 h 6185648"/>
              <a:gd name="connsiteX0" fmla="*/ 0 w 11602571"/>
              <a:gd name="connsiteY0" fmla="*/ 4385 h 6185648"/>
              <a:gd name="connsiteX1" fmla="*/ 11057944 w 11602571"/>
              <a:gd name="connsiteY1" fmla="*/ 0 h 6185648"/>
              <a:gd name="connsiteX2" fmla="*/ 11602571 w 11602571"/>
              <a:gd name="connsiteY2" fmla="*/ 578245 h 6185648"/>
              <a:gd name="connsiteX3" fmla="*/ 11582400 w 11602571"/>
              <a:gd name="connsiteY3" fmla="*/ 6185648 h 6185648"/>
              <a:gd name="connsiteX4" fmla="*/ 9273 w 11602571"/>
              <a:gd name="connsiteY4" fmla="*/ 6181117 h 6185648"/>
              <a:gd name="connsiteX5" fmla="*/ 0 w 11602571"/>
              <a:gd name="connsiteY5" fmla="*/ 4385 h 6185648"/>
              <a:gd name="connsiteX0" fmla="*/ 0 w 11602571"/>
              <a:gd name="connsiteY0" fmla="*/ 4385 h 6190180"/>
              <a:gd name="connsiteX1" fmla="*/ 11057944 w 11602571"/>
              <a:gd name="connsiteY1" fmla="*/ 0 h 6190180"/>
              <a:gd name="connsiteX2" fmla="*/ 11602571 w 11602571"/>
              <a:gd name="connsiteY2" fmla="*/ 578245 h 6190180"/>
              <a:gd name="connsiteX3" fmla="*/ 11582400 w 11602571"/>
              <a:gd name="connsiteY3" fmla="*/ 6185648 h 6190180"/>
              <a:gd name="connsiteX4" fmla="*/ 4637 w 11602571"/>
              <a:gd name="connsiteY4" fmla="*/ 6190180 h 6190180"/>
              <a:gd name="connsiteX5" fmla="*/ 0 w 11602571"/>
              <a:gd name="connsiteY5" fmla="*/ 4385 h 6190180"/>
              <a:gd name="connsiteX0" fmla="*/ 0 w 11607230"/>
              <a:gd name="connsiteY0" fmla="*/ 4385 h 6190180"/>
              <a:gd name="connsiteX1" fmla="*/ 11057944 w 11607230"/>
              <a:gd name="connsiteY1" fmla="*/ 0 h 6190180"/>
              <a:gd name="connsiteX2" fmla="*/ 11602571 w 11607230"/>
              <a:gd name="connsiteY2" fmla="*/ 578245 h 6190180"/>
              <a:gd name="connsiteX3" fmla="*/ 11605582 w 11607230"/>
              <a:gd name="connsiteY3" fmla="*/ 6185649 h 6190180"/>
              <a:gd name="connsiteX4" fmla="*/ 4637 w 11607230"/>
              <a:gd name="connsiteY4" fmla="*/ 6190180 h 6190180"/>
              <a:gd name="connsiteX5" fmla="*/ 0 w 11607230"/>
              <a:gd name="connsiteY5" fmla="*/ 4385 h 6190180"/>
              <a:gd name="connsiteX0" fmla="*/ 0 w 11607731"/>
              <a:gd name="connsiteY0" fmla="*/ 4385 h 6190180"/>
              <a:gd name="connsiteX1" fmla="*/ 11057944 w 11607731"/>
              <a:gd name="connsiteY1" fmla="*/ 0 h 6190180"/>
              <a:gd name="connsiteX2" fmla="*/ 11607207 w 11607731"/>
              <a:gd name="connsiteY2" fmla="*/ 433234 h 6190180"/>
              <a:gd name="connsiteX3" fmla="*/ 11605582 w 11607731"/>
              <a:gd name="connsiteY3" fmla="*/ 6185649 h 6190180"/>
              <a:gd name="connsiteX4" fmla="*/ 4637 w 11607731"/>
              <a:gd name="connsiteY4" fmla="*/ 6190180 h 6190180"/>
              <a:gd name="connsiteX5" fmla="*/ 0 w 11607731"/>
              <a:gd name="connsiteY5" fmla="*/ 4385 h 6190180"/>
              <a:gd name="connsiteX0" fmla="*/ 0 w 11607731"/>
              <a:gd name="connsiteY0" fmla="*/ 4385 h 6190180"/>
              <a:gd name="connsiteX1" fmla="*/ 11141399 w 11607731"/>
              <a:gd name="connsiteY1" fmla="*/ 0 h 6190180"/>
              <a:gd name="connsiteX2" fmla="*/ 11607207 w 11607731"/>
              <a:gd name="connsiteY2" fmla="*/ 433234 h 6190180"/>
              <a:gd name="connsiteX3" fmla="*/ 11605582 w 11607731"/>
              <a:gd name="connsiteY3" fmla="*/ 6185649 h 6190180"/>
              <a:gd name="connsiteX4" fmla="*/ 4637 w 11607731"/>
              <a:gd name="connsiteY4" fmla="*/ 6190180 h 6190180"/>
              <a:gd name="connsiteX5" fmla="*/ 0 w 11607731"/>
              <a:gd name="connsiteY5" fmla="*/ 4385 h 6190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07731" h="6190180">
                <a:moveTo>
                  <a:pt x="0" y="4385"/>
                </a:moveTo>
                <a:lnTo>
                  <a:pt x="11141399" y="0"/>
                </a:lnTo>
                <a:lnTo>
                  <a:pt x="11607207" y="433234"/>
                </a:lnTo>
                <a:cubicBezTo>
                  <a:pt x="11600483" y="2302368"/>
                  <a:pt x="11612306" y="4316515"/>
                  <a:pt x="11605582" y="6185649"/>
                </a:cubicBezTo>
                <a:lnTo>
                  <a:pt x="4637" y="6190180"/>
                </a:lnTo>
                <a:cubicBezTo>
                  <a:pt x="1" y="4129759"/>
                  <a:pt x="4636" y="2064806"/>
                  <a:pt x="0" y="4385"/>
                </a:cubicBezTo>
                <a:close/>
              </a:path>
            </a:pathLst>
          </a:custGeom>
          <a:noFill/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1351" dirty="0"/>
          </a:p>
        </p:txBody>
      </p:sp>
    </p:spTree>
    <p:extLst>
      <p:ext uri="{BB962C8B-B14F-4D97-AF65-F5344CB8AC3E}">
        <p14:creationId xmlns:p14="http://schemas.microsoft.com/office/powerpoint/2010/main" val="43234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-FRAM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ltGray">
          <a:xfrm>
            <a:off x="228600" y="228600"/>
            <a:ext cx="11734800" cy="6400800"/>
          </a:xfrm>
          <a:solidFill>
            <a:schemeClr val="bg2"/>
          </a:solidFill>
        </p:spPr>
        <p:txBody>
          <a:bodyPr lIns="0" tIns="2743200">
            <a:normAutofit/>
          </a:bodyPr>
          <a:lstStyle>
            <a:lvl1pPr marL="0" indent="0" algn="ctr">
              <a:buNone/>
              <a:defRPr sz="18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09600" y="533400"/>
            <a:ext cx="10515600" cy="2362200"/>
          </a:xfrm>
        </p:spPr>
        <p:txBody>
          <a:bodyPr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pPr marL="182875" marR="0" lvl="0" indent="-182875" algn="l" defTabSz="914377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" charset="2"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94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— 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6" name="Title 4"/>
          <p:cNvSpPr>
            <a:spLocks noGrp="1"/>
          </p:cNvSpPr>
          <p:nvPr>
            <p:ph type="title" hasCustomPrompt="1"/>
          </p:nvPr>
        </p:nvSpPr>
        <p:spPr>
          <a:xfrm>
            <a:off x="609600" y="1524000"/>
            <a:ext cx="6781800" cy="3086747"/>
          </a:xfrm>
          <a:noFill/>
        </p:spPr>
        <p:txBody>
          <a:bodyPr wrap="square" lIns="0" rIns="0" bIns="0" anchor="b" anchorCtr="0">
            <a:noAutofit/>
          </a:bodyPr>
          <a:lstStyle>
            <a:lvl1pPr>
              <a:lnSpc>
                <a:spcPct val="80000"/>
              </a:lnSpc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slide — </a:t>
            </a:r>
            <a:br>
              <a:rPr lang="en-US" dirty="0"/>
            </a:br>
            <a:r>
              <a:rPr lang="en-US" dirty="0"/>
              <a:t>blue background</a:t>
            </a:r>
            <a:endParaRPr dirty="0"/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4711977"/>
            <a:ext cx="6781800" cy="774423"/>
          </a:xfr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Subtitle here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WITH BLUE BACKGROUN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ext Placeholder 76"/>
          <p:cNvSpPr>
            <a:spLocks noGrp="1"/>
          </p:cNvSpPr>
          <p:nvPr>
            <p:ph type="body" sz="quarter" idx="12" hasCustomPrompt="1"/>
          </p:nvPr>
        </p:nvSpPr>
        <p:spPr>
          <a:xfrm>
            <a:off x="608787" y="3578322"/>
            <a:ext cx="3753268" cy="231678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1000" cap="all" baseline="0">
                <a:solidFill>
                  <a:schemeClr val="bg1"/>
                </a:solidFill>
              </a:defRPr>
            </a:lvl1pPr>
          </a:lstStyle>
          <a:p>
            <a:pPr lvl="0"/>
            <a:fld id="{01B9CE96-90C7-9F48-9828-6D1950F49384}" type="datetime3">
              <a:rPr lang="en-US" smtClean="0"/>
              <a:t>19 June 2017</a:t>
            </a:fld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08305" y="3314513"/>
            <a:ext cx="4876800" cy="202169"/>
          </a:xfr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None/>
              <a:defRPr lang="en-US" sz="1600" b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Name Surname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608786" y="1905000"/>
            <a:ext cx="7773695" cy="11430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 baseline="0">
                <a:solidFill>
                  <a:schemeClr val="bg1"/>
                </a:solidFill>
              </a:defRPr>
            </a:lvl1pPr>
            <a:lvl2pPr marL="228595" indent="0">
              <a:buFontTx/>
              <a:buNone/>
              <a:defRPr/>
            </a:lvl2pPr>
            <a:lvl3pPr marL="411469" indent="0">
              <a:buFontTx/>
              <a:buNone/>
              <a:defRPr/>
            </a:lvl3pPr>
            <a:lvl4pPr marL="594345" indent="0">
              <a:buFontTx/>
              <a:buNone/>
              <a:defRPr/>
            </a:lvl4pPr>
            <a:lvl5pPr marL="731501" indent="0">
              <a:buFontTx/>
              <a:buNone/>
              <a:defRPr/>
            </a:lvl5pPr>
          </a:lstStyle>
          <a:p>
            <a:pPr lvl="0"/>
            <a:r>
              <a:rPr lang="en-US" dirty="0"/>
              <a:t>Subhead line 1</a:t>
            </a:r>
          </a:p>
          <a:p>
            <a:pPr lvl="0"/>
            <a:r>
              <a:rPr lang="en-US" dirty="0"/>
              <a:t>Subhead line 2</a:t>
            </a: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626" y="5791200"/>
            <a:ext cx="1911391" cy="731520"/>
          </a:xfrm>
          <a:prstGeom prst="rect">
            <a:avLst/>
          </a:prstGeom>
        </p:spPr>
      </p:pic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608304" y="560509"/>
            <a:ext cx="7773695" cy="1268291"/>
          </a:xfrm>
        </p:spPr>
        <p:txBody>
          <a:bodyPr anchor="b" anchorCtr="0"/>
          <a:lstStyle>
            <a:lvl1pPr algn="l">
              <a:lnSpc>
                <a:spcPct val="80000"/>
              </a:lnSpc>
              <a:defRPr sz="48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line 1</a:t>
            </a:r>
            <a:br>
              <a:rPr lang="en-US" dirty="0"/>
            </a:br>
            <a:r>
              <a:rPr lang="en-US" dirty="0"/>
              <a:t>Title line 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44">
          <p15:clr>
            <a:srgbClr val="FBAE40"/>
          </p15:clr>
        </p15:guide>
        <p15:guide id="2" orient="horz" pos="144">
          <p15:clr>
            <a:srgbClr val="FBAE40"/>
          </p15:clr>
        </p15:guide>
        <p15:guide id="3" orient="horz" pos="4176">
          <p15:clr>
            <a:srgbClr val="FBAE40"/>
          </p15:clr>
        </p15:guide>
        <p15:guide id="4" pos="7536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—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Single Corner Rectangle 19"/>
          <p:cNvSpPr/>
          <p:nvPr userDrawn="1"/>
        </p:nvSpPr>
        <p:spPr bwMode="ltGray">
          <a:xfrm rot="10800000" flipH="1">
            <a:off x="223381" y="231216"/>
            <a:ext cx="11740019" cy="6405490"/>
          </a:xfrm>
          <a:custGeom>
            <a:avLst/>
            <a:gdLst>
              <a:gd name="connsiteX0" fmla="*/ 0 w 11582400"/>
              <a:gd name="connsiteY0" fmla="*/ 0 h 6172200"/>
              <a:gd name="connsiteX1" fmla="*/ 10553679 w 11582400"/>
              <a:gd name="connsiteY1" fmla="*/ 0 h 6172200"/>
              <a:gd name="connsiteX2" fmla="*/ 11582400 w 11582400"/>
              <a:gd name="connsiteY2" fmla="*/ 1028721 h 6172200"/>
              <a:gd name="connsiteX3" fmla="*/ 11582400 w 11582400"/>
              <a:gd name="connsiteY3" fmla="*/ 6172200 h 6172200"/>
              <a:gd name="connsiteX4" fmla="*/ 0 w 11582400"/>
              <a:gd name="connsiteY4" fmla="*/ 6172200 h 6172200"/>
              <a:gd name="connsiteX5" fmla="*/ 0 w 11582400"/>
              <a:gd name="connsiteY5" fmla="*/ 0 h 6172200"/>
              <a:gd name="connsiteX0" fmla="*/ 0 w 11582400"/>
              <a:gd name="connsiteY0" fmla="*/ 0 h 6172200"/>
              <a:gd name="connsiteX1" fmla="*/ 10869685 w 11582400"/>
              <a:gd name="connsiteY1" fmla="*/ 6723 h 6172200"/>
              <a:gd name="connsiteX2" fmla="*/ 11582400 w 11582400"/>
              <a:gd name="connsiteY2" fmla="*/ 1028721 h 6172200"/>
              <a:gd name="connsiteX3" fmla="*/ 11582400 w 11582400"/>
              <a:gd name="connsiteY3" fmla="*/ 6172200 h 6172200"/>
              <a:gd name="connsiteX4" fmla="*/ 0 w 11582400"/>
              <a:gd name="connsiteY4" fmla="*/ 6172200 h 6172200"/>
              <a:gd name="connsiteX5" fmla="*/ 0 w 11582400"/>
              <a:gd name="connsiteY5" fmla="*/ 0 h 6172200"/>
              <a:gd name="connsiteX0" fmla="*/ 0 w 11609295"/>
              <a:gd name="connsiteY0" fmla="*/ 0 h 6172200"/>
              <a:gd name="connsiteX1" fmla="*/ 10869685 w 11609295"/>
              <a:gd name="connsiteY1" fmla="*/ 6723 h 6172200"/>
              <a:gd name="connsiteX2" fmla="*/ 11609295 w 11609295"/>
              <a:gd name="connsiteY2" fmla="*/ 699268 h 6172200"/>
              <a:gd name="connsiteX3" fmla="*/ 11582400 w 11609295"/>
              <a:gd name="connsiteY3" fmla="*/ 6172200 h 6172200"/>
              <a:gd name="connsiteX4" fmla="*/ 0 w 11609295"/>
              <a:gd name="connsiteY4" fmla="*/ 6172200 h 6172200"/>
              <a:gd name="connsiteX5" fmla="*/ 0 w 11609295"/>
              <a:gd name="connsiteY5" fmla="*/ 0 h 6172200"/>
              <a:gd name="connsiteX0" fmla="*/ 0 w 11609295"/>
              <a:gd name="connsiteY0" fmla="*/ 13448 h 6185648"/>
              <a:gd name="connsiteX1" fmla="*/ 11057944 w 11609295"/>
              <a:gd name="connsiteY1" fmla="*/ 0 h 6185648"/>
              <a:gd name="connsiteX2" fmla="*/ 11609295 w 11609295"/>
              <a:gd name="connsiteY2" fmla="*/ 712716 h 6185648"/>
              <a:gd name="connsiteX3" fmla="*/ 11582400 w 11609295"/>
              <a:gd name="connsiteY3" fmla="*/ 6185648 h 6185648"/>
              <a:gd name="connsiteX4" fmla="*/ 0 w 11609295"/>
              <a:gd name="connsiteY4" fmla="*/ 6185648 h 6185648"/>
              <a:gd name="connsiteX5" fmla="*/ 0 w 11609295"/>
              <a:gd name="connsiteY5" fmla="*/ 13448 h 6185648"/>
              <a:gd name="connsiteX0" fmla="*/ 0 w 11602571"/>
              <a:gd name="connsiteY0" fmla="*/ 13448 h 6185648"/>
              <a:gd name="connsiteX1" fmla="*/ 11057944 w 11602571"/>
              <a:gd name="connsiteY1" fmla="*/ 0 h 6185648"/>
              <a:gd name="connsiteX2" fmla="*/ 11602571 w 11602571"/>
              <a:gd name="connsiteY2" fmla="*/ 578245 h 6185648"/>
              <a:gd name="connsiteX3" fmla="*/ 11582400 w 11602571"/>
              <a:gd name="connsiteY3" fmla="*/ 6185648 h 6185648"/>
              <a:gd name="connsiteX4" fmla="*/ 0 w 11602571"/>
              <a:gd name="connsiteY4" fmla="*/ 6185648 h 6185648"/>
              <a:gd name="connsiteX5" fmla="*/ 0 w 11602571"/>
              <a:gd name="connsiteY5" fmla="*/ 13448 h 6185648"/>
              <a:gd name="connsiteX0" fmla="*/ 0 w 11602571"/>
              <a:gd name="connsiteY0" fmla="*/ 4385 h 6185648"/>
              <a:gd name="connsiteX1" fmla="*/ 11057944 w 11602571"/>
              <a:gd name="connsiteY1" fmla="*/ 0 h 6185648"/>
              <a:gd name="connsiteX2" fmla="*/ 11602571 w 11602571"/>
              <a:gd name="connsiteY2" fmla="*/ 578245 h 6185648"/>
              <a:gd name="connsiteX3" fmla="*/ 11582400 w 11602571"/>
              <a:gd name="connsiteY3" fmla="*/ 6185648 h 6185648"/>
              <a:gd name="connsiteX4" fmla="*/ 0 w 11602571"/>
              <a:gd name="connsiteY4" fmla="*/ 6185648 h 6185648"/>
              <a:gd name="connsiteX5" fmla="*/ 0 w 11602571"/>
              <a:gd name="connsiteY5" fmla="*/ 4385 h 6185648"/>
              <a:gd name="connsiteX0" fmla="*/ 0 w 11602571"/>
              <a:gd name="connsiteY0" fmla="*/ 4385 h 6185648"/>
              <a:gd name="connsiteX1" fmla="*/ 11057944 w 11602571"/>
              <a:gd name="connsiteY1" fmla="*/ 0 h 6185648"/>
              <a:gd name="connsiteX2" fmla="*/ 11602571 w 11602571"/>
              <a:gd name="connsiteY2" fmla="*/ 578245 h 6185648"/>
              <a:gd name="connsiteX3" fmla="*/ 11582400 w 11602571"/>
              <a:gd name="connsiteY3" fmla="*/ 6185648 h 6185648"/>
              <a:gd name="connsiteX4" fmla="*/ 13909 w 11602571"/>
              <a:gd name="connsiteY4" fmla="*/ 6185648 h 6185648"/>
              <a:gd name="connsiteX5" fmla="*/ 0 w 11602571"/>
              <a:gd name="connsiteY5" fmla="*/ 4385 h 6185648"/>
              <a:gd name="connsiteX0" fmla="*/ 0 w 11602571"/>
              <a:gd name="connsiteY0" fmla="*/ 4385 h 6185648"/>
              <a:gd name="connsiteX1" fmla="*/ 11057944 w 11602571"/>
              <a:gd name="connsiteY1" fmla="*/ 0 h 6185648"/>
              <a:gd name="connsiteX2" fmla="*/ 11602571 w 11602571"/>
              <a:gd name="connsiteY2" fmla="*/ 578245 h 6185648"/>
              <a:gd name="connsiteX3" fmla="*/ 11582400 w 11602571"/>
              <a:gd name="connsiteY3" fmla="*/ 6185648 h 6185648"/>
              <a:gd name="connsiteX4" fmla="*/ 9273 w 11602571"/>
              <a:gd name="connsiteY4" fmla="*/ 6181117 h 6185648"/>
              <a:gd name="connsiteX5" fmla="*/ 0 w 11602571"/>
              <a:gd name="connsiteY5" fmla="*/ 4385 h 6185648"/>
              <a:gd name="connsiteX0" fmla="*/ 0 w 11602571"/>
              <a:gd name="connsiteY0" fmla="*/ 4385 h 6190180"/>
              <a:gd name="connsiteX1" fmla="*/ 11057944 w 11602571"/>
              <a:gd name="connsiteY1" fmla="*/ 0 h 6190180"/>
              <a:gd name="connsiteX2" fmla="*/ 11602571 w 11602571"/>
              <a:gd name="connsiteY2" fmla="*/ 578245 h 6190180"/>
              <a:gd name="connsiteX3" fmla="*/ 11582400 w 11602571"/>
              <a:gd name="connsiteY3" fmla="*/ 6185648 h 6190180"/>
              <a:gd name="connsiteX4" fmla="*/ 4637 w 11602571"/>
              <a:gd name="connsiteY4" fmla="*/ 6190180 h 6190180"/>
              <a:gd name="connsiteX5" fmla="*/ 0 w 11602571"/>
              <a:gd name="connsiteY5" fmla="*/ 4385 h 6190180"/>
              <a:gd name="connsiteX0" fmla="*/ 0 w 11607230"/>
              <a:gd name="connsiteY0" fmla="*/ 4385 h 6190180"/>
              <a:gd name="connsiteX1" fmla="*/ 11057944 w 11607230"/>
              <a:gd name="connsiteY1" fmla="*/ 0 h 6190180"/>
              <a:gd name="connsiteX2" fmla="*/ 11602571 w 11607230"/>
              <a:gd name="connsiteY2" fmla="*/ 578245 h 6190180"/>
              <a:gd name="connsiteX3" fmla="*/ 11605582 w 11607230"/>
              <a:gd name="connsiteY3" fmla="*/ 6185649 h 6190180"/>
              <a:gd name="connsiteX4" fmla="*/ 4637 w 11607230"/>
              <a:gd name="connsiteY4" fmla="*/ 6190180 h 6190180"/>
              <a:gd name="connsiteX5" fmla="*/ 0 w 11607230"/>
              <a:gd name="connsiteY5" fmla="*/ 4385 h 6190180"/>
              <a:gd name="connsiteX0" fmla="*/ 0 w 11607731"/>
              <a:gd name="connsiteY0" fmla="*/ 4385 h 6190180"/>
              <a:gd name="connsiteX1" fmla="*/ 11057944 w 11607731"/>
              <a:gd name="connsiteY1" fmla="*/ 0 h 6190180"/>
              <a:gd name="connsiteX2" fmla="*/ 11607207 w 11607731"/>
              <a:gd name="connsiteY2" fmla="*/ 433234 h 6190180"/>
              <a:gd name="connsiteX3" fmla="*/ 11605582 w 11607731"/>
              <a:gd name="connsiteY3" fmla="*/ 6185649 h 6190180"/>
              <a:gd name="connsiteX4" fmla="*/ 4637 w 11607731"/>
              <a:gd name="connsiteY4" fmla="*/ 6190180 h 6190180"/>
              <a:gd name="connsiteX5" fmla="*/ 0 w 11607731"/>
              <a:gd name="connsiteY5" fmla="*/ 4385 h 6190180"/>
              <a:gd name="connsiteX0" fmla="*/ 0 w 11607731"/>
              <a:gd name="connsiteY0" fmla="*/ 4385 h 6190180"/>
              <a:gd name="connsiteX1" fmla="*/ 11141399 w 11607731"/>
              <a:gd name="connsiteY1" fmla="*/ 0 h 6190180"/>
              <a:gd name="connsiteX2" fmla="*/ 11607207 w 11607731"/>
              <a:gd name="connsiteY2" fmla="*/ 433234 h 6190180"/>
              <a:gd name="connsiteX3" fmla="*/ 11605582 w 11607731"/>
              <a:gd name="connsiteY3" fmla="*/ 6185649 h 6190180"/>
              <a:gd name="connsiteX4" fmla="*/ 4637 w 11607731"/>
              <a:gd name="connsiteY4" fmla="*/ 6190180 h 6190180"/>
              <a:gd name="connsiteX5" fmla="*/ 0 w 11607731"/>
              <a:gd name="connsiteY5" fmla="*/ 4385 h 6190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07731" h="6190180">
                <a:moveTo>
                  <a:pt x="0" y="4385"/>
                </a:moveTo>
                <a:lnTo>
                  <a:pt x="11141399" y="0"/>
                </a:lnTo>
                <a:lnTo>
                  <a:pt x="11607207" y="433234"/>
                </a:lnTo>
                <a:cubicBezTo>
                  <a:pt x="11600483" y="2302368"/>
                  <a:pt x="11612306" y="4316515"/>
                  <a:pt x="11605582" y="6185649"/>
                </a:cubicBezTo>
                <a:lnTo>
                  <a:pt x="4637" y="6190180"/>
                </a:lnTo>
                <a:cubicBezTo>
                  <a:pt x="1" y="4129759"/>
                  <a:pt x="4636" y="2064806"/>
                  <a:pt x="0" y="4385"/>
                </a:cubicBezTo>
                <a:close/>
              </a:path>
            </a:pathLst>
          </a:custGeom>
          <a:noFill/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1351" dirty="0"/>
          </a:p>
        </p:txBody>
      </p:sp>
      <p:sp>
        <p:nvSpPr>
          <p:cNvPr id="16" name="Title 4"/>
          <p:cNvSpPr>
            <a:spLocks noGrp="1"/>
          </p:cNvSpPr>
          <p:nvPr>
            <p:ph type="title" hasCustomPrompt="1"/>
          </p:nvPr>
        </p:nvSpPr>
        <p:spPr>
          <a:xfrm>
            <a:off x="609600" y="1524000"/>
            <a:ext cx="6781800" cy="3086747"/>
          </a:xfrm>
          <a:noFill/>
        </p:spPr>
        <p:txBody>
          <a:bodyPr wrap="square" lIns="0" rIns="0" bIns="0" anchor="b" anchorCtr="0">
            <a:noAutofit/>
          </a:bodyPr>
          <a:lstStyle>
            <a:lvl1pPr>
              <a:lnSpc>
                <a:spcPct val="80000"/>
              </a:lnSpc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Divider slide — </a:t>
            </a:r>
            <a:br>
              <a:rPr lang="en-US" dirty="0"/>
            </a:br>
            <a:r>
              <a:rPr lang="en-US" dirty="0"/>
              <a:t>white background</a:t>
            </a:r>
            <a:endParaRPr dirty="0"/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4711977"/>
            <a:ext cx="6781800" cy="774423"/>
          </a:xfr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Insert Subtitle here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— 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09600" y="5049826"/>
            <a:ext cx="4876800" cy="284174"/>
          </a:xfrm>
        </p:spPr>
        <p:txBody>
          <a:bodyPr vert="horz" lIns="0" tIns="0" rIns="0" bIns="0" rtlCol="0" anchor="t" anchorCtr="0">
            <a:noAutofit/>
          </a:bodyPr>
          <a:lstStyle>
            <a:lvl1pPr marL="0" indent="0">
              <a:lnSpc>
                <a:spcPct val="100000"/>
              </a:lnSpc>
              <a:buNone/>
              <a:defRPr lang="en-US" sz="1600" b="1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Name Surname</a:t>
            </a: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7871" y="335280"/>
            <a:ext cx="1911391" cy="731520"/>
          </a:xfrm>
          <a:prstGeom prst="rect">
            <a:avLst/>
          </a:prstGeom>
        </p:spPr>
      </p:pic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3429000"/>
            <a:ext cx="7391400" cy="990600"/>
          </a:xfrm>
        </p:spPr>
        <p:txBody>
          <a:bodyPr anchor="b" anchorCtr="0"/>
          <a:lstStyle>
            <a:lvl1pPr algn="l">
              <a:lnSpc>
                <a:spcPct val="80000"/>
              </a:lnSpc>
              <a:defRPr sz="48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0" y="5354626"/>
            <a:ext cx="4876800" cy="893774"/>
          </a:xfrm>
        </p:spPr>
        <p:txBody>
          <a:bodyPr vert="horz" lIns="0" tIns="0" rIns="0" bIns="0" rtlCol="0" anchor="t" anchorCtr="0">
            <a:noAutofit/>
          </a:bodyPr>
          <a:lstStyle>
            <a:lvl1pPr marL="0" indent="0">
              <a:lnSpc>
                <a:spcPct val="100000"/>
              </a:lnSpc>
              <a:buNone/>
              <a:defRPr lang="en-US" sz="1600" b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Contact information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44">
          <p15:clr>
            <a:srgbClr val="FBAE40"/>
          </p15:clr>
        </p15:guide>
        <p15:guide id="2" orient="horz" pos="144">
          <p15:clr>
            <a:srgbClr val="FBAE40"/>
          </p15:clr>
        </p15:guide>
        <p15:guide id="3" orient="horz" pos="4176">
          <p15:clr>
            <a:srgbClr val="FBAE40"/>
          </p15:clr>
        </p15:guide>
        <p15:guide id="4" pos="75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—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Single Corner Rectangle 19"/>
          <p:cNvSpPr/>
          <p:nvPr userDrawn="1"/>
        </p:nvSpPr>
        <p:spPr bwMode="ltGray">
          <a:xfrm rot="10800000" flipH="1">
            <a:off x="223381" y="231216"/>
            <a:ext cx="11740019" cy="6405490"/>
          </a:xfrm>
          <a:custGeom>
            <a:avLst/>
            <a:gdLst>
              <a:gd name="connsiteX0" fmla="*/ 0 w 11582400"/>
              <a:gd name="connsiteY0" fmla="*/ 0 h 6172200"/>
              <a:gd name="connsiteX1" fmla="*/ 10553679 w 11582400"/>
              <a:gd name="connsiteY1" fmla="*/ 0 h 6172200"/>
              <a:gd name="connsiteX2" fmla="*/ 11582400 w 11582400"/>
              <a:gd name="connsiteY2" fmla="*/ 1028721 h 6172200"/>
              <a:gd name="connsiteX3" fmla="*/ 11582400 w 11582400"/>
              <a:gd name="connsiteY3" fmla="*/ 6172200 h 6172200"/>
              <a:gd name="connsiteX4" fmla="*/ 0 w 11582400"/>
              <a:gd name="connsiteY4" fmla="*/ 6172200 h 6172200"/>
              <a:gd name="connsiteX5" fmla="*/ 0 w 11582400"/>
              <a:gd name="connsiteY5" fmla="*/ 0 h 6172200"/>
              <a:gd name="connsiteX0" fmla="*/ 0 w 11582400"/>
              <a:gd name="connsiteY0" fmla="*/ 0 h 6172200"/>
              <a:gd name="connsiteX1" fmla="*/ 10869685 w 11582400"/>
              <a:gd name="connsiteY1" fmla="*/ 6723 h 6172200"/>
              <a:gd name="connsiteX2" fmla="*/ 11582400 w 11582400"/>
              <a:gd name="connsiteY2" fmla="*/ 1028721 h 6172200"/>
              <a:gd name="connsiteX3" fmla="*/ 11582400 w 11582400"/>
              <a:gd name="connsiteY3" fmla="*/ 6172200 h 6172200"/>
              <a:gd name="connsiteX4" fmla="*/ 0 w 11582400"/>
              <a:gd name="connsiteY4" fmla="*/ 6172200 h 6172200"/>
              <a:gd name="connsiteX5" fmla="*/ 0 w 11582400"/>
              <a:gd name="connsiteY5" fmla="*/ 0 h 6172200"/>
              <a:gd name="connsiteX0" fmla="*/ 0 w 11609295"/>
              <a:gd name="connsiteY0" fmla="*/ 0 h 6172200"/>
              <a:gd name="connsiteX1" fmla="*/ 10869685 w 11609295"/>
              <a:gd name="connsiteY1" fmla="*/ 6723 h 6172200"/>
              <a:gd name="connsiteX2" fmla="*/ 11609295 w 11609295"/>
              <a:gd name="connsiteY2" fmla="*/ 699268 h 6172200"/>
              <a:gd name="connsiteX3" fmla="*/ 11582400 w 11609295"/>
              <a:gd name="connsiteY3" fmla="*/ 6172200 h 6172200"/>
              <a:gd name="connsiteX4" fmla="*/ 0 w 11609295"/>
              <a:gd name="connsiteY4" fmla="*/ 6172200 h 6172200"/>
              <a:gd name="connsiteX5" fmla="*/ 0 w 11609295"/>
              <a:gd name="connsiteY5" fmla="*/ 0 h 6172200"/>
              <a:gd name="connsiteX0" fmla="*/ 0 w 11609295"/>
              <a:gd name="connsiteY0" fmla="*/ 13448 h 6185648"/>
              <a:gd name="connsiteX1" fmla="*/ 11057944 w 11609295"/>
              <a:gd name="connsiteY1" fmla="*/ 0 h 6185648"/>
              <a:gd name="connsiteX2" fmla="*/ 11609295 w 11609295"/>
              <a:gd name="connsiteY2" fmla="*/ 712716 h 6185648"/>
              <a:gd name="connsiteX3" fmla="*/ 11582400 w 11609295"/>
              <a:gd name="connsiteY3" fmla="*/ 6185648 h 6185648"/>
              <a:gd name="connsiteX4" fmla="*/ 0 w 11609295"/>
              <a:gd name="connsiteY4" fmla="*/ 6185648 h 6185648"/>
              <a:gd name="connsiteX5" fmla="*/ 0 w 11609295"/>
              <a:gd name="connsiteY5" fmla="*/ 13448 h 6185648"/>
              <a:gd name="connsiteX0" fmla="*/ 0 w 11602571"/>
              <a:gd name="connsiteY0" fmla="*/ 13448 h 6185648"/>
              <a:gd name="connsiteX1" fmla="*/ 11057944 w 11602571"/>
              <a:gd name="connsiteY1" fmla="*/ 0 h 6185648"/>
              <a:gd name="connsiteX2" fmla="*/ 11602571 w 11602571"/>
              <a:gd name="connsiteY2" fmla="*/ 578245 h 6185648"/>
              <a:gd name="connsiteX3" fmla="*/ 11582400 w 11602571"/>
              <a:gd name="connsiteY3" fmla="*/ 6185648 h 6185648"/>
              <a:gd name="connsiteX4" fmla="*/ 0 w 11602571"/>
              <a:gd name="connsiteY4" fmla="*/ 6185648 h 6185648"/>
              <a:gd name="connsiteX5" fmla="*/ 0 w 11602571"/>
              <a:gd name="connsiteY5" fmla="*/ 13448 h 6185648"/>
              <a:gd name="connsiteX0" fmla="*/ 0 w 11602571"/>
              <a:gd name="connsiteY0" fmla="*/ 4385 h 6185648"/>
              <a:gd name="connsiteX1" fmla="*/ 11057944 w 11602571"/>
              <a:gd name="connsiteY1" fmla="*/ 0 h 6185648"/>
              <a:gd name="connsiteX2" fmla="*/ 11602571 w 11602571"/>
              <a:gd name="connsiteY2" fmla="*/ 578245 h 6185648"/>
              <a:gd name="connsiteX3" fmla="*/ 11582400 w 11602571"/>
              <a:gd name="connsiteY3" fmla="*/ 6185648 h 6185648"/>
              <a:gd name="connsiteX4" fmla="*/ 0 w 11602571"/>
              <a:gd name="connsiteY4" fmla="*/ 6185648 h 6185648"/>
              <a:gd name="connsiteX5" fmla="*/ 0 w 11602571"/>
              <a:gd name="connsiteY5" fmla="*/ 4385 h 6185648"/>
              <a:gd name="connsiteX0" fmla="*/ 0 w 11602571"/>
              <a:gd name="connsiteY0" fmla="*/ 4385 h 6185648"/>
              <a:gd name="connsiteX1" fmla="*/ 11057944 w 11602571"/>
              <a:gd name="connsiteY1" fmla="*/ 0 h 6185648"/>
              <a:gd name="connsiteX2" fmla="*/ 11602571 w 11602571"/>
              <a:gd name="connsiteY2" fmla="*/ 578245 h 6185648"/>
              <a:gd name="connsiteX3" fmla="*/ 11582400 w 11602571"/>
              <a:gd name="connsiteY3" fmla="*/ 6185648 h 6185648"/>
              <a:gd name="connsiteX4" fmla="*/ 13909 w 11602571"/>
              <a:gd name="connsiteY4" fmla="*/ 6185648 h 6185648"/>
              <a:gd name="connsiteX5" fmla="*/ 0 w 11602571"/>
              <a:gd name="connsiteY5" fmla="*/ 4385 h 6185648"/>
              <a:gd name="connsiteX0" fmla="*/ 0 w 11602571"/>
              <a:gd name="connsiteY0" fmla="*/ 4385 h 6185648"/>
              <a:gd name="connsiteX1" fmla="*/ 11057944 w 11602571"/>
              <a:gd name="connsiteY1" fmla="*/ 0 h 6185648"/>
              <a:gd name="connsiteX2" fmla="*/ 11602571 w 11602571"/>
              <a:gd name="connsiteY2" fmla="*/ 578245 h 6185648"/>
              <a:gd name="connsiteX3" fmla="*/ 11582400 w 11602571"/>
              <a:gd name="connsiteY3" fmla="*/ 6185648 h 6185648"/>
              <a:gd name="connsiteX4" fmla="*/ 9273 w 11602571"/>
              <a:gd name="connsiteY4" fmla="*/ 6181117 h 6185648"/>
              <a:gd name="connsiteX5" fmla="*/ 0 w 11602571"/>
              <a:gd name="connsiteY5" fmla="*/ 4385 h 6185648"/>
              <a:gd name="connsiteX0" fmla="*/ 0 w 11602571"/>
              <a:gd name="connsiteY0" fmla="*/ 4385 h 6190180"/>
              <a:gd name="connsiteX1" fmla="*/ 11057944 w 11602571"/>
              <a:gd name="connsiteY1" fmla="*/ 0 h 6190180"/>
              <a:gd name="connsiteX2" fmla="*/ 11602571 w 11602571"/>
              <a:gd name="connsiteY2" fmla="*/ 578245 h 6190180"/>
              <a:gd name="connsiteX3" fmla="*/ 11582400 w 11602571"/>
              <a:gd name="connsiteY3" fmla="*/ 6185648 h 6190180"/>
              <a:gd name="connsiteX4" fmla="*/ 4637 w 11602571"/>
              <a:gd name="connsiteY4" fmla="*/ 6190180 h 6190180"/>
              <a:gd name="connsiteX5" fmla="*/ 0 w 11602571"/>
              <a:gd name="connsiteY5" fmla="*/ 4385 h 6190180"/>
              <a:gd name="connsiteX0" fmla="*/ 0 w 11607230"/>
              <a:gd name="connsiteY0" fmla="*/ 4385 h 6190180"/>
              <a:gd name="connsiteX1" fmla="*/ 11057944 w 11607230"/>
              <a:gd name="connsiteY1" fmla="*/ 0 h 6190180"/>
              <a:gd name="connsiteX2" fmla="*/ 11602571 w 11607230"/>
              <a:gd name="connsiteY2" fmla="*/ 578245 h 6190180"/>
              <a:gd name="connsiteX3" fmla="*/ 11605582 w 11607230"/>
              <a:gd name="connsiteY3" fmla="*/ 6185649 h 6190180"/>
              <a:gd name="connsiteX4" fmla="*/ 4637 w 11607230"/>
              <a:gd name="connsiteY4" fmla="*/ 6190180 h 6190180"/>
              <a:gd name="connsiteX5" fmla="*/ 0 w 11607230"/>
              <a:gd name="connsiteY5" fmla="*/ 4385 h 6190180"/>
              <a:gd name="connsiteX0" fmla="*/ 0 w 11607731"/>
              <a:gd name="connsiteY0" fmla="*/ 4385 h 6190180"/>
              <a:gd name="connsiteX1" fmla="*/ 11057944 w 11607731"/>
              <a:gd name="connsiteY1" fmla="*/ 0 h 6190180"/>
              <a:gd name="connsiteX2" fmla="*/ 11607207 w 11607731"/>
              <a:gd name="connsiteY2" fmla="*/ 433234 h 6190180"/>
              <a:gd name="connsiteX3" fmla="*/ 11605582 w 11607731"/>
              <a:gd name="connsiteY3" fmla="*/ 6185649 h 6190180"/>
              <a:gd name="connsiteX4" fmla="*/ 4637 w 11607731"/>
              <a:gd name="connsiteY4" fmla="*/ 6190180 h 6190180"/>
              <a:gd name="connsiteX5" fmla="*/ 0 w 11607731"/>
              <a:gd name="connsiteY5" fmla="*/ 4385 h 6190180"/>
              <a:gd name="connsiteX0" fmla="*/ 0 w 11607731"/>
              <a:gd name="connsiteY0" fmla="*/ 4385 h 6190180"/>
              <a:gd name="connsiteX1" fmla="*/ 11141399 w 11607731"/>
              <a:gd name="connsiteY1" fmla="*/ 0 h 6190180"/>
              <a:gd name="connsiteX2" fmla="*/ 11607207 w 11607731"/>
              <a:gd name="connsiteY2" fmla="*/ 433234 h 6190180"/>
              <a:gd name="connsiteX3" fmla="*/ 11605582 w 11607731"/>
              <a:gd name="connsiteY3" fmla="*/ 6185649 h 6190180"/>
              <a:gd name="connsiteX4" fmla="*/ 4637 w 11607731"/>
              <a:gd name="connsiteY4" fmla="*/ 6190180 h 6190180"/>
              <a:gd name="connsiteX5" fmla="*/ 0 w 11607731"/>
              <a:gd name="connsiteY5" fmla="*/ 4385 h 6190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07731" h="6190180">
                <a:moveTo>
                  <a:pt x="0" y="4385"/>
                </a:moveTo>
                <a:lnTo>
                  <a:pt x="11141399" y="0"/>
                </a:lnTo>
                <a:lnTo>
                  <a:pt x="11607207" y="433234"/>
                </a:lnTo>
                <a:cubicBezTo>
                  <a:pt x="11600483" y="2302368"/>
                  <a:pt x="11612306" y="4316515"/>
                  <a:pt x="11605582" y="6185649"/>
                </a:cubicBezTo>
                <a:lnTo>
                  <a:pt x="4637" y="6190180"/>
                </a:lnTo>
                <a:cubicBezTo>
                  <a:pt x="1" y="4129759"/>
                  <a:pt x="4636" y="2064806"/>
                  <a:pt x="0" y="4385"/>
                </a:cubicBezTo>
                <a:close/>
              </a:path>
            </a:pathLst>
          </a:custGeom>
          <a:noFill/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1351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09600" y="5049826"/>
            <a:ext cx="4876800" cy="284174"/>
          </a:xfrm>
        </p:spPr>
        <p:txBody>
          <a:bodyPr vert="horz" lIns="0" tIns="0" rIns="0" bIns="0" rtlCol="0" anchor="t" anchorCtr="0">
            <a:noAutofit/>
          </a:bodyPr>
          <a:lstStyle>
            <a:lvl1pPr marL="0" indent="0">
              <a:lnSpc>
                <a:spcPct val="100000"/>
              </a:lnSpc>
              <a:buNone/>
              <a:defRPr lang="en-US" sz="1600" b="1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Name Surname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7871" y="335280"/>
            <a:ext cx="1911390" cy="73152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3429000"/>
            <a:ext cx="7391400" cy="990600"/>
          </a:xfrm>
        </p:spPr>
        <p:txBody>
          <a:bodyPr anchor="b" anchorCtr="0"/>
          <a:lstStyle>
            <a:lvl1pPr algn="l">
              <a:lnSpc>
                <a:spcPct val="80000"/>
              </a:lnSpc>
              <a:defRPr sz="4800" b="1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0" y="5354626"/>
            <a:ext cx="4876800" cy="893774"/>
          </a:xfrm>
        </p:spPr>
        <p:txBody>
          <a:bodyPr vert="horz" lIns="0" tIns="0" rIns="0" bIns="0" rtlCol="0" anchor="t" anchorCtr="0">
            <a:noAutofit/>
          </a:bodyPr>
          <a:lstStyle>
            <a:lvl1pPr marL="0" indent="0">
              <a:lnSpc>
                <a:spcPct val="100000"/>
              </a:lnSpc>
              <a:buNone/>
              <a:defRPr lang="en-US" sz="1600" b="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Contact information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WITH LARGE IM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ext Placeholder 76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" y="3581400"/>
            <a:ext cx="3753268" cy="231678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1000" cap="all" baseline="0">
                <a:solidFill>
                  <a:schemeClr val="bg1"/>
                </a:solidFill>
              </a:defRPr>
            </a:lvl1pPr>
          </a:lstStyle>
          <a:p>
            <a:pPr lvl="0"/>
            <a:fld id="{01B9CE96-90C7-9F48-9828-6D1950F49384}" type="datetime3">
              <a:rPr lang="en-US" smtClean="0"/>
              <a:t>17 April 2017</a:t>
            </a:fld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09118" y="3314513"/>
            <a:ext cx="4876800" cy="202169"/>
          </a:xfr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None/>
              <a:defRPr lang="en-US" sz="1600" b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Name Surname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0" y="1905000"/>
            <a:ext cx="7772882" cy="11430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 baseline="0">
                <a:solidFill>
                  <a:schemeClr val="bg1"/>
                </a:solidFill>
              </a:defRPr>
            </a:lvl1pPr>
            <a:lvl2pPr marL="228595" indent="0">
              <a:buFontTx/>
              <a:buNone/>
              <a:defRPr/>
            </a:lvl2pPr>
            <a:lvl3pPr marL="411469" indent="0">
              <a:buFontTx/>
              <a:buNone/>
              <a:defRPr/>
            </a:lvl3pPr>
            <a:lvl4pPr marL="594345" indent="0">
              <a:buFontTx/>
              <a:buNone/>
              <a:defRPr/>
            </a:lvl4pPr>
            <a:lvl5pPr marL="731501" indent="0">
              <a:buFontTx/>
              <a:buNone/>
              <a:defRPr/>
            </a:lvl5pPr>
          </a:lstStyle>
          <a:p>
            <a:pPr lvl="0"/>
            <a:r>
              <a:rPr lang="en-US" dirty="0"/>
              <a:t>Subhead line 1</a:t>
            </a:r>
          </a:p>
          <a:p>
            <a:pPr lvl="0"/>
            <a:r>
              <a:rPr lang="en-US" dirty="0"/>
              <a:t>Subhead line 2</a:t>
            </a: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439" y="5791200"/>
            <a:ext cx="1911391" cy="731520"/>
          </a:xfrm>
          <a:prstGeom prst="rect">
            <a:avLst/>
          </a:prstGeom>
        </p:spPr>
      </p:pic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609118" y="560509"/>
            <a:ext cx="7772882" cy="1268291"/>
          </a:xfrm>
        </p:spPr>
        <p:txBody>
          <a:bodyPr anchor="b" anchorCtr="0"/>
          <a:lstStyle>
            <a:lvl1pPr algn="l">
              <a:lnSpc>
                <a:spcPct val="80000"/>
              </a:lnSpc>
              <a:defRPr sz="48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line 1</a:t>
            </a:r>
            <a:br>
              <a:rPr lang="en-US" dirty="0"/>
            </a:br>
            <a:r>
              <a:rPr lang="en-US" dirty="0"/>
              <a:t>Title line 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44">
          <p15:clr>
            <a:srgbClr val="FBAE40"/>
          </p15:clr>
        </p15:guide>
        <p15:guide id="2" orient="horz" pos="144">
          <p15:clr>
            <a:srgbClr val="FBAE40"/>
          </p15:clr>
        </p15:guide>
        <p15:guide id="3" orient="horz" pos="4176">
          <p15:clr>
            <a:srgbClr val="FBAE40"/>
          </p15:clr>
        </p15:guide>
        <p15:guide id="4" pos="7536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WITH BLUE BACKGROUN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ext Placeholder 76"/>
          <p:cNvSpPr>
            <a:spLocks noGrp="1"/>
          </p:cNvSpPr>
          <p:nvPr>
            <p:ph type="body" sz="quarter" idx="12" hasCustomPrompt="1"/>
          </p:nvPr>
        </p:nvSpPr>
        <p:spPr>
          <a:xfrm>
            <a:off x="608787" y="3578322"/>
            <a:ext cx="3753268" cy="231678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1000" cap="all" baseline="0">
                <a:solidFill>
                  <a:schemeClr val="bg1"/>
                </a:solidFill>
              </a:defRPr>
            </a:lvl1pPr>
          </a:lstStyle>
          <a:p>
            <a:pPr lvl="0"/>
            <a:fld id="{01B9CE96-90C7-9F48-9828-6D1950F49384}" type="datetime3">
              <a:rPr lang="en-US" smtClean="0"/>
              <a:t>19 June 2017</a:t>
            </a:fld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08305" y="3314513"/>
            <a:ext cx="4876800" cy="202169"/>
          </a:xfr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None/>
              <a:defRPr lang="en-US" sz="1600" b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Name Surname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608786" y="1905000"/>
            <a:ext cx="7773695" cy="11430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 baseline="0">
                <a:solidFill>
                  <a:schemeClr val="bg1"/>
                </a:solidFill>
              </a:defRPr>
            </a:lvl1pPr>
            <a:lvl2pPr marL="228595" indent="0">
              <a:buFontTx/>
              <a:buNone/>
              <a:defRPr/>
            </a:lvl2pPr>
            <a:lvl3pPr marL="411469" indent="0">
              <a:buFontTx/>
              <a:buNone/>
              <a:defRPr/>
            </a:lvl3pPr>
            <a:lvl4pPr marL="594345" indent="0">
              <a:buFontTx/>
              <a:buNone/>
              <a:defRPr/>
            </a:lvl4pPr>
            <a:lvl5pPr marL="731501" indent="0">
              <a:buFontTx/>
              <a:buNone/>
              <a:defRPr/>
            </a:lvl5pPr>
          </a:lstStyle>
          <a:p>
            <a:pPr lvl="0"/>
            <a:r>
              <a:rPr lang="en-US" dirty="0"/>
              <a:t>Subhead line 1</a:t>
            </a:r>
          </a:p>
          <a:p>
            <a:pPr lvl="0"/>
            <a:r>
              <a:rPr lang="en-US" dirty="0"/>
              <a:t>Subhead line 2</a:t>
            </a: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626" y="5791200"/>
            <a:ext cx="1911391" cy="731520"/>
          </a:xfrm>
          <a:prstGeom prst="rect">
            <a:avLst/>
          </a:prstGeom>
        </p:spPr>
      </p:pic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608304" y="560509"/>
            <a:ext cx="7773695" cy="1268291"/>
          </a:xfrm>
        </p:spPr>
        <p:txBody>
          <a:bodyPr anchor="b" anchorCtr="0"/>
          <a:lstStyle>
            <a:lvl1pPr algn="l">
              <a:lnSpc>
                <a:spcPct val="80000"/>
              </a:lnSpc>
              <a:defRPr sz="48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line 1</a:t>
            </a:r>
            <a:br>
              <a:rPr lang="en-US" dirty="0"/>
            </a:br>
            <a:r>
              <a:rPr lang="en-US" dirty="0"/>
              <a:t>Title line 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44">
          <p15:clr>
            <a:srgbClr val="FBAE40"/>
          </p15:clr>
        </p15:guide>
        <p15:guide id="2" orient="horz" pos="144">
          <p15:clr>
            <a:srgbClr val="FBAE40"/>
          </p15:clr>
        </p15:guide>
        <p15:guide id="3" orient="horz" pos="4176">
          <p15:clr>
            <a:srgbClr val="FBAE40"/>
          </p15:clr>
        </p15:guide>
        <p15:guide id="4" pos="7536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WITH LOWER IM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4" y="0"/>
            <a:ext cx="12189134" cy="6856387"/>
          </a:xfrm>
          <a:prstGeom prst="rect">
            <a:avLst/>
          </a:prstGeom>
        </p:spPr>
      </p:pic>
      <p:sp>
        <p:nvSpPr>
          <p:cNvPr id="14" name="Text Placeholder 76"/>
          <p:cNvSpPr>
            <a:spLocks noGrp="1"/>
          </p:cNvSpPr>
          <p:nvPr>
            <p:ph type="body" sz="quarter" idx="12" hasCustomPrompt="1"/>
          </p:nvPr>
        </p:nvSpPr>
        <p:spPr>
          <a:xfrm>
            <a:off x="9213937" y="2252082"/>
            <a:ext cx="2590800" cy="186318"/>
          </a:xfrm>
        </p:spPr>
        <p:txBody>
          <a:bodyPr anchor="ctr" anchorCtr="0"/>
          <a:lstStyle>
            <a:lvl1pPr marL="0" indent="0" algn="r">
              <a:buNone/>
              <a:defRPr sz="1000" cap="all" baseline="0">
                <a:solidFill>
                  <a:schemeClr val="tx2"/>
                </a:solidFill>
              </a:defRPr>
            </a:lvl1pPr>
          </a:lstStyle>
          <a:p>
            <a:pPr lvl="0"/>
            <a:fld id="{01B9CE96-90C7-9F48-9828-6D1950F49384}" type="datetime3">
              <a:rPr lang="en-US" smtClean="0"/>
              <a:pPr/>
              <a:t>23 March 2017</a:t>
            </a:fld>
            <a:endParaRPr lang="en-US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8680537" y="1944017"/>
            <a:ext cx="3124200" cy="243495"/>
          </a:xfrm>
        </p:spPr>
        <p:txBody>
          <a:bodyPr vert="horz" lIns="0" tIns="0" rIns="0" bIns="0" rtlCol="0" anchor="t" anchorCtr="0">
            <a:noAutofit/>
          </a:bodyPr>
          <a:lstStyle>
            <a:lvl1pPr marL="0" indent="0" algn="r">
              <a:lnSpc>
                <a:spcPct val="90000"/>
              </a:lnSpc>
              <a:spcBef>
                <a:spcPct val="0"/>
              </a:spcBef>
              <a:buNone/>
              <a:defRPr lang="en-US" sz="1600" b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Name Surname</a:t>
            </a:r>
          </a:p>
        </p:txBody>
      </p: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13974" y="148504"/>
            <a:ext cx="1911390" cy="731520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1905000"/>
            <a:ext cx="7772400" cy="6858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 baseline="0">
                <a:solidFill>
                  <a:schemeClr val="tx2"/>
                </a:solidFill>
              </a:defRPr>
            </a:lvl1pPr>
            <a:lvl2pPr marL="228595" indent="0">
              <a:buFontTx/>
              <a:buNone/>
              <a:defRPr/>
            </a:lvl2pPr>
            <a:lvl3pPr marL="411469" indent="0">
              <a:buFontTx/>
              <a:buNone/>
              <a:defRPr/>
            </a:lvl3pPr>
            <a:lvl4pPr marL="594345" indent="0">
              <a:buFontTx/>
              <a:buNone/>
              <a:defRPr/>
            </a:lvl4pPr>
            <a:lvl5pPr marL="731501" indent="0">
              <a:buFontTx/>
              <a:buNone/>
              <a:defRPr/>
            </a:lvl5pPr>
          </a:lstStyle>
          <a:p>
            <a:pPr lvl="0"/>
            <a:r>
              <a:rPr lang="en-US" dirty="0"/>
              <a:t>Subhead line 1</a:t>
            </a:r>
          </a:p>
          <a:p>
            <a:pPr lvl="0"/>
            <a:r>
              <a:rPr lang="en-US" dirty="0"/>
              <a:t>Subhead line 2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456718" y="560509"/>
            <a:ext cx="7772400" cy="1268291"/>
          </a:xfrm>
        </p:spPr>
        <p:txBody>
          <a:bodyPr anchor="b" anchorCtr="0"/>
          <a:lstStyle>
            <a:lvl1pPr algn="l">
              <a:lnSpc>
                <a:spcPct val="80000"/>
              </a:lnSpc>
              <a:defRPr sz="4800" b="1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 line 1</a:t>
            </a:r>
            <a:br>
              <a:rPr lang="en-US" dirty="0"/>
            </a:br>
            <a:r>
              <a:rPr lang="en-US" dirty="0"/>
              <a:t>Title line 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704">
          <p15:clr>
            <a:srgbClr val="FBAE40"/>
          </p15:clr>
        </p15:guide>
        <p15:guide id="2" orient="horz" pos="4176">
          <p15:clr>
            <a:srgbClr val="FBAE40"/>
          </p15:clr>
        </p15:guide>
        <p15:guide id="3" orient="horz" pos="416">
          <p15:clr>
            <a:srgbClr val="FBAE40"/>
          </p15:clr>
        </p15:guide>
        <p15:guide id="5" pos="144">
          <p15:clr>
            <a:srgbClr val="FBAE40"/>
          </p15:clr>
        </p15:guide>
        <p15:guide id="6" pos="7440">
          <p15:clr>
            <a:srgbClr val="FBAE40"/>
          </p15:clr>
        </p15:guide>
        <p15:guide id="7" pos="288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DC54-2A66-493A-80B5-8303FBA5D0AD}" type="datetime4">
              <a:rPr lang="en-US" smtClean="0">
                <a:solidFill>
                  <a:srgbClr val="39414D"/>
                </a:solidFill>
              </a:rPr>
              <a:pPr/>
              <a:t>December 18, 2023</a:t>
            </a:fld>
            <a:endParaRPr>
              <a:solidFill>
                <a:srgbClr val="3941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39414D"/>
                </a:solidFill>
              </a:rPr>
              <a:t>Private | Confidential | Internal Use Only </a:t>
            </a:r>
            <a:endParaRPr dirty="0">
              <a:solidFill>
                <a:srgbClr val="3941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B016F8AB-BCEA-4347-8BA6-BE776009BC89}" type="slidenum">
              <a:rPr lang="uk-UA" smtClean="0">
                <a:solidFill>
                  <a:srgbClr val="71797D"/>
                </a:solidFill>
              </a:rPr>
              <a:pPr/>
              <a:t>‹#›</a:t>
            </a:fld>
            <a:endParaRPr lang="uk-UA" dirty="0">
              <a:solidFill>
                <a:srgbClr val="71797D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09442" y="521208"/>
            <a:ext cx="10969943" cy="411480"/>
          </a:xfrm>
        </p:spPr>
        <p:txBody>
          <a:bodyPr/>
          <a:lstStyle>
            <a:lvl1pPr>
              <a:defRPr/>
            </a:lvl1pPr>
          </a:lstStyle>
          <a:p>
            <a:r>
              <a:rPr dirty="0"/>
              <a:t>Click to add one-line title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1" y="990600"/>
            <a:ext cx="10969943" cy="381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 baseline="0">
                <a:solidFill>
                  <a:schemeClr val="accent5"/>
                </a:solidFill>
              </a:defRPr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rPr dirty="0"/>
              <a:t>Click to add one-line subtitle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609600" y="1524000"/>
            <a:ext cx="109728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2 CO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DC54-2A66-493A-80B5-8303FBA5D0AD}" type="datetime4">
              <a:rPr lang="en-US" smtClean="0">
                <a:solidFill>
                  <a:srgbClr val="39414D"/>
                </a:solidFill>
              </a:rPr>
              <a:pPr/>
              <a:t>December 18, 2023</a:t>
            </a:fld>
            <a:endParaRPr>
              <a:solidFill>
                <a:srgbClr val="3941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39414D"/>
                </a:solidFill>
              </a:rPr>
              <a:t>Private | Confidential | Internal Use Only </a:t>
            </a:r>
            <a:endParaRPr dirty="0">
              <a:solidFill>
                <a:srgbClr val="3941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B016F8AB-BCEA-4347-8BA6-BE776009BC89}" type="slidenum">
              <a:rPr lang="uk-UA" smtClean="0">
                <a:solidFill>
                  <a:srgbClr val="71797D"/>
                </a:solidFill>
              </a:rPr>
              <a:pPr/>
              <a:t>‹#›</a:t>
            </a:fld>
            <a:endParaRPr lang="uk-UA" dirty="0">
              <a:solidFill>
                <a:srgbClr val="71797D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09442" y="521208"/>
            <a:ext cx="10969943" cy="411480"/>
          </a:xfrm>
        </p:spPr>
        <p:txBody>
          <a:bodyPr/>
          <a:lstStyle>
            <a:lvl1pPr>
              <a:defRPr/>
            </a:lvl1pPr>
          </a:lstStyle>
          <a:p>
            <a:r>
              <a:rPr dirty="0"/>
              <a:t>Click to add one-line title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1" y="990600"/>
            <a:ext cx="10969943" cy="381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 baseline="0">
                <a:solidFill>
                  <a:schemeClr val="accent5"/>
                </a:solidFill>
              </a:defRPr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rPr dirty="0"/>
              <a:t>Click to add one-line subtitle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609600" y="1524000"/>
            <a:ext cx="5181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6394471" y="1524000"/>
            <a:ext cx="5181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2 COL TEXT +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DC54-2A66-493A-80B5-8303FBA5D0AD}" type="datetime4">
              <a:rPr lang="en-US" smtClean="0">
                <a:solidFill>
                  <a:srgbClr val="39414D"/>
                </a:solidFill>
              </a:rPr>
              <a:pPr/>
              <a:t>December 18, 2023</a:t>
            </a:fld>
            <a:endParaRPr>
              <a:solidFill>
                <a:srgbClr val="3941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39414D"/>
                </a:solidFill>
              </a:rPr>
              <a:t>Private | Confidential | Internal Use Only </a:t>
            </a:r>
            <a:endParaRPr dirty="0">
              <a:solidFill>
                <a:srgbClr val="3941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B016F8AB-BCEA-4347-8BA6-BE776009BC89}" type="slidenum">
              <a:rPr lang="uk-UA" smtClean="0">
                <a:solidFill>
                  <a:srgbClr val="71797D"/>
                </a:solidFill>
              </a:rPr>
              <a:pPr/>
              <a:t>‹#›</a:t>
            </a:fld>
            <a:endParaRPr lang="uk-UA" dirty="0">
              <a:solidFill>
                <a:srgbClr val="71797D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09442" y="521208"/>
            <a:ext cx="10969943" cy="411480"/>
          </a:xfrm>
        </p:spPr>
        <p:txBody>
          <a:bodyPr/>
          <a:lstStyle>
            <a:lvl1pPr>
              <a:defRPr/>
            </a:lvl1pPr>
          </a:lstStyle>
          <a:p>
            <a:r>
              <a:rPr dirty="0"/>
              <a:t>Click to add one-line title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1" y="990600"/>
            <a:ext cx="10969943" cy="381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 baseline="0">
                <a:solidFill>
                  <a:schemeClr val="accent5"/>
                </a:solidFill>
              </a:defRPr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rPr dirty="0"/>
              <a:t>Click to add one-line subtitle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609600" y="2057400"/>
            <a:ext cx="51816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6394471" y="2057400"/>
            <a:ext cx="51816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6383007" y="1524000"/>
            <a:ext cx="5181600" cy="381000"/>
          </a:xfrm>
        </p:spPr>
        <p:txBody>
          <a:bodyPr>
            <a:normAutofit/>
          </a:bodyPr>
          <a:lstStyle>
            <a:lvl1pPr marL="182875" marR="0" indent="-182875" algn="l" defTabSz="914377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" charset="2"/>
              <a:buNone/>
              <a:tabLst/>
              <a:defRPr sz="2000" b="1"/>
            </a:lvl1pPr>
          </a:lstStyle>
          <a:p>
            <a:pPr marL="182875" marR="0" lvl="0" indent="-182875" algn="l" defTabSz="914377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" charset="2"/>
              <a:buNone/>
              <a:tabLst/>
              <a:defRPr/>
            </a:pPr>
            <a:r>
              <a:rPr lang="en-GB" dirty="0"/>
              <a:t>Click to add one-line heading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609441" y="1524000"/>
            <a:ext cx="5181600" cy="381000"/>
          </a:xfrm>
        </p:spPr>
        <p:txBody>
          <a:bodyPr>
            <a:normAutofit/>
          </a:bodyPr>
          <a:lstStyle>
            <a:lvl1pPr marL="182875" marR="0" indent="-182875" algn="l" defTabSz="914377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" charset="2"/>
              <a:buNone/>
              <a:tabLst/>
              <a:defRPr sz="2000" b="1"/>
            </a:lvl1pPr>
          </a:lstStyle>
          <a:p>
            <a:pPr marL="182875" marR="0" lvl="0" indent="-182875" algn="l" defTabSz="914377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" charset="2"/>
              <a:buNone/>
              <a:tabLst/>
              <a:defRPr/>
            </a:pPr>
            <a:r>
              <a:rPr lang="en-GB" dirty="0"/>
              <a:t>Click to add one-line heading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3 CO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DC54-2A66-493A-80B5-8303FBA5D0AD}" type="datetime4">
              <a:rPr lang="en-US" smtClean="0">
                <a:solidFill>
                  <a:srgbClr val="39414D"/>
                </a:solidFill>
              </a:rPr>
              <a:pPr/>
              <a:t>December 18, 2023</a:t>
            </a:fld>
            <a:endParaRPr>
              <a:solidFill>
                <a:srgbClr val="3941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39414D"/>
                </a:solidFill>
              </a:rPr>
              <a:t>Private | Confidential | Internal Use Only </a:t>
            </a:r>
            <a:endParaRPr dirty="0">
              <a:solidFill>
                <a:srgbClr val="3941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B016F8AB-BCEA-4347-8BA6-BE776009BC89}" type="slidenum">
              <a:rPr lang="uk-UA" smtClean="0">
                <a:solidFill>
                  <a:srgbClr val="71797D"/>
                </a:solidFill>
              </a:rPr>
              <a:pPr/>
              <a:t>‹#›</a:t>
            </a:fld>
            <a:endParaRPr lang="uk-UA" dirty="0">
              <a:solidFill>
                <a:srgbClr val="71797D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09442" y="521208"/>
            <a:ext cx="10969943" cy="411480"/>
          </a:xfrm>
        </p:spPr>
        <p:txBody>
          <a:bodyPr/>
          <a:lstStyle>
            <a:lvl1pPr>
              <a:defRPr/>
            </a:lvl1pPr>
          </a:lstStyle>
          <a:p>
            <a:r>
              <a:rPr dirty="0"/>
              <a:t>Click to add one-line title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1" y="990600"/>
            <a:ext cx="10969943" cy="381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 baseline="0">
                <a:solidFill>
                  <a:schemeClr val="accent5"/>
                </a:solidFill>
              </a:defRPr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rPr dirty="0"/>
              <a:t>Click to add one-line subtitle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609600" y="1524000"/>
            <a:ext cx="3438345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4375320" y="1524000"/>
            <a:ext cx="3438345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8141039" y="1524000"/>
            <a:ext cx="3438345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WITH LOWER IM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4" y="0"/>
            <a:ext cx="12189134" cy="6856387"/>
          </a:xfrm>
          <a:prstGeom prst="rect">
            <a:avLst/>
          </a:prstGeom>
        </p:spPr>
      </p:pic>
      <p:sp>
        <p:nvSpPr>
          <p:cNvPr id="14" name="Text Placeholder 76"/>
          <p:cNvSpPr>
            <a:spLocks noGrp="1"/>
          </p:cNvSpPr>
          <p:nvPr>
            <p:ph type="body" sz="quarter" idx="12" hasCustomPrompt="1"/>
          </p:nvPr>
        </p:nvSpPr>
        <p:spPr>
          <a:xfrm>
            <a:off x="9213937" y="2252082"/>
            <a:ext cx="2590800" cy="186318"/>
          </a:xfrm>
        </p:spPr>
        <p:txBody>
          <a:bodyPr anchor="ctr" anchorCtr="0"/>
          <a:lstStyle>
            <a:lvl1pPr marL="0" indent="0" algn="r">
              <a:buNone/>
              <a:defRPr sz="1000" cap="all" baseline="0">
                <a:solidFill>
                  <a:schemeClr val="tx2"/>
                </a:solidFill>
              </a:defRPr>
            </a:lvl1pPr>
          </a:lstStyle>
          <a:p>
            <a:pPr lvl="0"/>
            <a:fld id="{01B9CE96-90C7-9F48-9828-6D1950F49384}" type="datetime3">
              <a:rPr lang="en-US" smtClean="0"/>
              <a:pPr lvl="0"/>
              <a:t>7 May 2017</a:t>
            </a:fld>
            <a:endParaRPr lang="en-US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8680537" y="1944017"/>
            <a:ext cx="3124200" cy="243495"/>
          </a:xfrm>
        </p:spPr>
        <p:txBody>
          <a:bodyPr vert="horz" lIns="0" tIns="0" rIns="0" bIns="0" rtlCol="0" anchor="t" anchorCtr="0">
            <a:noAutofit/>
          </a:bodyPr>
          <a:lstStyle>
            <a:lvl1pPr marL="0" indent="0" algn="r">
              <a:lnSpc>
                <a:spcPct val="90000"/>
              </a:lnSpc>
              <a:spcBef>
                <a:spcPct val="0"/>
              </a:spcBef>
              <a:buNone/>
              <a:defRPr lang="en-US" sz="1600" b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Name Surname</a:t>
            </a:r>
          </a:p>
        </p:txBody>
      </p: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13974" y="148504"/>
            <a:ext cx="1911390" cy="731520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1905000"/>
            <a:ext cx="7772400" cy="6858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 baseline="0">
                <a:solidFill>
                  <a:schemeClr val="tx2"/>
                </a:solidFill>
              </a:defRPr>
            </a:lvl1pPr>
            <a:lvl2pPr marL="228595" indent="0">
              <a:buFontTx/>
              <a:buNone/>
              <a:defRPr/>
            </a:lvl2pPr>
            <a:lvl3pPr marL="411469" indent="0">
              <a:buFontTx/>
              <a:buNone/>
              <a:defRPr/>
            </a:lvl3pPr>
            <a:lvl4pPr marL="594345" indent="0">
              <a:buFontTx/>
              <a:buNone/>
              <a:defRPr/>
            </a:lvl4pPr>
            <a:lvl5pPr marL="731501" indent="0">
              <a:buFontTx/>
              <a:buNone/>
              <a:defRPr/>
            </a:lvl5pPr>
          </a:lstStyle>
          <a:p>
            <a:pPr lvl="0"/>
            <a:r>
              <a:rPr lang="en-US" dirty="0"/>
              <a:t>Subhead line 1</a:t>
            </a:r>
          </a:p>
          <a:p>
            <a:pPr lvl="0"/>
            <a:r>
              <a:rPr lang="en-US" dirty="0"/>
              <a:t>Subhead line 2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456718" y="560509"/>
            <a:ext cx="7772400" cy="1268291"/>
          </a:xfrm>
        </p:spPr>
        <p:txBody>
          <a:bodyPr anchor="b" anchorCtr="0"/>
          <a:lstStyle>
            <a:lvl1pPr algn="l">
              <a:lnSpc>
                <a:spcPct val="80000"/>
              </a:lnSpc>
              <a:defRPr sz="4800" b="1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 line 1</a:t>
            </a:r>
            <a:br>
              <a:rPr lang="en-US" dirty="0"/>
            </a:br>
            <a:r>
              <a:rPr lang="en-US" dirty="0"/>
              <a:t>Title line 2</a:t>
            </a:r>
          </a:p>
        </p:txBody>
      </p:sp>
    </p:spTree>
    <p:extLst>
      <p:ext uri="{BB962C8B-B14F-4D97-AF65-F5344CB8AC3E}">
        <p14:creationId xmlns:p14="http://schemas.microsoft.com/office/powerpoint/2010/main" val="1468273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704" userDrawn="1">
          <p15:clr>
            <a:srgbClr val="FBAE40"/>
          </p15:clr>
        </p15:guide>
        <p15:guide id="2" orient="horz" pos="4176" userDrawn="1">
          <p15:clr>
            <a:srgbClr val="FBAE40"/>
          </p15:clr>
        </p15:guide>
        <p15:guide id="3" orient="horz" pos="416" userDrawn="1">
          <p15:clr>
            <a:srgbClr val="FBAE40"/>
          </p15:clr>
        </p15:guide>
        <p15:guide id="5" pos="144" userDrawn="1">
          <p15:clr>
            <a:srgbClr val="FBAE40"/>
          </p15:clr>
        </p15:guide>
        <p15:guide id="6" pos="7440" userDrawn="1">
          <p15:clr>
            <a:srgbClr val="FBAE40"/>
          </p15:clr>
        </p15:guide>
        <p15:guide id="7" pos="288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DC54-2A66-493A-80B5-8303FBA5D0AD}" type="datetime4">
              <a:rPr lang="en-US" smtClean="0">
                <a:solidFill>
                  <a:srgbClr val="39414D"/>
                </a:solidFill>
              </a:rPr>
              <a:pPr/>
              <a:t>December 18, 2023</a:t>
            </a:fld>
            <a:endParaRPr>
              <a:solidFill>
                <a:srgbClr val="3941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39414D"/>
                </a:solidFill>
              </a:rPr>
              <a:t>Private | Confidential | Internal Use Only </a:t>
            </a:r>
            <a:endParaRPr dirty="0">
              <a:solidFill>
                <a:srgbClr val="3941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B016F8AB-BCEA-4347-8BA6-BE776009BC89}" type="slidenum">
              <a:rPr lang="uk-UA" smtClean="0">
                <a:solidFill>
                  <a:srgbClr val="71797D"/>
                </a:solidFill>
              </a:rPr>
              <a:pPr/>
              <a:t>‹#›</a:t>
            </a:fld>
            <a:endParaRPr lang="uk-UA" dirty="0">
              <a:solidFill>
                <a:srgbClr val="71797D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09442" y="521208"/>
            <a:ext cx="10969943" cy="411480"/>
          </a:xfrm>
        </p:spPr>
        <p:txBody>
          <a:bodyPr/>
          <a:lstStyle>
            <a:lvl1pPr>
              <a:defRPr/>
            </a:lvl1pPr>
          </a:lstStyle>
          <a:p>
            <a:r>
              <a:rPr dirty="0"/>
              <a:t>Click to add one-line title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1" y="990600"/>
            <a:ext cx="10969943" cy="381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 baseline="0">
                <a:solidFill>
                  <a:schemeClr val="accent5"/>
                </a:solidFill>
              </a:defRPr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rPr dirty="0"/>
              <a:t>Click to add one-line subtitle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09600" y="1524000"/>
            <a:ext cx="10972800" cy="4572000"/>
          </a:xfrm>
        </p:spPr>
        <p:txBody>
          <a:bodyPr tIns="1828800"/>
          <a:lstStyle>
            <a:lvl1pPr marL="0" indent="0" algn="ctr"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442" y="521208"/>
            <a:ext cx="10969943" cy="411480"/>
          </a:xfrm>
        </p:spPr>
        <p:txBody>
          <a:bodyPr/>
          <a:lstStyle>
            <a:lvl1pPr>
              <a:defRPr/>
            </a:lvl1pPr>
          </a:lstStyle>
          <a:p>
            <a:r>
              <a:rPr dirty="0"/>
              <a:t>Click to add one-line title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1" y="990600"/>
            <a:ext cx="10969943" cy="381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 baseline="0">
                <a:solidFill>
                  <a:schemeClr val="accent5"/>
                </a:solidFill>
              </a:defRPr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rPr dirty="0"/>
              <a:t>Click to add one-line 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599" y="1524000"/>
            <a:ext cx="5333999" cy="32004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dirty="0"/>
              <a:t>Click to add heading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248400" y="1524000"/>
            <a:ext cx="5334000" cy="32004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dirty="0"/>
              <a:t>Click to add heading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30E74-B79E-47A7-AA1C-BA3D00CC0B4A}" type="datetime4">
              <a:rPr lang="en-US" smtClean="0">
                <a:solidFill>
                  <a:srgbClr val="39414D"/>
                </a:solidFill>
              </a:rPr>
              <a:pPr/>
              <a:t>December 18, 2023</a:t>
            </a:fld>
            <a:endParaRPr>
              <a:solidFill>
                <a:srgbClr val="39414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39414D"/>
                </a:solidFill>
              </a:rPr>
              <a:t>Private | Confidential | Internal Use Only </a:t>
            </a:r>
            <a:endParaRPr dirty="0">
              <a:solidFill>
                <a:srgbClr val="39414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B016F8AB-BCEA-4347-8BA6-BE776009BC89}" type="slidenum">
              <a:rPr lang="uk-UA" smtClean="0">
                <a:solidFill>
                  <a:srgbClr val="71797D"/>
                </a:solidFill>
              </a:rPr>
              <a:pPr/>
              <a:t>‹#›</a:t>
            </a:fld>
            <a:endParaRPr lang="uk-UA" dirty="0">
              <a:solidFill>
                <a:srgbClr val="71797D"/>
              </a:solidFill>
            </a:endParaRPr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09600" y="1906552"/>
            <a:ext cx="5333999" cy="4189448"/>
          </a:xfrm>
        </p:spPr>
        <p:txBody>
          <a:bodyPr tIns="1463040"/>
          <a:lstStyle>
            <a:lvl1pPr marL="0" indent="0" algn="ctr"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248400" y="1906552"/>
            <a:ext cx="5330984" cy="4189448"/>
          </a:xfrm>
        </p:spPr>
        <p:txBody>
          <a:bodyPr tIns="1463040"/>
          <a:lstStyle>
            <a:lvl1pPr marL="0" indent="0" algn="ctr"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FLOW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442" y="521208"/>
            <a:ext cx="10969943" cy="411480"/>
          </a:xfrm>
        </p:spPr>
        <p:txBody>
          <a:bodyPr/>
          <a:lstStyle>
            <a:lvl1pPr>
              <a:defRPr sz="2400" baseline="0"/>
            </a:lvl1pPr>
          </a:lstStyle>
          <a:p>
            <a:r>
              <a:rPr dirty="0"/>
              <a:t>Click to add one-line title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1" y="934240"/>
            <a:ext cx="10969943" cy="381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800" baseline="0">
                <a:solidFill>
                  <a:schemeClr val="accent5"/>
                </a:solidFill>
              </a:defRPr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rPr dirty="0"/>
              <a:t>Click to add one-line subtitle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A18C6-3F10-4266-96C9-5D014F3025B2}" type="datetime4">
              <a:rPr lang="en-US" smtClean="0">
                <a:solidFill>
                  <a:srgbClr val="39414D"/>
                </a:solidFill>
              </a:rPr>
              <a:pPr/>
              <a:t>December 18, 2023</a:t>
            </a:fld>
            <a:endParaRPr>
              <a:solidFill>
                <a:srgbClr val="3941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39414D"/>
                </a:solidFill>
              </a:rPr>
              <a:t>Private | Confidential | Internal Use Only </a:t>
            </a:r>
            <a:endParaRPr dirty="0">
              <a:solidFill>
                <a:srgbClr val="3941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B016F8AB-BCEA-4347-8BA6-BE776009BC89}" type="slidenum">
              <a:rPr lang="uk-UA" smtClean="0">
                <a:solidFill>
                  <a:srgbClr val="71797D"/>
                </a:solidFill>
              </a:rPr>
              <a:pPr/>
              <a:t>‹#›</a:t>
            </a:fld>
            <a:endParaRPr lang="uk-UA" dirty="0">
              <a:solidFill>
                <a:srgbClr val="71797D"/>
              </a:solidFill>
            </a:endParaRP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09441" y="1371600"/>
            <a:ext cx="10969942" cy="4800600"/>
          </a:xfrm>
        </p:spPr>
        <p:txBody>
          <a:bodyPr wrap="square" numCol="3" spcCol="457200">
            <a:noAutofit/>
          </a:bodyPr>
          <a:lstStyle>
            <a:lvl1pPr marL="0" marR="0" indent="0" algn="l" defTabSz="914400" rtl="0" eaLnBrk="1" fontAlgn="auto" latinLnBrk="0" hangingPunct="1">
              <a:lnSpc>
                <a:spcPts val="18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dirty="0">
                <a:solidFill>
                  <a:schemeClr val="tx1"/>
                </a:solidFill>
              </a:defRPr>
            </a:lvl1pPr>
            <a:lvl2pPr>
              <a:defRPr sz="1200"/>
            </a:lvl2pPr>
          </a:lstStyle>
          <a:p>
            <a:pPr marL="0" lvl="0" indent="0">
              <a:lnSpc>
                <a:spcPts val="1600"/>
              </a:lnSpc>
              <a:spcBef>
                <a:spcPts val="600"/>
              </a:spcBef>
              <a:buNone/>
            </a:pPr>
            <a:r>
              <a:rPr lang="en-US" sz="1200" b="1" dirty="0">
                <a:solidFill>
                  <a:srgbClr val="084976"/>
                </a:solidFill>
              </a:rPr>
              <a:t>Subhead, 12 </a:t>
            </a:r>
            <a:r>
              <a:rPr lang="en-US" sz="1200" b="1" dirty="0" err="1">
                <a:solidFill>
                  <a:srgbClr val="084976"/>
                </a:solidFill>
              </a:rPr>
              <a:t>pt</a:t>
            </a:r>
            <a:r>
              <a:rPr lang="en-US" sz="1200" b="1" dirty="0">
                <a:solidFill>
                  <a:srgbClr val="084976"/>
                </a:solidFill>
              </a:rPr>
              <a:t> Arial Bold</a:t>
            </a:r>
          </a:p>
          <a:p>
            <a:pPr marL="411480" lvl="1">
              <a:lnSpc>
                <a:spcPts val="1600"/>
              </a:lnSpc>
              <a:spcBef>
                <a:spcPts val="600"/>
              </a:spcBef>
            </a:pPr>
            <a:r>
              <a:rPr lang="en-US" sz="1200" dirty="0"/>
              <a:t>Bullet list line 1</a:t>
            </a:r>
          </a:p>
          <a:p>
            <a:pPr marL="411480" lvl="1">
              <a:lnSpc>
                <a:spcPts val="1600"/>
              </a:lnSpc>
              <a:spcBef>
                <a:spcPts val="600"/>
              </a:spcBef>
            </a:pPr>
            <a:r>
              <a:rPr lang="en-US" sz="1200" dirty="0"/>
              <a:t>Bullet list line 2</a:t>
            </a:r>
          </a:p>
          <a:p>
            <a:pPr marL="411480" lvl="1">
              <a:lnSpc>
                <a:spcPts val="1600"/>
              </a:lnSpc>
              <a:spcBef>
                <a:spcPts val="600"/>
              </a:spcBef>
            </a:pPr>
            <a:r>
              <a:rPr lang="en-US" sz="1200" dirty="0"/>
              <a:t>Bullet list line 3</a:t>
            </a:r>
          </a:p>
          <a:p>
            <a:pPr marL="0" indent="0">
              <a:lnSpc>
                <a:spcPts val="1800"/>
              </a:lnSpc>
              <a:spcBef>
                <a:spcPts val="600"/>
              </a:spcBef>
              <a:buNone/>
            </a:pP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Lorem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ipsum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dolor sit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amet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,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consectetur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adipiscing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elit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,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sed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do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eiusmod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tempor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incididunt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ut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labore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et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dolore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magna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aliqua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.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Ut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enim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ad minim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veniam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,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quis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nostrud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exercitation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ullamco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laboris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nisi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ut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aliquip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ex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ea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commodo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consequat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.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Duis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aute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irure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dolor in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reprehenderit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in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voluptate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velit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esse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cillum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dolore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eu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fugiat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nulla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pariatur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.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Excepteur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sint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occaecat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cupidatat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non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proident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,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sunt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in culpa qui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officia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deserunt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mollit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anim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id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est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ArialMT" charset="0"/>
              </a:rPr>
              <a:t>laborum</a:t>
            </a:r>
            <a:r>
              <a:rPr lang="en-US" sz="1100" dirty="0">
                <a:solidFill>
                  <a:prstClr val="black"/>
                </a:solidFill>
                <a:latin typeface="ArialMT" charset="0"/>
              </a:rPr>
              <a:t>.”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IMAGE WITH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ltGray">
          <a:xfrm>
            <a:off x="8153400" y="1524000"/>
            <a:ext cx="3425984" cy="4572000"/>
          </a:xfrm>
          <a:solidFill>
            <a:schemeClr val="bg1"/>
          </a:solidFill>
        </p:spPr>
        <p:txBody>
          <a:bodyPr lIns="0" tIns="0" rIns="0" bIns="0">
            <a:noAutofit/>
          </a:bodyPr>
          <a:lstStyle>
            <a:lvl1pPr marL="342900" indent="-342900">
              <a:spcBef>
                <a:spcPts val="900"/>
              </a:spcBef>
              <a:buFont typeface="Wingdings" charset="2"/>
              <a:buChar char="§"/>
              <a:defRPr sz="2000" baseline="0">
                <a:solidFill>
                  <a:schemeClr val="tx2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B1722-4B46-4353-B583-721651D61489}" type="datetime4">
              <a:rPr lang="en-US" smtClean="0">
                <a:solidFill>
                  <a:srgbClr val="39414D"/>
                </a:solidFill>
              </a:rPr>
              <a:pPr/>
              <a:t>December 18, 2023</a:t>
            </a:fld>
            <a:endParaRPr>
              <a:solidFill>
                <a:srgbClr val="3941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39414D"/>
                </a:solidFill>
              </a:rPr>
              <a:t>Private | Confidential | Internal Use Only </a:t>
            </a:r>
            <a:endParaRPr dirty="0">
              <a:solidFill>
                <a:srgbClr val="3941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B016F8AB-BCEA-4347-8BA6-BE776009BC89}" type="slidenum">
              <a:rPr lang="uk-UA" smtClean="0">
                <a:solidFill>
                  <a:srgbClr val="71797D"/>
                </a:solidFill>
              </a:rPr>
              <a:pPr/>
              <a:t>‹#›</a:t>
            </a:fld>
            <a:endParaRPr lang="uk-UA" dirty="0">
              <a:solidFill>
                <a:srgbClr val="71797D"/>
              </a:solidFill>
            </a:endParaRP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1" y="990600"/>
            <a:ext cx="10969943" cy="381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 baseline="0">
                <a:solidFill>
                  <a:schemeClr val="accent5"/>
                </a:solidFill>
              </a:defRPr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rPr dirty="0"/>
              <a:t>Click to add one-line subtitle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09600" y="1524000"/>
            <a:ext cx="7312025" cy="4572000"/>
          </a:xfrm>
        </p:spPr>
        <p:txBody>
          <a:bodyPr tIns="1828800"/>
          <a:lstStyle>
            <a:lvl1pPr marL="0" indent="0" algn="ctr"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RIGHT WITH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1" y="1524000"/>
            <a:ext cx="3429159" cy="4571999"/>
          </a:xfrm>
          <a:noFill/>
        </p:spPr>
        <p:txBody>
          <a:bodyPr lIns="0" tIns="0" rIns="0" bIns="0">
            <a:noAutofit/>
          </a:bodyPr>
          <a:lstStyle>
            <a:lvl1pPr marL="285750" indent="-285750">
              <a:spcBef>
                <a:spcPts val="900"/>
              </a:spcBef>
              <a:buFont typeface="Wingdings" charset="2"/>
              <a:buChar char="§"/>
              <a:defRPr sz="2000">
                <a:solidFill>
                  <a:schemeClr val="tx2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9EE5-F25B-4563-AE58-6B042DD986DA}" type="datetime4">
              <a:rPr lang="en-US" smtClean="0">
                <a:solidFill>
                  <a:srgbClr val="39414D"/>
                </a:solidFill>
              </a:rPr>
              <a:pPr/>
              <a:t>December 18, 2023</a:t>
            </a:fld>
            <a:endParaRPr>
              <a:solidFill>
                <a:srgbClr val="3941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39414D"/>
                </a:solidFill>
              </a:rPr>
              <a:t>Private | Confidential | Internal Use Only </a:t>
            </a:r>
            <a:endParaRPr dirty="0">
              <a:solidFill>
                <a:srgbClr val="3941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B016F8AB-BCEA-4347-8BA6-BE776009BC89}" type="slidenum">
              <a:rPr lang="uk-UA" smtClean="0">
                <a:solidFill>
                  <a:srgbClr val="71797D"/>
                </a:solidFill>
              </a:rPr>
              <a:pPr/>
              <a:t>‹#›</a:t>
            </a:fld>
            <a:endParaRPr lang="uk-UA" dirty="0">
              <a:solidFill>
                <a:srgbClr val="71797D"/>
              </a:solidFill>
            </a:endParaRPr>
          </a:p>
        </p:txBody>
      </p:sp>
      <p:sp>
        <p:nvSpPr>
          <p:cNvPr id="11" name="Title 7"/>
          <p:cNvSpPr>
            <a:spLocks noGrp="1"/>
          </p:cNvSpPr>
          <p:nvPr>
            <p:ph type="title"/>
          </p:nvPr>
        </p:nvSpPr>
        <p:spPr>
          <a:xfrm>
            <a:off x="609442" y="519237"/>
            <a:ext cx="10969943" cy="4713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1" y="990600"/>
            <a:ext cx="10969943" cy="381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 baseline="0">
                <a:solidFill>
                  <a:schemeClr val="accent5"/>
                </a:solidFill>
              </a:defRPr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rPr dirty="0"/>
              <a:t>Click to add one-line subtitle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4267200" y="1524000"/>
            <a:ext cx="7312025" cy="4572000"/>
          </a:xfrm>
        </p:spPr>
        <p:txBody>
          <a:bodyPr tIns="1828800"/>
          <a:lstStyle>
            <a:lvl1pPr marL="0" indent="0" algn="ctr"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S WITH DESCRI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09442" y="519237"/>
            <a:ext cx="10969943" cy="4713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ltGray">
          <a:xfrm>
            <a:off x="608013" y="1524000"/>
            <a:ext cx="5312664" cy="3352800"/>
          </a:xfrm>
        </p:spPr>
        <p:txBody>
          <a:bodyPr lIns="0" tIns="914400">
            <a:normAutofit/>
          </a:bodyPr>
          <a:lstStyle>
            <a:lvl1pPr marL="0" indent="0" algn="ctr">
              <a:buNone/>
              <a:defRPr sz="18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ltGray">
          <a:xfrm>
            <a:off x="609440" y="4953000"/>
            <a:ext cx="5312664" cy="1143000"/>
          </a:xfrm>
          <a:noFill/>
        </p:spPr>
        <p:txBody>
          <a:bodyPr lIns="0" tIns="0" rIns="0" bIns="0">
            <a:noAutofit/>
          </a:bodyPr>
          <a:lstStyle>
            <a:lvl1pPr marL="0" indent="0">
              <a:spcBef>
                <a:spcPts val="9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 bwMode="ltGray">
          <a:xfrm>
            <a:off x="6266720" y="1524000"/>
            <a:ext cx="5312664" cy="3352800"/>
          </a:xfrm>
        </p:spPr>
        <p:txBody>
          <a:bodyPr lIns="0" tIns="914400">
            <a:normAutofit/>
          </a:bodyPr>
          <a:lstStyle>
            <a:lvl1pPr marL="0" indent="0" algn="ctr">
              <a:buNone/>
              <a:defRPr sz="18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4"/>
          </p:nvPr>
        </p:nvSpPr>
        <p:spPr bwMode="ltGray">
          <a:xfrm>
            <a:off x="6266720" y="4953000"/>
            <a:ext cx="5312664" cy="1143000"/>
          </a:xfrm>
          <a:noFill/>
        </p:spPr>
        <p:txBody>
          <a:bodyPr lIns="0" tIns="0" rIns="0" bIns="0">
            <a:noAutofit/>
          </a:bodyPr>
          <a:lstStyle>
            <a:lvl1pPr marL="0" indent="0">
              <a:spcBef>
                <a:spcPts val="9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B0D1-A256-4DFA-8583-35D5EE4CD0DF}" type="datetime4">
              <a:rPr lang="en-US" smtClean="0">
                <a:solidFill>
                  <a:srgbClr val="39414D"/>
                </a:solidFill>
              </a:rPr>
              <a:pPr/>
              <a:t>December 18, 2023</a:t>
            </a:fld>
            <a:endParaRPr>
              <a:solidFill>
                <a:srgbClr val="3941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39414D"/>
                </a:solidFill>
              </a:rPr>
              <a:t>Private | Confidential | Internal Use Only </a:t>
            </a:r>
            <a:endParaRPr dirty="0">
              <a:solidFill>
                <a:srgbClr val="3941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B016F8AB-BCEA-4347-8BA6-BE776009BC89}" type="slidenum">
              <a:rPr lang="uk-UA" smtClean="0">
                <a:solidFill>
                  <a:srgbClr val="71797D"/>
                </a:solidFill>
              </a:rPr>
              <a:pPr/>
              <a:t>‹#›</a:t>
            </a:fld>
            <a:endParaRPr lang="uk-UA" dirty="0">
              <a:solidFill>
                <a:srgbClr val="71797D"/>
              </a:solidFill>
            </a:endParaRP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609441" y="990600"/>
            <a:ext cx="10969943" cy="381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 baseline="0">
                <a:solidFill>
                  <a:schemeClr val="accent5"/>
                </a:solidFill>
              </a:defRPr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rPr dirty="0"/>
              <a:t>Click to add one-line subtitle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S WITH DESCRI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ltGray">
          <a:xfrm>
            <a:off x="608013" y="1524000"/>
            <a:ext cx="3429000" cy="2667000"/>
          </a:xfrm>
        </p:spPr>
        <p:txBody>
          <a:bodyPr lIns="0" tIns="457200">
            <a:normAutofit/>
          </a:bodyPr>
          <a:lstStyle>
            <a:lvl1pPr marL="0" indent="0" algn="ctr">
              <a:buNone/>
              <a:defRPr sz="18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ltGray">
          <a:xfrm>
            <a:off x="609440" y="4267200"/>
            <a:ext cx="3429000" cy="1828800"/>
          </a:xfrm>
          <a:noFill/>
        </p:spPr>
        <p:txBody>
          <a:bodyPr lIns="0" tIns="0" rIns="0" bIns="0">
            <a:noAutofit/>
          </a:bodyPr>
          <a:lstStyle>
            <a:lvl1pPr marL="0" indent="0">
              <a:spcBef>
                <a:spcPts val="9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 bwMode="ltGray">
          <a:xfrm>
            <a:off x="4381500" y="1524000"/>
            <a:ext cx="3429000" cy="2667000"/>
          </a:xfrm>
        </p:spPr>
        <p:txBody>
          <a:bodyPr lIns="0" tIns="457200">
            <a:normAutofit/>
          </a:bodyPr>
          <a:lstStyle>
            <a:lvl1pPr marL="0" indent="0" algn="ctr">
              <a:buNone/>
              <a:defRPr sz="18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4"/>
          </p:nvPr>
        </p:nvSpPr>
        <p:spPr bwMode="ltGray">
          <a:xfrm>
            <a:off x="4381500" y="4267200"/>
            <a:ext cx="3429000" cy="1828800"/>
          </a:xfrm>
          <a:noFill/>
        </p:spPr>
        <p:txBody>
          <a:bodyPr lIns="0" tIns="0" rIns="0" bIns="0">
            <a:noAutofit/>
          </a:bodyPr>
          <a:lstStyle>
            <a:lvl1pPr marL="0" indent="0">
              <a:spcBef>
                <a:spcPts val="9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5"/>
          </p:nvPr>
        </p:nvSpPr>
        <p:spPr bwMode="ltGray">
          <a:xfrm>
            <a:off x="8150384" y="1524000"/>
            <a:ext cx="3429000" cy="2667000"/>
          </a:xfrm>
        </p:spPr>
        <p:txBody>
          <a:bodyPr lIns="0" tIns="457200">
            <a:normAutofit/>
          </a:bodyPr>
          <a:lstStyle>
            <a:lvl1pPr marL="0" indent="0" algn="ctr">
              <a:buNone/>
              <a:defRPr sz="18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6"/>
          </p:nvPr>
        </p:nvSpPr>
        <p:spPr bwMode="ltGray">
          <a:xfrm>
            <a:off x="8150384" y="4267200"/>
            <a:ext cx="3429000" cy="1828800"/>
          </a:xfrm>
          <a:noFill/>
        </p:spPr>
        <p:txBody>
          <a:bodyPr lIns="0" tIns="0" rIns="0" bIns="0">
            <a:noAutofit/>
          </a:bodyPr>
          <a:lstStyle>
            <a:lvl1pPr marL="0" indent="0">
              <a:spcBef>
                <a:spcPts val="9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BCA58-86AD-4F40-BF66-913A1183EE47}" type="datetime4">
              <a:rPr lang="en-US" smtClean="0">
                <a:solidFill>
                  <a:srgbClr val="39414D"/>
                </a:solidFill>
              </a:rPr>
              <a:pPr/>
              <a:t>December 18, 2023</a:t>
            </a:fld>
            <a:endParaRPr dirty="0">
              <a:solidFill>
                <a:srgbClr val="3941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39414D"/>
                </a:solidFill>
              </a:rPr>
              <a:t>Private | </a:t>
            </a:r>
            <a:r>
              <a:rPr lang="en-US" dirty="0" err="1">
                <a:solidFill>
                  <a:srgbClr val="39414D"/>
                </a:solidFill>
              </a:rPr>
              <a:t>Confidentia</a:t>
            </a:r>
            <a:endParaRPr dirty="0">
              <a:solidFill>
                <a:srgbClr val="3941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>
                <a:solidFill>
                  <a:srgbClr val="71797D"/>
                </a:solidFill>
              </a:rPr>
              <a:pPr/>
              <a:t>‹#›</a:t>
            </a:fld>
            <a:endParaRPr dirty="0">
              <a:solidFill>
                <a:srgbClr val="71797D"/>
              </a:solidFill>
            </a:endParaRP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609441" y="990600"/>
            <a:ext cx="10969943" cy="381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 baseline="0">
                <a:solidFill>
                  <a:schemeClr val="accent5"/>
                </a:solidFill>
              </a:defRPr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rPr dirty="0"/>
              <a:t>Click to add one-line subtitle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SLATE BG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1663" y="533400"/>
            <a:ext cx="9456737" cy="2286000"/>
          </a:xfrm>
        </p:spPr>
        <p:txBody>
          <a:bodyPr anchor="b" anchorCtr="0">
            <a:noAutofit/>
          </a:bodyPr>
          <a:lstStyle>
            <a:lvl1pPr marL="384038" indent="-384038">
              <a:lnSpc>
                <a:spcPct val="80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“Quote – slate BG slide. Insert quote here.”</a:t>
            </a:r>
            <a:endParaRPr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984249" y="2971800"/>
            <a:ext cx="9074149" cy="13716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000"/>
            </a:lvl1pPr>
            <a:lvl2pPr marL="0" indent="0">
              <a:spcBef>
                <a:spcPts val="0"/>
              </a:spcBef>
              <a:buFontTx/>
              <a:buNone/>
              <a:defRPr sz="2000"/>
            </a:lvl2pPr>
            <a:lvl3pPr marL="0" indent="0">
              <a:spcBef>
                <a:spcPts val="0"/>
              </a:spcBef>
              <a:buFontTx/>
              <a:buNone/>
              <a:defRPr sz="2000"/>
            </a:lvl3pPr>
            <a:lvl4pPr marL="0" indent="0">
              <a:spcBef>
                <a:spcPts val="0"/>
              </a:spcBef>
              <a:buFontTx/>
              <a:buNone/>
              <a:defRPr sz="2000"/>
            </a:lvl4pPr>
            <a:lvl5pPr marL="0" indent="0">
              <a:spcBef>
                <a:spcPts val="0"/>
              </a:spcBef>
              <a:buFontTx/>
              <a:buNone/>
              <a:defRPr sz="2000"/>
            </a:lvl5pPr>
            <a:lvl6pPr marL="0" indent="0">
              <a:spcBef>
                <a:spcPts val="0"/>
              </a:spcBef>
              <a:buFontTx/>
              <a:buNone/>
              <a:defRPr sz="2000"/>
            </a:lvl6pPr>
            <a:lvl7pPr marL="0" indent="0">
              <a:spcBef>
                <a:spcPts val="0"/>
              </a:spcBef>
              <a:buFontTx/>
              <a:buNone/>
              <a:defRPr sz="2000"/>
            </a:lvl7pPr>
            <a:lvl8pPr marL="0" indent="0">
              <a:spcBef>
                <a:spcPts val="0"/>
              </a:spcBef>
              <a:buFontTx/>
              <a:buNone/>
              <a:defRPr sz="2000"/>
            </a:lvl8pPr>
            <a:lvl9pPr marL="0" indent="0">
              <a:spcBef>
                <a:spcPts val="0"/>
              </a:spcBef>
              <a:buFontTx/>
              <a:buNone/>
              <a:defRPr sz="2000"/>
            </a:lvl9pPr>
          </a:lstStyle>
          <a:p>
            <a:r>
              <a:rPr lang="en-US" dirty="0"/>
              <a:t>—Quote attribution — name, title and company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7536">
          <p15:clr>
            <a:srgbClr val="FBAE40"/>
          </p15:clr>
        </p15:guide>
        <p15:guide id="2" pos="144">
          <p15:clr>
            <a:srgbClr val="FBAE40"/>
          </p15:clr>
        </p15:guide>
        <p15:guide id="3" orient="horz" pos="144">
          <p15:clr>
            <a:srgbClr val="FBAE40"/>
          </p15:clr>
        </p15:guide>
        <p15:guide id="4" orient="horz" pos="4176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HITE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1663" y="533400"/>
            <a:ext cx="9456737" cy="2286000"/>
          </a:xfrm>
        </p:spPr>
        <p:txBody>
          <a:bodyPr anchor="b" anchorCtr="0">
            <a:noAutofit/>
          </a:bodyPr>
          <a:lstStyle>
            <a:lvl1pPr marL="384038" indent="-384038">
              <a:lnSpc>
                <a:spcPct val="80000"/>
              </a:lnSpc>
              <a:defRPr sz="60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“Quote – white BG slide. Insert quote here.”</a:t>
            </a:r>
            <a:endParaRPr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1026502" y="2971800"/>
            <a:ext cx="9031897" cy="13716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000" baseline="0"/>
            </a:lvl1pPr>
            <a:lvl2pPr marL="0" indent="0">
              <a:spcBef>
                <a:spcPts val="0"/>
              </a:spcBef>
              <a:buFontTx/>
              <a:buNone/>
              <a:defRPr sz="2000"/>
            </a:lvl2pPr>
            <a:lvl3pPr marL="0" indent="0">
              <a:spcBef>
                <a:spcPts val="0"/>
              </a:spcBef>
              <a:buFontTx/>
              <a:buNone/>
              <a:defRPr sz="2000"/>
            </a:lvl3pPr>
            <a:lvl4pPr marL="0" indent="0">
              <a:spcBef>
                <a:spcPts val="0"/>
              </a:spcBef>
              <a:buFontTx/>
              <a:buNone/>
              <a:defRPr sz="2000"/>
            </a:lvl4pPr>
            <a:lvl5pPr marL="0" indent="0">
              <a:spcBef>
                <a:spcPts val="0"/>
              </a:spcBef>
              <a:buFontTx/>
              <a:buNone/>
              <a:defRPr sz="2000"/>
            </a:lvl5pPr>
            <a:lvl6pPr marL="0" indent="0">
              <a:spcBef>
                <a:spcPts val="0"/>
              </a:spcBef>
              <a:buFontTx/>
              <a:buNone/>
              <a:defRPr sz="2000"/>
            </a:lvl6pPr>
            <a:lvl7pPr marL="0" indent="0">
              <a:spcBef>
                <a:spcPts val="0"/>
              </a:spcBef>
              <a:buFontTx/>
              <a:buNone/>
              <a:defRPr sz="2000"/>
            </a:lvl7pPr>
            <a:lvl8pPr marL="0" indent="0">
              <a:spcBef>
                <a:spcPts val="0"/>
              </a:spcBef>
              <a:buFontTx/>
              <a:buNone/>
              <a:defRPr sz="2000"/>
            </a:lvl8pPr>
            <a:lvl9pPr marL="0" indent="0">
              <a:spcBef>
                <a:spcPts val="0"/>
              </a:spcBef>
              <a:buFontTx/>
              <a:buNone/>
              <a:defRPr sz="2000"/>
            </a:lvl9pPr>
          </a:lstStyle>
          <a:p>
            <a:r>
              <a:rPr lang="en-US" dirty="0"/>
              <a:t>—Quote attribution — name, title and company</a:t>
            </a:r>
          </a:p>
        </p:txBody>
      </p:sp>
      <p:sp>
        <p:nvSpPr>
          <p:cNvPr id="7" name="Snip Single Corner Rectangle 19"/>
          <p:cNvSpPr/>
          <p:nvPr userDrawn="1"/>
        </p:nvSpPr>
        <p:spPr bwMode="ltGray">
          <a:xfrm rot="10800000" flipH="1">
            <a:off x="223381" y="231216"/>
            <a:ext cx="11740019" cy="6405490"/>
          </a:xfrm>
          <a:custGeom>
            <a:avLst/>
            <a:gdLst>
              <a:gd name="connsiteX0" fmla="*/ 0 w 11582400"/>
              <a:gd name="connsiteY0" fmla="*/ 0 h 6172200"/>
              <a:gd name="connsiteX1" fmla="*/ 10553679 w 11582400"/>
              <a:gd name="connsiteY1" fmla="*/ 0 h 6172200"/>
              <a:gd name="connsiteX2" fmla="*/ 11582400 w 11582400"/>
              <a:gd name="connsiteY2" fmla="*/ 1028721 h 6172200"/>
              <a:gd name="connsiteX3" fmla="*/ 11582400 w 11582400"/>
              <a:gd name="connsiteY3" fmla="*/ 6172200 h 6172200"/>
              <a:gd name="connsiteX4" fmla="*/ 0 w 11582400"/>
              <a:gd name="connsiteY4" fmla="*/ 6172200 h 6172200"/>
              <a:gd name="connsiteX5" fmla="*/ 0 w 11582400"/>
              <a:gd name="connsiteY5" fmla="*/ 0 h 6172200"/>
              <a:gd name="connsiteX0" fmla="*/ 0 w 11582400"/>
              <a:gd name="connsiteY0" fmla="*/ 0 h 6172200"/>
              <a:gd name="connsiteX1" fmla="*/ 10869685 w 11582400"/>
              <a:gd name="connsiteY1" fmla="*/ 6723 h 6172200"/>
              <a:gd name="connsiteX2" fmla="*/ 11582400 w 11582400"/>
              <a:gd name="connsiteY2" fmla="*/ 1028721 h 6172200"/>
              <a:gd name="connsiteX3" fmla="*/ 11582400 w 11582400"/>
              <a:gd name="connsiteY3" fmla="*/ 6172200 h 6172200"/>
              <a:gd name="connsiteX4" fmla="*/ 0 w 11582400"/>
              <a:gd name="connsiteY4" fmla="*/ 6172200 h 6172200"/>
              <a:gd name="connsiteX5" fmla="*/ 0 w 11582400"/>
              <a:gd name="connsiteY5" fmla="*/ 0 h 6172200"/>
              <a:gd name="connsiteX0" fmla="*/ 0 w 11609295"/>
              <a:gd name="connsiteY0" fmla="*/ 0 h 6172200"/>
              <a:gd name="connsiteX1" fmla="*/ 10869685 w 11609295"/>
              <a:gd name="connsiteY1" fmla="*/ 6723 h 6172200"/>
              <a:gd name="connsiteX2" fmla="*/ 11609295 w 11609295"/>
              <a:gd name="connsiteY2" fmla="*/ 699268 h 6172200"/>
              <a:gd name="connsiteX3" fmla="*/ 11582400 w 11609295"/>
              <a:gd name="connsiteY3" fmla="*/ 6172200 h 6172200"/>
              <a:gd name="connsiteX4" fmla="*/ 0 w 11609295"/>
              <a:gd name="connsiteY4" fmla="*/ 6172200 h 6172200"/>
              <a:gd name="connsiteX5" fmla="*/ 0 w 11609295"/>
              <a:gd name="connsiteY5" fmla="*/ 0 h 6172200"/>
              <a:gd name="connsiteX0" fmla="*/ 0 w 11609295"/>
              <a:gd name="connsiteY0" fmla="*/ 13448 h 6185648"/>
              <a:gd name="connsiteX1" fmla="*/ 11057944 w 11609295"/>
              <a:gd name="connsiteY1" fmla="*/ 0 h 6185648"/>
              <a:gd name="connsiteX2" fmla="*/ 11609295 w 11609295"/>
              <a:gd name="connsiteY2" fmla="*/ 712716 h 6185648"/>
              <a:gd name="connsiteX3" fmla="*/ 11582400 w 11609295"/>
              <a:gd name="connsiteY3" fmla="*/ 6185648 h 6185648"/>
              <a:gd name="connsiteX4" fmla="*/ 0 w 11609295"/>
              <a:gd name="connsiteY4" fmla="*/ 6185648 h 6185648"/>
              <a:gd name="connsiteX5" fmla="*/ 0 w 11609295"/>
              <a:gd name="connsiteY5" fmla="*/ 13448 h 6185648"/>
              <a:gd name="connsiteX0" fmla="*/ 0 w 11602571"/>
              <a:gd name="connsiteY0" fmla="*/ 13448 h 6185648"/>
              <a:gd name="connsiteX1" fmla="*/ 11057944 w 11602571"/>
              <a:gd name="connsiteY1" fmla="*/ 0 h 6185648"/>
              <a:gd name="connsiteX2" fmla="*/ 11602571 w 11602571"/>
              <a:gd name="connsiteY2" fmla="*/ 578245 h 6185648"/>
              <a:gd name="connsiteX3" fmla="*/ 11582400 w 11602571"/>
              <a:gd name="connsiteY3" fmla="*/ 6185648 h 6185648"/>
              <a:gd name="connsiteX4" fmla="*/ 0 w 11602571"/>
              <a:gd name="connsiteY4" fmla="*/ 6185648 h 6185648"/>
              <a:gd name="connsiteX5" fmla="*/ 0 w 11602571"/>
              <a:gd name="connsiteY5" fmla="*/ 13448 h 6185648"/>
              <a:gd name="connsiteX0" fmla="*/ 0 w 11602571"/>
              <a:gd name="connsiteY0" fmla="*/ 4385 h 6185648"/>
              <a:gd name="connsiteX1" fmla="*/ 11057944 w 11602571"/>
              <a:gd name="connsiteY1" fmla="*/ 0 h 6185648"/>
              <a:gd name="connsiteX2" fmla="*/ 11602571 w 11602571"/>
              <a:gd name="connsiteY2" fmla="*/ 578245 h 6185648"/>
              <a:gd name="connsiteX3" fmla="*/ 11582400 w 11602571"/>
              <a:gd name="connsiteY3" fmla="*/ 6185648 h 6185648"/>
              <a:gd name="connsiteX4" fmla="*/ 0 w 11602571"/>
              <a:gd name="connsiteY4" fmla="*/ 6185648 h 6185648"/>
              <a:gd name="connsiteX5" fmla="*/ 0 w 11602571"/>
              <a:gd name="connsiteY5" fmla="*/ 4385 h 6185648"/>
              <a:gd name="connsiteX0" fmla="*/ 0 w 11602571"/>
              <a:gd name="connsiteY0" fmla="*/ 4385 h 6185648"/>
              <a:gd name="connsiteX1" fmla="*/ 11057944 w 11602571"/>
              <a:gd name="connsiteY1" fmla="*/ 0 h 6185648"/>
              <a:gd name="connsiteX2" fmla="*/ 11602571 w 11602571"/>
              <a:gd name="connsiteY2" fmla="*/ 578245 h 6185648"/>
              <a:gd name="connsiteX3" fmla="*/ 11582400 w 11602571"/>
              <a:gd name="connsiteY3" fmla="*/ 6185648 h 6185648"/>
              <a:gd name="connsiteX4" fmla="*/ 13909 w 11602571"/>
              <a:gd name="connsiteY4" fmla="*/ 6185648 h 6185648"/>
              <a:gd name="connsiteX5" fmla="*/ 0 w 11602571"/>
              <a:gd name="connsiteY5" fmla="*/ 4385 h 6185648"/>
              <a:gd name="connsiteX0" fmla="*/ 0 w 11602571"/>
              <a:gd name="connsiteY0" fmla="*/ 4385 h 6185648"/>
              <a:gd name="connsiteX1" fmla="*/ 11057944 w 11602571"/>
              <a:gd name="connsiteY1" fmla="*/ 0 h 6185648"/>
              <a:gd name="connsiteX2" fmla="*/ 11602571 w 11602571"/>
              <a:gd name="connsiteY2" fmla="*/ 578245 h 6185648"/>
              <a:gd name="connsiteX3" fmla="*/ 11582400 w 11602571"/>
              <a:gd name="connsiteY3" fmla="*/ 6185648 h 6185648"/>
              <a:gd name="connsiteX4" fmla="*/ 9273 w 11602571"/>
              <a:gd name="connsiteY4" fmla="*/ 6181117 h 6185648"/>
              <a:gd name="connsiteX5" fmla="*/ 0 w 11602571"/>
              <a:gd name="connsiteY5" fmla="*/ 4385 h 6185648"/>
              <a:gd name="connsiteX0" fmla="*/ 0 w 11602571"/>
              <a:gd name="connsiteY0" fmla="*/ 4385 h 6190180"/>
              <a:gd name="connsiteX1" fmla="*/ 11057944 w 11602571"/>
              <a:gd name="connsiteY1" fmla="*/ 0 h 6190180"/>
              <a:gd name="connsiteX2" fmla="*/ 11602571 w 11602571"/>
              <a:gd name="connsiteY2" fmla="*/ 578245 h 6190180"/>
              <a:gd name="connsiteX3" fmla="*/ 11582400 w 11602571"/>
              <a:gd name="connsiteY3" fmla="*/ 6185648 h 6190180"/>
              <a:gd name="connsiteX4" fmla="*/ 4637 w 11602571"/>
              <a:gd name="connsiteY4" fmla="*/ 6190180 h 6190180"/>
              <a:gd name="connsiteX5" fmla="*/ 0 w 11602571"/>
              <a:gd name="connsiteY5" fmla="*/ 4385 h 6190180"/>
              <a:gd name="connsiteX0" fmla="*/ 0 w 11607230"/>
              <a:gd name="connsiteY0" fmla="*/ 4385 h 6190180"/>
              <a:gd name="connsiteX1" fmla="*/ 11057944 w 11607230"/>
              <a:gd name="connsiteY1" fmla="*/ 0 h 6190180"/>
              <a:gd name="connsiteX2" fmla="*/ 11602571 w 11607230"/>
              <a:gd name="connsiteY2" fmla="*/ 578245 h 6190180"/>
              <a:gd name="connsiteX3" fmla="*/ 11605582 w 11607230"/>
              <a:gd name="connsiteY3" fmla="*/ 6185649 h 6190180"/>
              <a:gd name="connsiteX4" fmla="*/ 4637 w 11607230"/>
              <a:gd name="connsiteY4" fmla="*/ 6190180 h 6190180"/>
              <a:gd name="connsiteX5" fmla="*/ 0 w 11607230"/>
              <a:gd name="connsiteY5" fmla="*/ 4385 h 6190180"/>
              <a:gd name="connsiteX0" fmla="*/ 0 w 11607731"/>
              <a:gd name="connsiteY0" fmla="*/ 4385 h 6190180"/>
              <a:gd name="connsiteX1" fmla="*/ 11057944 w 11607731"/>
              <a:gd name="connsiteY1" fmla="*/ 0 h 6190180"/>
              <a:gd name="connsiteX2" fmla="*/ 11607207 w 11607731"/>
              <a:gd name="connsiteY2" fmla="*/ 433234 h 6190180"/>
              <a:gd name="connsiteX3" fmla="*/ 11605582 w 11607731"/>
              <a:gd name="connsiteY3" fmla="*/ 6185649 h 6190180"/>
              <a:gd name="connsiteX4" fmla="*/ 4637 w 11607731"/>
              <a:gd name="connsiteY4" fmla="*/ 6190180 h 6190180"/>
              <a:gd name="connsiteX5" fmla="*/ 0 w 11607731"/>
              <a:gd name="connsiteY5" fmla="*/ 4385 h 6190180"/>
              <a:gd name="connsiteX0" fmla="*/ 0 w 11607731"/>
              <a:gd name="connsiteY0" fmla="*/ 4385 h 6190180"/>
              <a:gd name="connsiteX1" fmla="*/ 11141399 w 11607731"/>
              <a:gd name="connsiteY1" fmla="*/ 0 h 6190180"/>
              <a:gd name="connsiteX2" fmla="*/ 11607207 w 11607731"/>
              <a:gd name="connsiteY2" fmla="*/ 433234 h 6190180"/>
              <a:gd name="connsiteX3" fmla="*/ 11605582 w 11607731"/>
              <a:gd name="connsiteY3" fmla="*/ 6185649 h 6190180"/>
              <a:gd name="connsiteX4" fmla="*/ 4637 w 11607731"/>
              <a:gd name="connsiteY4" fmla="*/ 6190180 h 6190180"/>
              <a:gd name="connsiteX5" fmla="*/ 0 w 11607731"/>
              <a:gd name="connsiteY5" fmla="*/ 4385 h 6190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07731" h="6190180">
                <a:moveTo>
                  <a:pt x="0" y="4385"/>
                </a:moveTo>
                <a:lnTo>
                  <a:pt x="11141399" y="0"/>
                </a:lnTo>
                <a:lnTo>
                  <a:pt x="11607207" y="433234"/>
                </a:lnTo>
                <a:cubicBezTo>
                  <a:pt x="11600483" y="2302368"/>
                  <a:pt x="11612306" y="4316515"/>
                  <a:pt x="11605582" y="6185649"/>
                </a:cubicBezTo>
                <a:lnTo>
                  <a:pt x="4637" y="6190180"/>
                </a:lnTo>
                <a:cubicBezTo>
                  <a:pt x="1" y="4129759"/>
                  <a:pt x="4636" y="2064806"/>
                  <a:pt x="0" y="4385"/>
                </a:cubicBezTo>
                <a:close/>
              </a:path>
            </a:pathLst>
          </a:custGeom>
          <a:noFill/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135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-FRAM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ltGray">
          <a:xfrm>
            <a:off x="228600" y="228600"/>
            <a:ext cx="11734800" cy="6400800"/>
          </a:xfrm>
          <a:solidFill>
            <a:schemeClr val="bg2"/>
          </a:solidFill>
        </p:spPr>
        <p:txBody>
          <a:bodyPr lIns="0" tIns="2743200">
            <a:normAutofit/>
          </a:bodyPr>
          <a:lstStyle>
            <a:lvl1pPr marL="0" indent="0" algn="ctr">
              <a:buNone/>
              <a:defRPr sz="18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09600" y="533400"/>
            <a:ext cx="10515600" cy="2362200"/>
          </a:xfrm>
        </p:spPr>
        <p:txBody>
          <a:bodyPr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pPr marL="182875" marR="0" lvl="0" indent="-182875" algn="l" defTabSz="914377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HEAD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DC54-2A66-493A-80B5-8303FBA5D0AD}" type="datetime4">
              <a:rPr lang="en-US" smtClean="0"/>
              <a:t>December 18, 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Private | Confidential | Internal Use Only 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B016F8AB-BCEA-4347-8BA6-BE776009BC89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09442" y="521208"/>
            <a:ext cx="10969943" cy="411480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r>
              <a:rPr dirty="0"/>
              <a:t>Click to add one-line title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1" y="990600"/>
            <a:ext cx="10969943" cy="276999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2000" baseline="0"/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rPr dirty="0"/>
              <a:t>Click to add one-line subtitle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609600" y="1524000"/>
            <a:ext cx="10972800" cy="1469120"/>
          </a:xfrm>
        </p:spPr>
        <p:txBody>
          <a:bodyPr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1522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— 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11143281" y="7733655"/>
            <a:ext cx="914400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endParaRPr lang="en-US" sz="1351">
              <a:solidFill>
                <a:srgbClr val="0081E3"/>
              </a:solidFill>
            </a:endParaRPr>
          </a:p>
        </p:txBody>
      </p:sp>
      <p:sp>
        <p:nvSpPr>
          <p:cNvPr id="16" name="Title 4"/>
          <p:cNvSpPr>
            <a:spLocks noGrp="1"/>
          </p:cNvSpPr>
          <p:nvPr>
            <p:ph type="title" hasCustomPrompt="1"/>
          </p:nvPr>
        </p:nvSpPr>
        <p:spPr>
          <a:xfrm>
            <a:off x="609600" y="1524000"/>
            <a:ext cx="6781800" cy="3086747"/>
          </a:xfrm>
          <a:noFill/>
        </p:spPr>
        <p:txBody>
          <a:bodyPr wrap="square" lIns="0" rIns="0" bIns="0" anchor="b" anchorCtr="0">
            <a:noAutofit/>
          </a:bodyPr>
          <a:lstStyle>
            <a:lvl1pPr>
              <a:lnSpc>
                <a:spcPct val="80000"/>
              </a:lnSpc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slide — </a:t>
            </a:r>
            <a:br>
              <a:rPr lang="en-US" dirty="0"/>
            </a:br>
            <a:r>
              <a:rPr lang="en-US" dirty="0"/>
              <a:t>blue background</a:t>
            </a:r>
            <a:endParaRPr dirty="0"/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4711977"/>
            <a:ext cx="6781800" cy="774423"/>
          </a:xfr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Subtitle here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—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Single Corner Rectangle 19"/>
          <p:cNvSpPr/>
          <p:nvPr userDrawn="1"/>
        </p:nvSpPr>
        <p:spPr bwMode="ltGray">
          <a:xfrm rot="10800000" flipH="1">
            <a:off x="223381" y="231216"/>
            <a:ext cx="11740019" cy="6405490"/>
          </a:xfrm>
          <a:custGeom>
            <a:avLst/>
            <a:gdLst>
              <a:gd name="connsiteX0" fmla="*/ 0 w 11582400"/>
              <a:gd name="connsiteY0" fmla="*/ 0 h 6172200"/>
              <a:gd name="connsiteX1" fmla="*/ 10553679 w 11582400"/>
              <a:gd name="connsiteY1" fmla="*/ 0 h 6172200"/>
              <a:gd name="connsiteX2" fmla="*/ 11582400 w 11582400"/>
              <a:gd name="connsiteY2" fmla="*/ 1028721 h 6172200"/>
              <a:gd name="connsiteX3" fmla="*/ 11582400 w 11582400"/>
              <a:gd name="connsiteY3" fmla="*/ 6172200 h 6172200"/>
              <a:gd name="connsiteX4" fmla="*/ 0 w 11582400"/>
              <a:gd name="connsiteY4" fmla="*/ 6172200 h 6172200"/>
              <a:gd name="connsiteX5" fmla="*/ 0 w 11582400"/>
              <a:gd name="connsiteY5" fmla="*/ 0 h 6172200"/>
              <a:gd name="connsiteX0" fmla="*/ 0 w 11582400"/>
              <a:gd name="connsiteY0" fmla="*/ 0 h 6172200"/>
              <a:gd name="connsiteX1" fmla="*/ 10869685 w 11582400"/>
              <a:gd name="connsiteY1" fmla="*/ 6723 h 6172200"/>
              <a:gd name="connsiteX2" fmla="*/ 11582400 w 11582400"/>
              <a:gd name="connsiteY2" fmla="*/ 1028721 h 6172200"/>
              <a:gd name="connsiteX3" fmla="*/ 11582400 w 11582400"/>
              <a:gd name="connsiteY3" fmla="*/ 6172200 h 6172200"/>
              <a:gd name="connsiteX4" fmla="*/ 0 w 11582400"/>
              <a:gd name="connsiteY4" fmla="*/ 6172200 h 6172200"/>
              <a:gd name="connsiteX5" fmla="*/ 0 w 11582400"/>
              <a:gd name="connsiteY5" fmla="*/ 0 h 6172200"/>
              <a:gd name="connsiteX0" fmla="*/ 0 w 11609295"/>
              <a:gd name="connsiteY0" fmla="*/ 0 h 6172200"/>
              <a:gd name="connsiteX1" fmla="*/ 10869685 w 11609295"/>
              <a:gd name="connsiteY1" fmla="*/ 6723 h 6172200"/>
              <a:gd name="connsiteX2" fmla="*/ 11609295 w 11609295"/>
              <a:gd name="connsiteY2" fmla="*/ 699268 h 6172200"/>
              <a:gd name="connsiteX3" fmla="*/ 11582400 w 11609295"/>
              <a:gd name="connsiteY3" fmla="*/ 6172200 h 6172200"/>
              <a:gd name="connsiteX4" fmla="*/ 0 w 11609295"/>
              <a:gd name="connsiteY4" fmla="*/ 6172200 h 6172200"/>
              <a:gd name="connsiteX5" fmla="*/ 0 w 11609295"/>
              <a:gd name="connsiteY5" fmla="*/ 0 h 6172200"/>
              <a:gd name="connsiteX0" fmla="*/ 0 w 11609295"/>
              <a:gd name="connsiteY0" fmla="*/ 13448 h 6185648"/>
              <a:gd name="connsiteX1" fmla="*/ 11057944 w 11609295"/>
              <a:gd name="connsiteY1" fmla="*/ 0 h 6185648"/>
              <a:gd name="connsiteX2" fmla="*/ 11609295 w 11609295"/>
              <a:gd name="connsiteY2" fmla="*/ 712716 h 6185648"/>
              <a:gd name="connsiteX3" fmla="*/ 11582400 w 11609295"/>
              <a:gd name="connsiteY3" fmla="*/ 6185648 h 6185648"/>
              <a:gd name="connsiteX4" fmla="*/ 0 w 11609295"/>
              <a:gd name="connsiteY4" fmla="*/ 6185648 h 6185648"/>
              <a:gd name="connsiteX5" fmla="*/ 0 w 11609295"/>
              <a:gd name="connsiteY5" fmla="*/ 13448 h 6185648"/>
              <a:gd name="connsiteX0" fmla="*/ 0 w 11602571"/>
              <a:gd name="connsiteY0" fmla="*/ 13448 h 6185648"/>
              <a:gd name="connsiteX1" fmla="*/ 11057944 w 11602571"/>
              <a:gd name="connsiteY1" fmla="*/ 0 h 6185648"/>
              <a:gd name="connsiteX2" fmla="*/ 11602571 w 11602571"/>
              <a:gd name="connsiteY2" fmla="*/ 578245 h 6185648"/>
              <a:gd name="connsiteX3" fmla="*/ 11582400 w 11602571"/>
              <a:gd name="connsiteY3" fmla="*/ 6185648 h 6185648"/>
              <a:gd name="connsiteX4" fmla="*/ 0 w 11602571"/>
              <a:gd name="connsiteY4" fmla="*/ 6185648 h 6185648"/>
              <a:gd name="connsiteX5" fmla="*/ 0 w 11602571"/>
              <a:gd name="connsiteY5" fmla="*/ 13448 h 6185648"/>
              <a:gd name="connsiteX0" fmla="*/ 0 w 11602571"/>
              <a:gd name="connsiteY0" fmla="*/ 4385 h 6185648"/>
              <a:gd name="connsiteX1" fmla="*/ 11057944 w 11602571"/>
              <a:gd name="connsiteY1" fmla="*/ 0 h 6185648"/>
              <a:gd name="connsiteX2" fmla="*/ 11602571 w 11602571"/>
              <a:gd name="connsiteY2" fmla="*/ 578245 h 6185648"/>
              <a:gd name="connsiteX3" fmla="*/ 11582400 w 11602571"/>
              <a:gd name="connsiteY3" fmla="*/ 6185648 h 6185648"/>
              <a:gd name="connsiteX4" fmla="*/ 0 w 11602571"/>
              <a:gd name="connsiteY4" fmla="*/ 6185648 h 6185648"/>
              <a:gd name="connsiteX5" fmla="*/ 0 w 11602571"/>
              <a:gd name="connsiteY5" fmla="*/ 4385 h 6185648"/>
              <a:gd name="connsiteX0" fmla="*/ 0 w 11602571"/>
              <a:gd name="connsiteY0" fmla="*/ 4385 h 6185648"/>
              <a:gd name="connsiteX1" fmla="*/ 11057944 w 11602571"/>
              <a:gd name="connsiteY1" fmla="*/ 0 h 6185648"/>
              <a:gd name="connsiteX2" fmla="*/ 11602571 w 11602571"/>
              <a:gd name="connsiteY2" fmla="*/ 578245 h 6185648"/>
              <a:gd name="connsiteX3" fmla="*/ 11582400 w 11602571"/>
              <a:gd name="connsiteY3" fmla="*/ 6185648 h 6185648"/>
              <a:gd name="connsiteX4" fmla="*/ 13909 w 11602571"/>
              <a:gd name="connsiteY4" fmla="*/ 6185648 h 6185648"/>
              <a:gd name="connsiteX5" fmla="*/ 0 w 11602571"/>
              <a:gd name="connsiteY5" fmla="*/ 4385 h 6185648"/>
              <a:gd name="connsiteX0" fmla="*/ 0 w 11602571"/>
              <a:gd name="connsiteY0" fmla="*/ 4385 h 6185648"/>
              <a:gd name="connsiteX1" fmla="*/ 11057944 w 11602571"/>
              <a:gd name="connsiteY1" fmla="*/ 0 h 6185648"/>
              <a:gd name="connsiteX2" fmla="*/ 11602571 w 11602571"/>
              <a:gd name="connsiteY2" fmla="*/ 578245 h 6185648"/>
              <a:gd name="connsiteX3" fmla="*/ 11582400 w 11602571"/>
              <a:gd name="connsiteY3" fmla="*/ 6185648 h 6185648"/>
              <a:gd name="connsiteX4" fmla="*/ 9273 w 11602571"/>
              <a:gd name="connsiteY4" fmla="*/ 6181117 h 6185648"/>
              <a:gd name="connsiteX5" fmla="*/ 0 w 11602571"/>
              <a:gd name="connsiteY5" fmla="*/ 4385 h 6185648"/>
              <a:gd name="connsiteX0" fmla="*/ 0 w 11602571"/>
              <a:gd name="connsiteY0" fmla="*/ 4385 h 6190180"/>
              <a:gd name="connsiteX1" fmla="*/ 11057944 w 11602571"/>
              <a:gd name="connsiteY1" fmla="*/ 0 h 6190180"/>
              <a:gd name="connsiteX2" fmla="*/ 11602571 w 11602571"/>
              <a:gd name="connsiteY2" fmla="*/ 578245 h 6190180"/>
              <a:gd name="connsiteX3" fmla="*/ 11582400 w 11602571"/>
              <a:gd name="connsiteY3" fmla="*/ 6185648 h 6190180"/>
              <a:gd name="connsiteX4" fmla="*/ 4637 w 11602571"/>
              <a:gd name="connsiteY4" fmla="*/ 6190180 h 6190180"/>
              <a:gd name="connsiteX5" fmla="*/ 0 w 11602571"/>
              <a:gd name="connsiteY5" fmla="*/ 4385 h 6190180"/>
              <a:gd name="connsiteX0" fmla="*/ 0 w 11607230"/>
              <a:gd name="connsiteY0" fmla="*/ 4385 h 6190180"/>
              <a:gd name="connsiteX1" fmla="*/ 11057944 w 11607230"/>
              <a:gd name="connsiteY1" fmla="*/ 0 h 6190180"/>
              <a:gd name="connsiteX2" fmla="*/ 11602571 w 11607230"/>
              <a:gd name="connsiteY2" fmla="*/ 578245 h 6190180"/>
              <a:gd name="connsiteX3" fmla="*/ 11605582 w 11607230"/>
              <a:gd name="connsiteY3" fmla="*/ 6185649 h 6190180"/>
              <a:gd name="connsiteX4" fmla="*/ 4637 w 11607230"/>
              <a:gd name="connsiteY4" fmla="*/ 6190180 h 6190180"/>
              <a:gd name="connsiteX5" fmla="*/ 0 w 11607230"/>
              <a:gd name="connsiteY5" fmla="*/ 4385 h 6190180"/>
              <a:gd name="connsiteX0" fmla="*/ 0 w 11607731"/>
              <a:gd name="connsiteY0" fmla="*/ 4385 h 6190180"/>
              <a:gd name="connsiteX1" fmla="*/ 11057944 w 11607731"/>
              <a:gd name="connsiteY1" fmla="*/ 0 h 6190180"/>
              <a:gd name="connsiteX2" fmla="*/ 11607207 w 11607731"/>
              <a:gd name="connsiteY2" fmla="*/ 433234 h 6190180"/>
              <a:gd name="connsiteX3" fmla="*/ 11605582 w 11607731"/>
              <a:gd name="connsiteY3" fmla="*/ 6185649 h 6190180"/>
              <a:gd name="connsiteX4" fmla="*/ 4637 w 11607731"/>
              <a:gd name="connsiteY4" fmla="*/ 6190180 h 6190180"/>
              <a:gd name="connsiteX5" fmla="*/ 0 w 11607731"/>
              <a:gd name="connsiteY5" fmla="*/ 4385 h 6190180"/>
              <a:gd name="connsiteX0" fmla="*/ 0 w 11607731"/>
              <a:gd name="connsiteY0" fmla="*/ 4385 h 6190180"/>
              <a:gd name="connsiteX1" fmla="*/ 11141399 w 11607731"/>
              <a:gd name="connsiteY1" fmla="*/ 0 h 6190180"/>
              <a:gd name="connsiteX2" fmla="*/ 11607207 w 11607731"/>
              <a:gd name="connsiteY2" fmla="*/ 433234 h 6190180"/>
              <a:gd name="connsiteX3" fmla="*/ 11605582 w 11607731"/>
              <a:gd name="connsiteY3" fmla="*/ 6185649 h 6190180"/>
              <a:gd name="connsiteX4" fmla="*/ 4637 w 11607731"/>
              <a:gd name="connsiteY4" fmla="*/ 6190180 h 6190180"/>
              <a:gd name="connsiteX5" fmla="*/ 0 w 11607731"/>
              <a:gd name="connsiteY5" fmla="*/ 4385 h 6190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07731" h="6190180">
                <a:moveTo>
                  <a:pt x="0" y="4385"/>
                </a:moveTo>
                <a:lnTo>
                  <a:pt x="11141399" y="0"/>
                </a:lnTo>
                <a:lnTo>
                  <a:pt x="11607207" y="433234"/>
                </a:lnTo>
                <a:cubicBezTo>
                  <a:pt x="11600483" y="2302368"/>
                  <a:pt x="11612306" y="4316515"/>
                  <a:pt x="11605582" y="6185649"/>
                </a:cubicBezTo>
                <a:lnTo>
                  <a:pt x="4637" y="6190180"/>
                </a:lnTo>
                <a:cubicBezTo>
                  <a:pt x="1" y="4129759"/>
                  <a:pt x="4636" y="2064806"/>
                  <a:pt x="0" y="4385"/>
                </a:cubicBezTo>
                <a:close/>
              </a:path>
            </a:pathLst>
          </a:custGeom>
          <a:noFill/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1351" dirty="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11143281" y="7733655"/>
            <a:ext cx="914400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endParaRPr lang="en-US" sz="1351">
              <a:solidFill>
                <a:srgbClr val="0081E3"/>
              </a:solidFill>
            </a:endParaRPr>
          </a:p>
        </p:txBody>
      </p:sp>
      <p:sp>
        <p:nvSpPr>
          <p:cNvPr id="16" name="Title 4"/>
          <p:cNvSpPr>
            <a:spLocks noGrp="1"/>
          </p:cNvSpPr>
          <p:nvPr>
            <p:ph type="title" hasCustomPrompt="1"/>
          </p:nvPr>
        </p:nvSpPr>
        <p:spPr>
          <a:xfrm>
            <a:off x="609600" y="1524000"/>
            <a:ext cx="6781800" cy="3086747"/>
          </a:xfrm>
          <a:noFill/>
        </p:spPr>
        <p:txBody>
          <a:bodyPr wrap="square" lIns="0" rIns="0" bIns="0" anchor="b" anchorCtr="0">
            <a:noAutofit/>
          </a:bodyPr>
          <a:lstStyle>
            <a:lvl1pPr>
              <a:lnSpc>
                <a:spcPct val="80000"/>
              </a:lnSpc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Divider slide — </a:t>
            </a:r>
            <a:br>
              <a:rPr lang="en-US" dirty="0"/>
            </a:br>
            <a:r>
              <a:rPr lang="en-US" dirty="0"/>
              <a:t>white background</a:t>
            </a:r>
            <a:endParaRPr dirty="0"/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4711977"/>
            <a:ext cx="6781800" cy="774423"/>
          </a:xfr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Insert Subtitle here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— 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09600" y="5049826"/>
            <a:ext cx="4876800" cy="284174"/>
          </a:xfrm>
        </p:spPr>
        <p:txBody>
          <a:bodyPr vert="horz" lIns="0" tIns="0" rIns="0" bIns="0" rtlCol="0" anchor="t" anchorCtr="0">
            <a:noAutofit/>
          </a:bodyPr>
          <a:lstStyle>
            <a:lvl1pPr marL="0" indent="0">
              <a:lnSpc>
                <a:spcPct val="100000"/>
              </a:lnSpc>
              <a:buNone/>
              <a:defRPr lang="en-US" sz="1600" b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/>
              <a:t>Name Surname</a:t>
            </a:r>
            <a:endParaRPr lang="en-US" dirty="0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7871" y="335280"/>
            <a:ext cx="1911391" cy="731520"/>
          </a:xfrm>
          <a:prstGeom prst="rect">
            <a:avLst/>
          </a:prstGeom>
        </p:spPr>
      </p:pic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3429000"/>
            <a:ext cx="7391400" cy="990600"/>
          </a:xfrm>
        </p:spPr>
        <p:txBody>
          <a:bodyPr anchor="b" anchorCtr="0"/>
          <a:lstStyle>
            <a:lvl1pPr algn="l">
              <a:lnSpc>
                <a:spcPct val="80000"/>
              </a:lnSpc>
              <a:defRPr sz="48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0" y="5354626"/>
            <a:ext cx="4876800" cy="893774"/>
          </a:xfrm>
        </p:spPr>
        <p:txBody>
          <a:bodyPr vert="horz" lIns="0" tIns="0" rIns="0" bIns="0" rtlCol="0" anchor="t" anchorCtr="0">
            <a:noAutofit/>
          </a:bodyPr>
          <a:lstStyle>
            <a:lvl1pPr marL="0" indent="0">
              <a:lnSpc>
                <a:spcPct val="100000"/>
              </a:lnSpc>
              <a:buNone/>
              <a:defRPr lang="en-US" sz="1600" b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Contact information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44">
          <p15:clr>
            <a:srgbClr val="FBAE40"/>
          </p15:clr>
        </p15:guide>
        <p15:guide id="2" orient="horz" pos="144">
          <p15:clr>
            <a:srgbClr val="FBAE40"/>
          </p15:clr>
        </p15:guide>
        <p15:guide id="3" orient="horz" pos="4176">
          <p15:clr>
            <a:srgbClr val="FBAE40"/>
          </p15:clr>
        </p15:guide>
        <p15:guide id="4" pos="753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—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Single Corner Rectangle 19"/>
          <p:cNvSpPr/>
          <p:nvPr userDrawn="1"/>
        </p:nvSpPr>
        <p:spPr bwMode="ltGray">
          <a:xfrm rot="10800000" flipH="1">
            <a:off x="223381" y="231216"/>
            <a:ext cx="11740019" cy="6405490"/>
          </a:xfrm>
          <a:custGeom>
            <a:avLst/>
            <a:gdLst>
              <a:gd name="connsiteX0" fmla="*/ 0 w 11582400"/>
              <a:gd name="connsiteY0" fmla="*/ 0 h 6172200"/>
              <a:gd name="connsiteX1" fmla="*/ 10553679 w 11582400"/>
              <a:gd name="connsiteY1" fmla="*/ 0 h 6172200"/>
              <a:gd name="connsiteX2" fmla="*/ 11582400 w 11582400"/>
              <a:gd name="connsiteY2" fmla="*/ 1028721 h 6172200"/>
              <a:gd name="connsiteX3" fmla="*/ 11582400 w 11582400"/>
              <a:gd name="connsiteY3" fmla="*/ 6172200 h 6172200"/>
              <a:gd name="connsiteX4" fmla="*/ 0 w 11582400"/>
              <a:gd name="connsiteY4" fmla="*/ 6172200 h 6172200"/>
              <a:gd name="connsiteX5" fmla="*/ 0 w 11582400"/>
              <a:gd name="connsiteY5" fmla="*/ 0 h 6172200"/>
              <a:gd name="connsiteX0" fmla="*/ 0 w 11582400"/>
              <a:gd name="connsiteY0" fmla="*/ 0 h 6172200"/>
              <a:gd name="connsiteX1" fmla="*/ 10869685 w 11582400"/>
              <a:gd name="connsiteY1" fmla="*/ 6723 h 6172200"/>
              <a:gd name="connsiteX2" fmla="*/ 11582400 w 11582400"/>
              <a:gd name="connsiteY2" fmla="*/ 1028721 h 6172200"/>
              <a:gd name="connsiteX3" fmla="*/ 11582400 w 11582400"/>
              <a:gd name="connsiteY3" fmla="*/ 6172200 h 6172200"/>
              <a:gd name="connsiteX4" fmla="*/ 0 w 11582400"/>
              <a:gd name="connsiteY4" fmla="*/ 6172200 h 6172200"/>
              <a:gd name="connsiteX5" fmla="*/ 0 w 11582400"/>
              <a:gd name="connsiteY5" fmla="*/ 0 h 6172200"/>
              <a:gd name="connsiteX0" fmla="*/ 0 w 11609295"/>
              <a:gd name="connsiteY0" fmla="*/ 0 h 6172200"/>
              <a:gd name="connsiteX1" fmla="*/ 10869685 w 11609295"/>
              <a:gd name="connsiteY1" fmla="*/ 6723 h 6172200"/>
              <a:gd name="connsiteX2" fmla="*/ 11609295 w 11609295"/>
              <a:gd name="connsiteY2" fmla="*/ 699268 h 6172200"/>
              <a:gd name="connsiteX3" fmla="*/ 11582400 w 11609295"/>
              <a:gd name="connsiteY3" fmla="*/ 6172200 h 6172200"/>
              <a:gd name="connsiteX4" fmla="*/ 0 w 11609295"/>
              <a:gd name="connsiteY4" fmla="*/ 6172200 h 6172200"/>
              <a:gd name="connsiteX5" fmla="*/ 0 w 11609295"/>
              <a:gd name="connsiteY5" fmla="*/ 0 h 6172200"/>
              <a:gd name="connsiteX0" fmla="*/ 0 w 11609295"/>
              <a:gd name="connsiteY0" fmla="*/ 13448 h 6185648"/>
              <a:gd name="connsiteX1" fmla="*/ 11057944 w 11609295"/>
              <a:gd name="connsiteY1" fmla="*/ 0 h 6185648"/>
              <a:gd name="connsiteX2" fmla="*/ 11609295 w 11609295"/>
              <a:gd name="connsiteY2" fmla="*/ 712716 h 6185648"/>
              <a:gd name="connsiteX3" fmla="*/ 11582400 w 11609295"/>
              <a:gd name="connsiteY3" fmla="*/ 6185648 h 6185648"/>
              <a:gd name="connsiteX4" fmla="*/ 0 w 11609295"/>
              <a:gd name="connsiteY4" fmla="*/ 6185648 h 6185648"/>
              <a:gd name="connsiteX5" fmla="*/ 0 w 11609295"/>
              <a:gd name="connsiteY5" fmla="*/ 13448 h 6185648"/>
              <a:gd name="connsiteX0" fmla="*/ 0 w 11602571"/>
              <a:gd name="connsiteY0" fmla="*/ 13448 h 6185648"/>
              <a:gd name="connsiteX1" fmla="*/ 11057944 w 11602571"/>
              <a:gd name="connsiteY1" fmla="*/ 0 h 6185648"/>
              <a:gd name="connsiteX2" fmla="*/ 11602571 w 11602571"/>
              <a:gd name="connsiteY2" fmla="*/ 578245 h 6185648"/>
              <a:gd name="connsiteX3" fmla="*/ 11582400 w 11602571"/>
              <a:gd name="connsiteY3" fmla="*/ 6185648 h 6185648"/>
              <a:gd name="connsiteX4" fmla="*/ 0 w 11602571"/>
              <a:gd name="connsiteY4" fmla="*/ 6185648 h 6185648"/>
              <a:gd name="connsiteX5" fmla="*/ 0 w 11602571"/>
              <a:gd name="connsiteY5" fmla="*/ 13448 h 6185648"/>
              <a:gd name="connsiteX0" fmla="*/ 0 w 11602571"/>
              <a:gd name="connsiteY0" fmla="*/ 4385 h 6185648"/>
              <a:gd name="connsiteX1" fmla="*/ 11057944 w 11602571"/>
              <a:gd name="connsiteY1" fmla="*/ 0 h 6185648"/>
              <a:gd name="connsiteX2" fmla="*/ 11602571 w 11602571"/>
              <a:gd name="connsiteY2" fmla="*/ 578245 h 6185648"/>
              <a:gd name="connsiteX3" fmla="*/ 11582400 w 11602571"/>
              <a:gd name="connsiteY3" fmla="*/ 6185648 h 6185648"/>
              <a:gd name="connsiteX4" fmla="*/ 0 w 11602571"/>
              <a:gd name="connsiteY4" fmla="*/ 6185648 h 6185648"/>
              <a:gd name="connsiteX5" fmla="*/ 0 w 11602571"/>
              <a:gd name="connsiteY5" fmla="*/ 4385 h 6185648"/>
              <a:gd name="connsiteX0" fmla="*/ 0 w 11602571"/>
              <a:gd name="connsiteY0" fmla="*/ 4385 h 6185648"/>
              <a:gd name="connsiteX1" fmla="*/ 11057944 w 11602571"/>
              <a:gd name="connsiteY1" fmla="*/ 0 h 6185648"/>
              <a:gd name="connsiteX2" fmla="*/ 11602571 w 11602571"/>
              <a:gd name="connsiteY2" fmla="*/ 578245 h 6185648"/>
              <a:gd name="connsiteX3" fmla="*/ 11582400 w 11602571"/>
              <a:gd name="connsiteY3" fmla="*/ 6185648 h 6185648"/>
              <a:gd name="connsiteX4" fmla="*/ 13909 w 11602571"/>
              <a:gd name="connsiteY4" fmla="*/ 6185648 h 6185648"/>
              <a:gd name="connsiteX5" fmla="*/ 0 w 11602571"/>
              <a:gd name="connsiteY5" fmla="*/ 4385 h 6185648"/>
              <a:gd name="connsiteX0" fmla="*/ 0 w 11602571"/>
              <a:gd name="connsiteY0" fmla="*/ 4385 h 6185648"/>
              <a:gd name="connsiteX1" fmla="*/ 11057944 w 11602571"/>
              <a:gd name="connsiteY1" fmla="*/ 0 h 6185648"/>
              <a:gd name="connsiteX2" fmla="*/ 11602571 w 11602571"/>
              <a:gd name="connsiteY2" fmla="*/ 578245 h 6185648"/>
              <a:gd name="connsiteX3" fmla="*/ 11582400 w 11602571"/>
              <a:gd name="connsiteY3" fmla="*/ 6185648 h 6185648"/>
              <a:gd name="connsiteX4" fmla="*/ 9273 w 11602571"/>
              <a:gd name="connsiteY4" fmla="*/ 6181117 h 6185648"/>
              <a:gd name="connsiteX5" fmla="*/ 0 w 11602571"/>
              <a:gd name="connsiteY5" fmla="*/ 4385 h 6185648"/>
              <a:gd name="connsiteX0" fmla="*/ 0 w 11602571"/>
              <a:gd name="connsiteY0" fmla="*/ 4385 h 6190180"/>
              <a:gd name="connsiteX1" fmla="*/ 11057944 w 11602571"/>
              <a:gd name="connsiteY1" fmla="*/ 0 h 6190180"/>
              <a:gd name="connsiteX2" fmla="*/ 11602571 w 11602571"/>
              <a:gd name="connsiteY2" fmla="*/ 578245 h 6190180"/>
              <a:gd name="connsiteX3" fmla="*/ 11582400 w 11602571"/>
              <a:gd name="connsiteY3" fmla="*/ 6185648 h 6190180"/>
              <a:gd name="connsiteX4" fmla="*/ 4637 w 11602571"/>
              <a:gd name="connsiteY4" fmla="*/ 6190180 h 6190180"/>
              <a:gd name="connsiteX5" fmla="*/ 0 w 11602571"/>
              <a:gd name="connsiteY5" fmla="*/ 4385 h 6190180"/>
              <a:gd name="connsiteX0" fmla="*/ 0 w 11607230"/>
              <a:gd name="connsiteY0" fmla="*/ 4385 h 6190180"/>
              <a:gd name="connsiteX1" fmla="*/ 11057944 w 11607230"/>
              <a:gd name="connsiteY1" fmla="*/ 0 h 6190180"/>
              <a:gd name="connsiteX2" fmla="*/ 11602571 w 11607230"/>
              <a:gd name="connsiteY2" fmla="*/ 578245 h 6190180"/>
              <a:gd name="connsiteX3" fmla="*/ 11605582 w 11607230"/>
              <a:gd name="connsiteY3" fmla="*/ 6185649 h 6190180"/>
              <a:gd name="connsiteX4" fmla="*/ 4637 w 11607230"/>
              <a:gd name="connsiteY4" fmla="*/ 6190180 h 6190180"/>
              <a:gd name="connsiteX5" fmla="*/ 0 w 11607230"/>
              <a:gd name="connsiteY5" fmla="*/ 4385 h 6190180"/>
              <a:gd name="connsiteX0" fmla="*/ 0 w 11607731"/>
              <a:gd name="connsiteY0" fmla="*/ 4385 h 6190180"/>
              <a:gd name="connsiteX1" fmla="*/ 11057944 w 11607731"/>
              <a:gd name="connsiteY1" fmla="*/ 0 h 6190180"/>
              <a:gd name="connsiteX2" fmla="*/ 11607207 w 11607731"/>
              <a:gd name="connsiteY2" fmla="*/ 433234 h 6190180"/>
              <a:gd name="connsiteX3" fmla="*/ 11605582 w 11607731"/>
              <a:gd name="connsiteY3" fmla="*/ 6185649 h 6190180"/>
              <a:gd name="connsiteX4" fmla="*/ 4637 w 11607731"/>
              <a:gd name="connsiteY4" fmla="*/ 6190180 h 6190180"/>
              <a:gd name="connsiteX5" fmla="*/ 0 w 11607731"/>
              <a:gd name="connsiteY5" fmla="*/ 4385 h 6190180"/>
              <a:gd name="connsiteX0" fmla="*/ 0 w 11607731"/>
              <a:gd name="connsiteY0" fmla="*/ 4385 h 6190180"/>
              <a:gd name="connsiteX1" fmla="*/ 11141399 w 11607731"/>
              <a:gd name="connsiteY1" fmla="*/ 0 h 6190180"/>
              <a:gd name="connsiteX2" fmla="*/ 11607207 w 11607731"/>
              <a:gd name="connsiteY2" fmla="*/ 433234 h 6190180"/>
              <a:gd name="connsiteX3" fmla="*/ 11605582 w 11607731"/>
              <a:gd name="connsiteY3" fmla="*/ 6185649 h 6190180"/>
              <a:gd name="connsiteX4" fmla="*/ 4637 w 11607731"/>
              <a:gd name="connsiteY4" fmla="*/ 6190180 h 6190180"/>
              <a:gd name="connsiteX5" fmla="*/ 0 w 11607731"/>
              <a:gd name="connsiteY5" fmla="*/ 4385 h 6190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07731" h="6190180">
                <a:moveTo>
                  <a:pt x="0" y="4385"/>
                </a:moveTo>
                <a:lnTo>
                  <a:pt x="11141399" y="0"/>
                </a:lnTo>
                <a:lnTo>
                  <a:pt x="11607207" y="433234"/>
                </a:lnTo>
                <a:cubicBezTo>
                  <a:pt x="11600483" y="2302368"/>
                  <a:pt x="11612306" y="4316515"/>
                  <a:pt x="11605582" y="6185649"/>
                </a:cubicBezTo>
                <a:lnTo>
                  <a:pt x="4637" y="6190180"/>
                </a:lnTo>
                <a:cubicBezTo>
                  <a:pt x="1" y="4129759"/>
                  <a:pt x="4636" y="2064806"/>
                  <a:pt x="0" y="4385"/>
                </a:cubicBezTo>
                <a:close/>
              </a:path>
            </a:pathLst>
          </a:custGeom>
          <a:noFill/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1351" dirty="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11143281" y="7733655"/>
            <a:ext cx="914400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endParaRPr lang="en-US" sz="1351">
              <a:solidFill>
                <a:srgbClr val="0081E3"/>
              </a:solidFill>
            </a:endParaRP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09600" y="5049826"/>
            <a:ext cx="4876800" cy="284174"/>
          </a:xfrm>
        </p:spPr>
        <p:txBody>
          <a:bodyPr vert="horz" lIns="0" tIns="0" rIns="0" bIns="0" rtlCol="0" anchor="t" anchorCtr="0">
            <a:noAutofit/>
          </a:bodyPr>
          <a:lstStyle>
            <a:lvl1pPr marL="0" indent="0">
              <a:lnSpc>
                <a:spcPct val="100000"/>
              </a:lnSpc>
              <a:buNone/>
              <a:defRPr lang="en-US" sz="1600" b="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Name Surname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7871" y="335280"/>
            <a:ext cx="1911390" cy="73152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3429000"/>
            <a:ext cx="7391400" cy="990600"/>
          </a:xfrm>
        </p:spPr>
        <p:txBody>
          <a:bodyPr anchor="b" anchorCtr="0"/>
          <a:lstStyle>
            <a:lvl1pPr algn="l">
              <a:lnSpc>
                <a:spcPct val="80000"/>
              </a:lnSpc>
              <a:defRPr sz="4800" b="1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0" y="5354626"/>
            <a:ext cx="4876800" cy="893774"/>
          </a:xfrm>
        </p:spPr>
        <p:txBody>
          <a:bodyPr vert="horz" lIns="0" tIns="0" rIns="0" bIns="0" rtlCol="0" anchor="t" anchorCtr="0">
            <a:noAutofit/>
          </a:bodyPr>
          <a:lstStyle>
            <a:lvl1pPr marL="0" indent="0">
              <a:lnSpc>
                <a:spcPct val="100000"/>
              </a:lnSpc>
              <a:buNone/>
              <a:defRPr lang="en-US" sz="1600" b="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Contact information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WITH LARGE IM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3225" y="5791200"/>
            <a:ext cx="191135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Placeholder 76"/>
          <p:cNvSpPr>
            <a:spLocks noGrp="1"/>
          </p:cNvSpPr>
          <p:nvPr>
            <p:ph type="body" sz="quarter" idx="12"/>
          </p:nvPr>
        </p:nvSpPr>
        <p:spPr>
          <a:xfrm>
            <a:off x="609600" y="3581400"/>
            <a:ext cx="3753268" cy="231678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0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09118" y="3314513"/>
            <a:ext cx="4876800" cy="202169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buNone/>
              <a:defRPr lang="en-US" sz="1600" b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09600" y="1905000"/>
            <a:ext cx="7772882" cy="11430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 baseline="0">
                <a:solidFill>
                  <a:schemeClr val="bg1"/>
                </a:solidFill>
              </a:defRPr>
            </a:lvl1pPr>
            <a:lvl2pPr marL="228595" indent="0">
              <a:buFontTx/>
              <a:buNone/>
              <a:defRPr/>
            </a:lvl2pPr>
            <a:lvl3pPr marL="411469" indent="0">
              <a:buFontTx/>
              <a:buNone/>
              <a:defRPr/>
            </a:lvl3pPr>
            <a:lvl4pPr marL="594345" indent="0">
              <a:buFontTx/>
              <a:buNone/>
              <a:defRPr/>
            </a:lvl4pPr>
            <a:lvl5pPr marL="731501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2" name="Title 1"/>
          <p:cNvSpPr>
            <a:spLocks noGrp="1"/>
          </p:cNvSpPr>
          <p:nvPr>
            <p:ph type="ctrTitle"/>
          </p:nvPr>
        </p:nvSpPr>
        <p:spPr>
          <a:xfrm>
            <a:off x="609118" y="560509"/>
            <a:ext cx="7772882" cy="1268291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8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WITH BLUE BACKGROUN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1638" y="5791200"/>
            <a:ext cx="191135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Placeholder 76"/>
          <p:cNvSpPr>
            <a:spLocks noGrp="1"/>
          </p:cNvSpPr>
          <p:nvPr>
            <p:ph type="body" sz="quarter" idx="12"/>
          </p:nvPr>
        </p:nvSpPr>
        <p:spPr>
          <a:xfrm>
            <a:off x="608787" y="3578322"/>
            <a:ext cx="3753268" cy="231678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0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08305" y="3314513"/>
            <a:ext cx="4876800" cy="202169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buNone/>
              <a:defRPr lang="en-US" sz="1600" b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08786" y="1905000"/>
            <a:ext cx="7773695" cy="11430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 baseline="0">
                <a:solidFill>
                  <a:schemeClr val="bg1"/>
                </a:solidFill>
              </a:defRPr>
            </a:lvl1pPr>
            <a:lvl2pPr marL="228595" indent="0">
              <a:buFontTx/>
              <a:buNone/>
              <a:defRPr/>
            </a:lvl2pPr>
            <a:lvl3pPr marL="411469" indent="0">
              <a:buFontTx/>
              <a:buNone/>
              <a:defRPr/>
            </a:lvl3pPr>
            <a:lvl4pPr marL="594345" indent="0">
              <a:buFontTx/>
              <a:buNone/>
              <a:defRPr/>
            </a:lvl4pPr>
            <a:lvl5pPr marL="731501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2" name="Title 1"/>
          <p:cNvSpPr>
            <a:spLocks noGrp="1"/>
          </p:cNvSpPr>
          <p:nvPr>
            <p:ph type="ctrTitle"/>
          </p:nvPr>
        </p:nvSpPr>
        <p:spPr>
          <a:xfrm>
            <a:off x="608304" y="560509"/>
            <a:ext cx="7773695" cy="1268291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8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WITH LOWER IM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12188825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13963" y="149225"/>
            <a:ext cx="191135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76"/>
          <p:cNvSpPr>
            <a:spLocks noGrp="1"/>
          </p:cNvSpPr>
          <p:nvPr>
            <p:ph type="body" sz="quarter" idx="12"/>
          </p:nvPr>
        </p:nvSpPr>
        <p:spPr>
          <a:xfrm>
            <a:off x="9213937" y="2252082"/>
            <a:ext cx="2590800" cy="186318"/>
          </a:xfrm>
        </p:spPr>
        <p:txBody>
          <a:bodyPr anchor="ctr">
            <a:noAutofit/>
          </a:bodyPr>
          <a:lstStyle>
            <a:lvl1pPr marL="0" indent="0" algn="r">
              <a:lnSpc>
                <a:spcPct val="100000"/>
              </a:lnSpc>
              <a:buNone/>
              <a:defRPr sz="10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8680537" y="1944017"/>
            <a:ext cx="3124200" cy="243495"/>
          </a:xfrm>
        </p:spPr>
        <p:txBody>
          <a:bodyPr rtlCol="0">
            <a:noAutofit/>
          </a:bodyPr>
          <a:lstStyle>
            <a:lvl1pPr marL="0" indent="0" algn="r">
              <a:lnSpc>
                <a:spcPct val="100000"/>
              </a:lnSpc>
              <a:spcBef>
                <a:spcPct val="0"/>
              </a:spcBef>
              <a:buNone/>
              <a:defRPr lang="en-US" sz="1600" b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57200" y="1905000"/>
            <a:ext cx="7772400" cy="6858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 baseline="0">
                <a:solidFill>
                  <a:schemeClr val="accent5"/>
                </a:solidFill>
              </a:defRPr>
            </a:lvl1pPr>
            <a:lvl2pPr marL="228595" indent="0">
              <a:buFontTx/>
              <a:buNone/>
              <a:defRPr/>
            </a:lvl2pPr>
            <a:lvl3pPr marL="411469" indent="0">
              <a:buFontTx/>
              <a:buNone/>
              <a:defRPr/>
            </a:lvl3pPr>
            <a:lvl4pPr marL="594345" indent="0">
              <a:buFontTx/>
              <a:buNone/>
              <a:defRPr/>
            </a:lvl4pPr>
            <a:lvl5pPr marL="731501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56718" y="560509"/>
            <a:ext cx="7772400" cy="1268291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800" b="1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FLOW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521208"/>
            <a:ext cx="10969943" cy="411480"/>
          </a:xfrm>
        </p:spPr>
        <p:txBody>
          <a:bodyPr/>
          <a:lstStyle>
            <a:lvl1pPr>
              <a:defRPr sz="3000" baseline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09441" y="980728"/>
            <a:ext cx="10969943" cy="381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 baseline="0">
                <a:solidFill>
                  <a:schemeClr val="accent5"/>
                </a:solidFill>
              </a:defRPr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12062" y="1484784"/>
            <a:ext cx="10967322" cy="4558768"/>
          </a:xfrm>
        </p:spPr>
        <p:txBody>
          <a:bodyPr numCol="3" spcCol="540000"/>
          <a:lstStyle>
            <a:lvl1pPr marL="0" indent="0">
              <a:buNone/>
              <a:defRPr sz="1600" b="1">
                <a:solidFill>
                  <a:schemeClr val="tx2"/>
                </a:solidFill>
              </a:defRPr>
            </a:lvl1pPr>
            <a:lvl2pPr marL="0" indent="0" algn="l">
              <a:buNone/>
              <a:tabLst/>
              <a:defRPr sz="1200"/>
            </a:lvl2pPr>
            <a:lvl3pPr marL="0" indent="-180000">
              <a:buClr>
                <a:schemeClr val="tx2"/>
              </a:buClr>
              <a:buFont typeface="Wingdings" charset="2"/>
              <a:buChar char="§"/>
              <a:tabLst/>
              <a:defRPr sz="1200"/>
            </a:lvl3pPr>
            <a:lvl4pPr marL="360000" indent="-180000">
              <a:buClr>
                <a:schemeClr val="bg2"/>
              </a:buClr>
              <a:buFont typeface="Wingdings" charset="2"/>
              <a:buChar char="§"/>
              <a:tabLst/>
              <a:defRPr sz="1200"/>
            </a:lvl4pPr>
            <a:lvl5pPr marL="540000" indent="-180000">
              <a:buClr>
                <a:schemeClr val="bg2"/>
              </a:buClr>
              <a:buFont typeface="Wingdings" charset="2"/>
              <a:buChar char="§"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1F781-4A15-CD40-8BC7-2A1570CB93C5}" type="datetime3">
              <a:rPr lang="en-GB">
                <a:solidFill>
                  <a:srgbClr val="0081E3"/>
                </a:solidFill>
              </a:rPr>
              <a:pPr>
                <a:defRPr/>
              </a:pPr>
              <a:t>18 December, 2023</a:t>
            </a:fld>
            <a:endParaRPr>
              <a:solidFill>
                <a:srgbClr val="0081E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>
                <a:solidFill>
                  <a:srgbClr val="0081E3"/>
                </a:solidFill>
              </a:rPr>
              <a:t>Private | Confidential | Internal Use Only </a:t>
            </a:r>
            <a:endParaRPr>
              <a:solidFill>
                <a:srgbClr val="0081E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mtClean="0">
                <a:solidFill>
                  <a:schemeClr val="accent5"/>
                </a:solidFill>
              </a:defRPr>
            </a:lvl1pPr>
          </a:lstStyle>
          <a:p>
            <a:pPr>
              <a:defRPr/>
            </a:pPr>
            <a:fld id="{7CED81C7-3F2F-A545-A9C1-64C62A431287}" type="slidenum">
              <a:rPr lang="uk-UA">
                <a:solidFill>
                  <a:srgbClr val="71797D"/>
                </a:solidFill>
              </a:rPr>
              <a:pPr>
                <a:defRPr/>
              </a:pPr>
              <a:t>‹#›</a:t>
            </a:fld>
            <a:endParaRPr lang="uk-UA" dirty="0">
              <a:solidFill>
                <a:srgbClr val="71797D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442" y="521208"/>
            <a:ext cx="10969943" cy="41148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09441" y="990600"/>
            <a:ext cx="10969943" cy="381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 baseline="0">
                <a:solidFill>
                  <a:schemeClr val="accent5"/>
                </a:solidFill>
              </a:defRPr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609600" y="1524000"/>
            <a:ext cx="109728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19BAE-462F-BE45-A42B-E3D348A0632E}" type="datetime3">
              <a:rPr lang="en-GB">
                <a:solidFill>
                  <a:srgbClr val="0081E3"/>
                </a:solidFill>
              </a:rPr>
              <a:pPr>
                <a:defRPr/>
              </a:pPr>
              <a:t>18 December, 2023</a:t>
            </a:fld>
            <a:endParaRPr>
              <a:solidFill>
                <a:srgbClr val="0081E3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>
                <a:solidFill>
                  <a:srgbClr val="0081E3"/>
                </a:solidFill>
              </a:rPr>
              <a:t>Private | Confidential | Internal Use Only </a:t>
            </a:r>
            <a:endParaRPr>
              <a:solidFill>
                <a:srgbClr val="0081E3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mtClean="0">
                <a:solidFill>
                  <a:schemeClr val="accent5"/>
                </a:solidFill>
              </a:defRPr>
            </a:lvl1pPr>
          </a:lstStyle>
          <a:p>
            <a:pPr>
              <a:defRPr/>
            </a:pPr>
            <a:fld id="{71999E1E-CE6C-4B40-A20C-38E6E2AA2845}" type="slidenum">
              <a:rPr lang="uk-UA">
                <a:solidFill>
                  <a:srgbClr val="71797D"/>
                </a:solidFill>
              </a:rPr>
              <a:pPr>
                <a:defRPr/>
              </a:pPr>
              <a:t>‹#›</a:t>
            </a:fld>
            <a:endParaRPr lang="uk-UA" dirty="0">
              <a:solidFill>
                <a:srgbClr val="71797D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2 CO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442" y="521208"/>
            <a:ext cx="10969943" cy="41148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09441" y="990600"/>
            <a:ext cx="10969943" cy="381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 baseline="0">
                <a:solidFill>
                  <a:schemeClr val="accent5"/>
                </a:solidFill>
              </a:defRPr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609600" y="1524000"/>
            <a:ext cx="5181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6394471" y="1524000"/>
            <a:ext cx="5181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FD9C2-2F86-2446-911F-5258AF9B77DF}" type="datetime3">
              <a:rPr lang="en-GB">
                <a:solidFill>
                  <a:srgbClr val="0081E3"/>
                </a:solidFill>
              </a:rPr>
              <a:pPr>
                <a:defRPr/>
              </a:pPr>
              <a:t>18 December, 2023</a:t>
            </a:fld>
            <a:endParaRPr>
              <a:solidFill>
                <a:srgbClr val="0081E3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>
                <a:solidFill>
                  <a:srgbClr val="0081E3"/>
                </a:solidFill>
              </a:rPr>
              <a:t>Private | Confidential | Internal Use Only </a:t>
            </a:r>
            <a:endParaRPr>
              <a:solidFill>
                <a:srgbClr val="0081E3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mtClean="0">
                <a:solidFill>
                  <a:schemeClr val="accent5"/>
                </a:solidFill>
              </a:defRPr>
            </a:lvl1pPr>
          </a:lstStyle>
          <a:p>
            <a:pPr>
              <a:defRPr/>
            </a:pPr>
            <a:fld id="{A5F3B5BA-D764-694E-8D55-09E89F73869B}" type="slidenum">
              <a:rPr lang="uk-UA">
                <a:solidFill>
                  <a:srgbClr val="71797D"/>
                </a:solidFill>
              </a:rPr>
              <a:pPr>
                <a:defRPr/>
              </a:pPr>
              <a:t>‹#›</a:t>
            </a:fld>
            <a:endParaRPr lang="uk-UA" dirty="0">
              <a:solidFill>
                <a:srgbClr val="71797D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DC54-2A66-493A-80B5-8303FBA5D0AD}" type="datetime4">
              <a:rPr lang="en-US" smtClean="0"/>
              <a:t>December 18, 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Private | Confidential | Internal Use Only 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B016F8AB-BCEA-4347-8BA6-BE776009BC89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09442" y="521208"/>
            <a:ext cx="10969943" cy="411480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r>
              <a:rPr dirty="0"/>
              <a:t>Click to add one-line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609600" y="1524000"/>
            <a:ext cx="10972800" cy="1469120"/>
          </a:xfrm>
        </p:spPr>
        <p:txBody>
          <a:bodyPr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6970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2 COL TEXT +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442" y="521208"/>
            <a:ext cx="10969943" cy="41148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09441" y="990600"/>
            <a:ext cx="10969943" cy="381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 baseline="0">
                <a:solidFill>
                  <a:schemeClr val="accent5"/>
                </a:solidFill>
              </a:defRPr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609600" y="2057400"/>
            <a:ext cx="51816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6394471" y="2057400"/>
            <a:ext cx="51816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6383007" y="1524000"/>
            <a:ext cx="5181600" cy="381000"/>
          </a:xfrm>
        </p:spPr>
        <p:txBody>
          <a:bodyPr>
            <a:normAutofit/>
          </a:bodyPr>
          <a:lstStyle>
            <a:lvl1pPr marL="182875" marR="0" indent="-182875" algn="l" defTabSz="914377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" charset="2"/>
              <a:buNone/>
              <a:tabLst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609441" y="1524000"/>
            <a:ext cx="5181600" cy="381000"/>
          </a:xfrm>
        </p:spPr>
        <p:txBody>
          <a:bodyPr>
            <a:normAutofit/>
          </a:bodyPr>
          <a:lstStyle>
            <a:lvl1pPr marL="182875" marR="0" indent="-182875" algn="l" defTabSz="914377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" charset="2"/>
              <a:buNone/>
              <a:tabLst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8ACCD-35EB-6642-A8A5-46FC9840691A}" type="datetime3">
              <a:rPr lang="en-GB">
                <a:solidFill>
                  <a:srgbClr val="0081E3"/>
                </a:solidFill>
              </a:rPr>
              <a:pPr>
                <a:defRPr/>
              </a:pPr>
              <a:t>18 December, 2023</a:t>
            </a:fld>
            <a:endParaRPr>
              <a:solidFill>
                <a:srgbClr val="0081E3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>
                <a:solidFill>
                  <a:srgbClr val="0081E3"/>
                </a:solidFill>
              </a:rPr>
              <a:t>Private | Confidential | Internal Use Only </a:t>
            </a:r>
            <a:endParaRPr>
              <a:solidFill>
                <a:srgbClr val="0081E3"/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mtClean="0">
                <a:solidFill>
                  <a:schemeClr val="accent5"/>
                </a:solidFill>
              </a:defRPr>
            </a:lvl1pPr>
          </a:lstStyle>
          <a:p>
            <a:pPr>
              <a:defRPr/>
            </a:pPr>
            <a:fld id="{09405C1F-D0D4-0145-A857-4B3217C3DBDA}" type="slidenum">
              <a:rPr lang="uk-UA">
                <a:solidFill>
                  <a:srgbClr val="71797D"/>
                </a:solidFill>
              </a:rPr>
              <a:pPr>
                <a:defRPr/>
              </a:pPr>
              <a:t>‹#›</a:t>
            </a:fld>
            <a:endParaRPr lang="uk-UA" dirty="0">
              <a:solidFill>
                <a:srgbClr val="71797D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3 CO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442" y="521208"/>
            <a:ext cx="10969943" cy="41148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09441" y="990600"/>
            <a:ext cx="10969943" cy="381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 baseline="0">
                <a:solidFill>
                  <a:schemeClr val="accent5"/>
                </a:solidFill>
              </a:defRPr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609600" y="1524000"/>
            <a:ext cx="3438345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4375320" y="1524000"/>
            <a:ext cx="3438345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8141039" y="1524000"/>
            <a:ext cx="3438345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C7357-AE06-834C-B3A1-35FD0728172B}" type="datetime3">
              <a:rPr lang="en-GB">
                <a:solidFill>
                  <a:srgbClr val="0081E3"/>
                </a:solidFill>
              </a:rPr>
              <a:pPr>
                <a:defRPr/>
              </a:pPr>
              <a:t>18 December, 2023</a:t>
            </a:fld>
            <a:endParaRPr>
              <a:solidFill>
                <a:srgbClr val="0081E3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>
                <a:solidFill>
                  <a:srgbClr val="0081E3"/>
                </a:solidFill>
              </a:rPr>
              <a:t>Private | Confidential | Internal Use Only </a:t>
            </a:r>
            <a:endParaRPr>
              <a:solidFill>
                <a:srgbClr val="0081E3"/>
              </a:solidFill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 smtClean="0">
                <a:solidFill>
                  <a:schemeClr val="accent5"/>
                </a:solidFill>
              </a:defRPr>
            </a:lvl1pPr>
          </a:lstStyle>
          <a:p>
            <a:pPr>
              <a:defRPr/>
            </a:pPr>
            <a:fld id="{4D2DF056-ED5F-FE44-9F1A-A5D7866B25A9}" type="slidenum">
              <a:rPr lang="uk-UA">
                <a:solidFill>
                  <a:srgbClr val="71797D"/>
                </a:solidFill>
              </a:rPr>
              <a:pPr>
                <a:defRPr/>
              </a:pPr>
              <a:t>‹#›</a:t>
            </a:fld>
            <a:endParaRPr lang="uk-UA" dirty="0">
              <a:solidFill>
                <a:srgbClr val="71797D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442" y="521208"/>
            <a:ext cx="10969943" cy="41148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09441" y="990600"/>
            <a:ext cx="10969943" cy="381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 baseline="0">
                <a:solidFill>
                  <a:schemeClr val="accent5"/>
                </a:solidFill>
              </a:defRPr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09600" y="1524000"/>
            <a:ext cx="10972800" cy="4572000"/>
          </a:xfrm>
        </p:spPr>
        <p:txBody>
          <a:bodyPr tIns="1828800" rtlCol="0">
            <a:noAutofit/>
          </a:bodyPr>
          <a:lstStyle>
            <a:lvl1pPr marL="0" indent="0" algn="ctr">
              <a:buNone/>
              <a:defRPr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61575-AB6A-654C-AE3F-1FC0FF5D6CBD}" type="datetime3">
              <a:rPr lang="en-GB">
                <a:solidFill>
                  <a:srgbClr val="0081E3"/>
                </a:solidFill>
              </a:rPr>
              <a:pPr>
                <a:defRPr/>
              </a:pPr>
              <a:t>18 December, 2023</a:t>
            </a:fld>
            <a:endParaRPr>
              <a:solidFill>
                <a:srgbClr val="0081E3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>
                <a:solidFill>
                  <a:srgbClr val="0081E3"/>
                </a:solidFill>
              </a:rPr>
              <a:t>Private | Confidential | Internal Use Only </a:t>
            </a:r>
            <a:endParaRPr>
              <a:solidFill>
                <a:srgbClr val="0081E3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mtClean="0">
                <a:solidFill>
                  <a:schemeClr val="accent5"/>
                </a:solidFill>
              </a:defRPr>
            </a:lvl1pPr>
          </a:lstStyle>
          <a:p>
            <a:pPr>
              <a:defRPr/>
            </a:pPr>
            <a:fld id="{C11F961E-4617-7744-B85C-922AC9E3FEB2}" type="slidenum">
              <a:rPr lang="uk-UA">
                <a:solidFill>
                  <a:srgbClr val="71797D"/>
                </a:solidFill>
              </a:rPr>
              <a:pPr>
                <a:defRPr/>
              </a:pPr>
              <a:t>‹#›</a:t>
            </a:fld>
            <a:endParaRPr lang="uk-UA" dirty="0">
              <a:solidFill>
                <a:srgbClr val="71797D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521208"/>
            <a:ext cx="10969943" cy="41148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09441" y="990600"/>
            <a:ext cx="10969943" cy="381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 baseline="0">
                <a:solidFill>
                  <a:schemeClr val="accent5"/>
                </a:solidFill>
              </a:defRPr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1524000"/>
            <a:ext cx="5333999" cy="32004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8400" y="1524000"/>
            <a:ext cx="5334000" cy="32004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09600" y="1906552"/>
            <a:ext cx="5333999" cy="4189448"/>
          </a:xfrm>
        </p:spPr>
        <p:txBody>
          <a:bodyPr tIns="1463040" rtlCol="0">
            <a:noAutofit/>
          </a:bodyPr>
          <a:lstStyle>
            <a:lvl1pPr marL="0" indent="0" algn="ctr">
              <a:buNone/>
              <a:defRPr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248400" y="1906552"/>
            <a:ext cx="5330984" cy="4189448"/>
          </a:xfrm>
        </p:spPr>
        <p:txBody>
          <a:bodyPr tIns="1463040" rtlCol="0">
            <a:noAutofit/>
          </a:bodyPr>
          <a:lstStyle>
            <a:lvl1pPr marL="0" indent="0" algn="ctr">
              <a:buNone/>
              <a:defRPr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6E013-ACB4-084A-9A0B-BB792F61495B}" type="datetime3">
              <a:rPr lang="en-GB">
                <a:solidFill>
                  <a:srgbClr val="0081E3"/>
                </a:solidFill>
              </a:rPr>
              <a:pPr>
                <a:defRPr/>
              </a:pPr>
              <a:t>18 December, 2023</a:t>
            </a:fld>
            <a:endParaRPr>
              <a:solidFill>
                <a:srgbClr val="0081E3"/>
              </a:solidFill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>
                <a:solidFill>
                  <a:srgbClr val="0081E3"/>
                </a:solidFill>
              </a:rPr>
              <a:t>Private | Confidential | Internal Use Only </a:t>
            </a:r>
            <a:endParaRPr>
              <a:solidFill>
                <a:srgbClr val="0081E3"/>
              </a:solidFill>
            </a:endParaRP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mtClean="0">
                <a:solidFill>
                  <a:schemeClr val="accent5"/>
                </a:solidFill>
              </a:defRPr>
            </a:lvl1pPr>
          </a:lstStyle>
          <a:p>
            <a:pPr>
              <a:defRPr/>
            </a:pPr>
            <a:fld id="{4E1A6F93-5F8F-1D4A-9340-358C18815AEA}" type="slidenum">
              <a:rPr lang="uk-UA">
                <a:solidFill>
                  <a:srgbClr val="71797D"/>
                </a:solidFill>
              </a:rPr>
              <a:pPr>
                <a:defRPr/>
              </a:pPr>
              <a:t>‹#›</a:t>
            </a:fld>
            <a:endParaRPr lang="uk-UA" dirty="0">
              <a:solidFill>
                <a:srgbClr val="71797D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IMAGE WITH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ltGray">
          <a:xfrm>
            <a:off x="8153400" y="1524000"/>
            <a:ext cx="3425984" cy="4572000"/>
          </a:xfrm>
          <a:solidFill>
            <a:schemeClr val="bg1"/>
          </a:solidFill>
        </p:spPr>
        <p:txBody>
          <a:bodyPr>
            <a:noAutofit/>
          </a:bodyPr>
          <a:lstStyle>
            <a:lvl1pPr marL="342900" indent="-342900">
              <a:spcBef>
                <a:spcPts val="900"/>
              </a:spcBef>
              <a:buFont typeface="Wingdings" charset="2"/>
              <a:buChar char="§"/>
              <a:defRPr sz="1600" baseline="0">
                <a:solidFill>
                  <a:schemeClr val="tx1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09441" y="990600"/>
            <a:ext cx="10969943" cy="381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 baseline="0">
                <a:solidFill>
                  <a:schemeClr val="accent5"/>
                </a:solidFill>
              </a:defRPr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09600" y="1524000"/>
            <a:ext cx="7312025" cy="4572000"/>
          </a:xfrm>
        </p:spPr>
        <p:txBody>
          <a:bodyPr tIns="1828800" rtlCol="0">
            <a:noAutofit/>
          </a:bodyPr>
          <a:lstStyle>
            <a:lvl1pPr marL="0" indent="0" algn="ctr">
              <a:buNone/>
              <a:defRPr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47251-8AA8-C842-B2FF-184045F7D3A8}" type="datetime3">
              <a:rPr lang="en-GB">
                <a:solidFill>
                  <a:srgbClr val="0081E3"/>
                </a:solidFill>
              </a:rPr>
              <a:pPr>
                <a:defRPr/>
              </a:pPr>
              <a:t>18 December, 2023</a:t>
            </a:fld>
            <a:endParaRPr>
              <a:solidFill>
                <a:srgbClr val="0081E3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>
                <a:solidFill>
                  <a:srgbClr val="0081E3"/>
                </a:solidFill>
              </a:rPr>
              <a:t>Private | Confidential | Internal Use Only </a:t>
            </a:r>
            <a:endParaRPr>
              <a:solidFill>
                <a:srgbClr val="0081E3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mtClean="0">
                <a:solidFill>
                  <a:schemeClr val="accent5"/>
                </a:solidFill>
              </a:defRPr>
            </a:lvl1pPr>
          </a:lstStyle>
          <a:p>
            <a:pPr>
              <a:defRPr/>
            </a:pPr>
            <a:fld id="{1DE3C767-223D-F941-B3D8-59B39E7B2F04}" type="slidenum">
              <a:rPr lang="uk-UA">
                <a:solidFill>
                  <a:srgbClr val="71797D"/>
                </a:solidFill>
              </a:rPr>
              <a:pPr>
                <a:defRPr/>
              </a:pPr>
              <a:t>‹#›</a:t>
            </a:fld>
            <a:endParaRPr lang="uk-UA" dirty="0">
              <a:solidFill>
                <a:srgbClr val="71797D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RIGHT WITH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1" y="1524000"/>
            <a:ext cx="3429159" cy="4571999"/>
          </a:xfrm>
          <a:noFill/>
        </p:spPr>
        <p:txBody>
          <a:bodyPr>
            <a:noAutofit/>
          </a:bodyPr>
          <a:lstStyle>
            <a:lvl1pPr marL="285750" indent="-285750">
              <a:spcBef>
                <a:spcPts val="900"/>
              </a:spcBef>
              <a:buFont typeface="Wingdings" charset="2"/>
              <a:buChar char="§"/>
              <a:defRPr sz="1600">
                <a:solidFill>
                  <a:schemeClr val="tx1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7"/>
          <p:cNvSpPr>
            <a:spLocks noGrp="1"/>
          </p:cNvSpPr>
          <p:nvPr>
            <p:ph type="title"/>
          </p:nvPr>
        </p:nvSpPr>
        <p:spPr>
          <a:xfrm>
            <a:off x="609442" y="519237"/>
            <a:ext cx="10969943" cy="4713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09441" y="990600"/>
            <a:ext cx="10969943" cy="381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 baseline="0">
                <a:solidFill>
                  <a:schemeClr val="accent5"/>
                </a:solidFill>
              </a:defRPr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4267200" y="1524000"/>
            <a:ext cx="7312025" cy="4572000"/>
          </a:xfrm>
        </p:spPr>
        <p:txBody>
          <a:bodyPr tIns="1828800" rtlCol="0">
            <a:noAutofit/>
          </a:bodyPr>
          <a:lstStyle>
            <a:lvl1pPr marL="0" indent="0" algn="ctr">
              <a:buNone/>
              <a:defRPr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5FA1F-354A-9F4B-A316-DB7A56A1BB6E}" type="datetime3">
              <a:rPr lang="en-GB">
                <a:solidFill>
                  <a:srgbClr val="0081E3"/>
                </a:solidFill>
              </a:rPr>
              <a:pPr>
                <a:defRPr/>
              </a:pPr>
              <a:t>18 December, 2023</a:t>
            </a:fld>
            <a:endParaRPr>
              <a:solidFill>
                <a:srgbClr val="0081E3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>
                <a:solidFill>
                  <a:srgbClr val="0081E3"/>
                </a:solidFill>
              </a:rPr>
              <a:t>Private | Confidential | Internal Use Only </a:t>
            </a:r>
            <a:endParaRPr>
              <a:solidFill>
                <a:srgbClr val="0081E3"/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mtClean="0">
                <a:solidFill>
                  <a:schemeClr val="accent5"/>
                </a:solidFill>
              </a:defRPr>
            </a:lvl1pPr>
          </a:lstStyle>
          <a:p>
            <a:pPr>
              <a:defRPr/>
            </a:pPr>
            <a:fld id="{7D76ECE8-05AD-DB49-BCC0-8F5AAD244B84}" type="slidenum">
              <a:rPr lang="uk-UA">
                <a:solidFill>
                  <a:srgbClr val="71797D"/>
                </a:solidFill>
              </a:rPr>
              <a:pPr>
                <a:defRPr/>
              </a:pPr>
              <a:t>‹#›</a:t>
            </a:fld>
            <a:endParaRPr lang="uk-UA" dirty="0">
              <a:solidFill>
                <a:srgbClr val="71797D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S WITH DESCRI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09442" y="519237"/>
            <a:ext cx="10969943" cy="4713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ltGray">
          <a:xfrm>
            <a:off x="608013" y="1524000"/>
            <a:ext cx="5312664" cy="3352800"/>
          </a:xfrm>
        </p:spPr>
        <p:txBody>
          <a:bodyPr tIns="914400" rtlCol="0">
            <a:normAutofit/>
          </a:bodyPr>
          <a:lstStyle>
            <a:lvl1pPr marL="0" indent="0" algn="ctr">
              <a:buNone/>
              <a:defRPr sz="18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ltGray">
          <a:xfrm>
            <a:off x="609440" y="4953000"/>
            <a:ext cx="5312664" cy="1143000"/>
          </a:xfrm>
          <a:noFill/>
        </p:spPr>
        <p:txBody>
          <a:bodyPr>
            <a:noAutofit/>
          </a:bodyPr>
          <a:lstStyle>
            <a:lvl1pPr marL="0" indent="0">
              <a:spcBef>
                <a:spcPts val="900"/>
              </a:spcBef>
              <a:buNone/>
              <a:defRPr sz="1600">
                <a:solidFill>
                  <a:schemeClr val="tx1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 bwMode="ltGray">
          <a:xfrm>
            <a:off x="6266720" y="1524000"/>
            <a:ext cx="5312664" cy="3352800"/>
          </a:xfrm>
        </p:spPr>
        <p:txBody>
          <a:bodyPr tIns="914400" rtlCol="0">
            <a:normAutofit/>
          </a:bodyPr>
          <a:lstStyle>
            <a:lvl1pPr marL="0" indent="0" algn="ctr">
              <a:buNone/>
              <a:defRPr sz="18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noProof="0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4"/>
          </p:nvPr>
        </p:nvSpPr>
        <p:spPr bwMode="ltGray">
          <a:xfrm>
            <a:off x="6266720" y="4953000"/>
            <a:ext cx="5312664" cy="1143000"/>
          </a:xfrm>
          <a:noFill/>
        </p:spPr>
        <p:txBody>
          <a:bodyPr>
            <a:noAutofit/>
          </a:bodyPr>
          <a:lstStyle>
            <a:lvl1pPr marL="0" indent="0">
              <a:spcBef>
                <a:spcPts val="900"/>
              </a:spcBef>
              <a:buNone/>
              <a:defRPr sz="1600">
                <a:solidFill>
                  <a:schemeClr val="tx1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609441" y="990600"/>
            <a:ext cx="10969943" cy="381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 baseline="0">
                <a:solidFill>
                  <a:schemeClr val="accent5"/>
                </a:solidFill>
              </a:defRPr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4C81C-40C2-E944-9F22-148677252C82}" type="datetime3">
              <a:rPr lang="en-GB">
                <a:solidFill>
                  <a:srgbClr val="0081E3"/>
                </a:solidFill>
              </a:rPr>
              <a:pPr>
                <a:defRPr/>
              </a:pPr>
              <a:t>18 December, 2023</a:t>
            </a:fld>
            <a:endParaRPr>
              <a:solidFill>
                <a:srgbClr val="0081E3"/>
              </a:solidFill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>
                <a:solidFill>
                  <a:srgbClr val="0081E3"/>
                </a:solidFill>
              </a:rPr>
              <a:t>Private | Confidential | Internal Use Only </a:t>
            </a:r>
            <a:endParaRPr>
              <a:solidFill>
                <a:srgbClr val="0081E3"/>
              </a:solidFill>
            </a:endParaRP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mtClean="0">
                <a:solidFill>
                  <a:schemeClr val="accent5"/>
                </a:solidFill>
              </a:defRPr>
            </a:lvl1pPr>
          </a:lstStyle>
          <a:p>
            <a:pPr>
              <a:defRPr/>
            </a:pPr>
            <a:fld id="{D0DE3AF4-4DA1-854B-A5FD-CA72DF3C40BA}" type="slidenum">
              <a:rPr lang="uk-UA">
                <a:solidFill>
                  <a:srgbClr val="71797D"/>
                </a:solidFill>
              </a:rPr>
              <a:pPr>
                <a:defRPr/>
              </a:pPr>
              <a:t>‹#›</a:t>
            </a:fld>
            <a:endParaRPr lang="uk-UA" dirty="0">
              <a:solidFill>
                <a:srgbClr val="71797D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S WITH DESCRI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ltGray">
          <a:xfrm>
            <a:off x="608013" y="1524000"/>
            <a:ext cx="3429000" cy="266700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18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ltGray">
          <a:xfrm>
            <a:off x="609440" y="4267200"/>
            <a:ext cx="3429000" cy="1828800"/>
          </a:xfrm>
          <a:noFill/>
        </p:spPr>
        <p:txBody>
          <a:bodyPr>
            <a:noAutofit/>
          </a:bodyPr>
          <a:lstStyle>
            <a:lvl1pPr marL="0" indent="0">
              <a:spcBef>
                <a:spcPts val="900"/>
              </a:spcBef>
              <a:buNone/>
              <a:defRPr sz="1600">
                <a:solidFill>
                  <a:schemeClr val="tx1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 bwMode="ltGray">
          <a:xfrm>
            <a:off x="4381500" y="1524000"/>
            <a:ext cx="3429000" cy="266700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18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noProof="0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4"/>
          </p:nvPr>
        </p:nvSpPr>
        <p:spPr bwMode="ltGray">
          <a:xfrm>
            <a:off x="4381500" y="4267200"/>
            <a:ext cx="3429000" cy="1828800"/>
          </a:xfrm>
          <a:noFill/>
        </p:spPr>
        <p:txBody>
          <a:bodyPr>
            <a:noAutofit/>
          </a:bodyPr>
          <a:lstStyle>
            <a:lvl1pPr marL="0" indent="0">
              <a:spcBef>
                <a:spcPts val="900"/>
              </a:spcBef>
              <a:buNone/>
              <a:defRPr sz="1600">
                <a:solidFill>
                  <a:schemeClr val="tx1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5"/>
          </p:nvPr>
        </p:nvSpPr>
        <p:spPr bwMode="ltGray">
          <a:xfrm>
            <a:off x="8150384" y="1524000"/>
            <a:ext cx="3429000" cy="266700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18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noProof="0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6"/>
          </p:nvPr>
        </p:nvSpPr>
        <p:spPr bwMode="ltGray">
          <a:xfrm>
            <a:off x="8150384" y="4267200"/>
            <a:ext cx="3429000" cy="1828800"/>
          </a:xfrm>
          <a:noFill/>
        </p:spPr>
        <p:txBody>
          <a:bodyPr>
            <a:noAutofit/>
          </a:bodyPr>
          <a:lstStyle>
            <a:lvl1pPr marL="0" indent="0">
              <a:spcBef>
                <a:spcPts val="900"/>
              </a:spcBef>
              <a:buNone/>
              <a:defRPr sz="1600">
                <a:solidFill>
                  <a:schemeClr val="tx1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609441" y="990600"/>
            <a:ext cx="10969943" cy="381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 baseline="0">
                <a:solidFill>
                  <a:schemeClr val="accent5"/>
                </a:solidFill>
              </a:defRPr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Date Placeholder 4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3BE0C-A935-5644-AE42-A561D37D067F}" type="datetime3">
              <a:rPr lang="en-GB">
                <a:solidFill>
                  <a:srgbClr val="0081E3"/>
                </a:solidFill>
              </a:rPr>
              <a:pPr>
                <a:defRPr/>
              </a:pPr>
              <a:t>18 December, 2023</a:t>
            </a:fld>
            <a:endParaRPr dirty="0">
              <a:solidFill>
                <a:srgbClr val="0081E3"/>
              </a:solidFill>
            </a:endParaRPr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81E3"/>
                </a:solidFill>
              </a:rPr>
              <a:t>Private | Confidential | Internal Use Only </a:t>
            </a:r>
            <a:endParaRPr dirty="0">
              <a:solidFill>
                <a:srgbClr val="0081E3"/>
              </a:solidFill>
            </a:endParaRP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33CF3-73D6-EB45-AEFC-AF45B2CB06B7}" type="slidenum">
              <a:rPr>
                <a:solidFill>
                  <a:srgbClr val="71797D"/>
                </a:solidFill>
              </a:rPr>
              <a:pPr>
                <a:defRPr/>
              </a:pPr>
              <a:t>‹#›</a:t>
            </a:fld>
            <a:endParaRPr dirty="0">
              <a:solidFill>
                <a:srgbClr val="71797D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SLATE BG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63" y="533400"/>
            <a:ext cx="9456737" cy="2286000"/>
          </a:xfrm>
        </p:spPr>
        <p:txBody>
          <a:bodyPr anchor="b">
            <a:noAutofit/>
          </a:bodyPr>
          <a:lstStyle>
            <a:lvl1pPr marL="384038" indent="-384038">
              <a:lnSpc>
                <a:spcPct val="100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84249" y="2971800"/>
            <a:ext cx="9074149" cy="13716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/>
            </a:lvl1pPr>
            <a:lvl2pPr marL="0" indent="0">
              <a:spcBef>
                <a:spcPts val="0"/>
              </a:spcBef>
              <a:buFontTx/>
              <a:buNone/>
              <a:defRPr sz="2000"/>
            </a:lvl2pPr>
            <a:lvl3pPr marL="0" indent="0">
              <a:spcBef>
                <a:spcPts val="0"/>
              </a:spcBef>
              <a:buFontTx/>
              <a:buNone/>
              <a:defRPr sz="2000"/>
            </a:lvl3pPr>
            <a:lvl4pPr marL="0" indent="0">
              <a:spcBef>
                <a:spcPts val="0"/>
              </a:spcBef>
              <a:buFontTx/>
              <a:buNone/>
              <a:defRPr sz="2000"/>
            </a:lvl4pPr>
            <a:lvl5pPr marL="0" indent="0">
              <a:spcBef>
                <a:spcPts val="0"/>
              </a:spcBef>
              <a:buFontTx/>
              <a:buNone/>
              <a:defRPr sz="2000"/>
            </a:lvl5pPr>
            <a:lvl6pPr marL="0" indent="0">
              <a:spcBef>
                <a:spcPts val="0"/>
              </a:spcBef>
              <a:buFontTx/>
              <a:buNone/>
              <a:defRPr sz="2000"/>
            </a:lvl6pPr>
            <a:lvl7pPr marL="0" indent="0">
              <a:spcBef>
                <a:spcPts val="0"/>
              </a:spcBef>
              <a:buFontTx/>
              <a:buNone/>
              <a:defRPr sz="2000"/>
            </a:lvl7pPr>
            <a:lvl8pPr marL="0" indent="0">
              <a:spcBef>
                <a:spcPts val="0"/>
              </a:spcBef>
              <a:buFontTx/>
              <a:buNone/>
              <a:defRPr sz="2000"/>
            </a:lvl8pPr>
            <a:lvl9pPr marL="0" indent="0">
              <a:spcBef>
                <a:spcPts val="0"/>
              </a:spcBef>
              <a:buFontTx/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HITE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Single Corner Rectangle 19"/>
          <p:cNvSpPr/>
          <p:nvPr/>
        </p:nvSpPr>
        <p:spPr bwMode="ltGray">
          <a:xfrm rot="10800000" flipH="1">
            <a:off x="223838" y="231775"/>
            <a:ext cx="11739562" cy="6405563"/>
          </a:xfrm>
          <a:custGeom>
            <a:avLst/>
            <a:gdLst>
              <a:gd name="connsiteX0" fmla="*/ 0 w 11582400"/>
              <a:gd name="connsiteY0" fmla="*/ 0 h 6172200"/>
              <a:gd name="connsiteX1" fmla="*/ 10553679 w 11582400"/>
              <a:gd name="connsiteY1" fmla="*/ 0 h 6172200"/>
              <a:gd name="connsiteX2" fmla="*/ 11582400 w 11582400"/>
              <a:gd name="connsiteY2" fmla="*/ 1028721 h 6172200"/>
              <a:gd name="connsiteX3" fmla="*/ 11582400 w 11582400"/>
              <a:gd name="connsiteY3" fmla="*/ 6172200 h 6172200"/>
              <a:gd name="connsiteX4" fmla="*/ 0 w 11582400"/>
              <a:gd name="connsiteY4" fmla="*/ 6172200 h 6172200"/>
              <a:gd name="connsiteX5" fmla="*/ 0 w 11582400"/>
              <a:gd name="connsiteY5" fmla="*/ 0 h 6172200"/>
              <a:gd name="connsiteX0" fmla="*/ 0 w 11582400"/>
              <a:gd name="connsiteY0" fmla="*/ 0 h 6172200"/>
              <a:gd name="connsiteX1" fmla="*/ 10869685 w 11582400"/>
              <a:gd name="connsiteY1" fmla="*/ 6723 h 6172200"/>
              <a:gd name="connsiteX2" fmla="*/ 11582400 w 11582400"/>
              <a:gd name="connsiteY2" fmla="*/ 1028721 h 6172200"/>
              <a:gd name="connsiteX3" fmla="*/ 11582400 w 11582400"/>
              <a:gd name="connsiteY3" fmla="*/ 6172200 h 6172200"/>
              <a:gd name="connsiteX4" fmla="*/ 0 w 11582400"/>
              <a:gd name="connsiteY4" fmla="*/ 6172200 h 6172200"/>
              <a:gd name="connsiteX5" fmla="*/ 0 w 11582400"/>
              <a:gd name="connsiteY5" fmla="*/ 0 h 6172200"/>
              <a:gd name="connsiteX0" fmla="*/ 0 w 11609295"/>
              <a:gd name="connsiteY0" fmla="*/ 0 h 6172200"/>
              <a:gd name="connsiteX1" fmla="*/ 10869685 w 11609295"/>
              <a:gd name="connsiteY1" fmla="*/ 6723 h 6172200"/>
              <a:gd name="connsiteX2" fmla="*/ 11609295 w 11609295"/>
              <a:gd name="connsiteY2" fmla="*/ 699268 h 6172200"/>
              <a:gd name="connsiteX3" fmla="*/ 11582400 w 11609295"/>
              <a:gd name="connsiteY3" fmla="*/ 6172200 h 6172200"/>
              <a:gd name="connsiteX4" fmla="*/ 0 w 11609295"/>
              <a:gd name="connsiteY4" fmla="*/ 6172200 h 6172200"/>
              <a:gd name="connsiteX5" fmla="*/ 0 w 11609295"/>
              <a:gd name="connsiteY5" fmla="*/ 0 h 6172200"/>
              <a:gd name="connsiteX0" fmla="*/ 0 w 11609295"/>
              <a:gd name="connsiteY0" fmla="*/ 13448 h 6185648"/>
              <a:gd name="connsiteX1" fmla="*/ 11057944 w 11609295"/>
              <a:gd name="connsiteY1" fmla="*/ 0 h 6185648"/>
              <a:gd name="connsiteX2" fmla="*/ 11609295 w 11609295"/>
              <a:gd name="connsiteY2" fmla="*/ 712716 h 6185648"/>
              <a:gd name="connsiteX3" fmla="*/ 11582400 w 11609295"/>
              <a:gd name="connsiteY3" fmla="*/ 6185648 h 6185648"/>
              <a:gd name="connsiteX4" fmla="*/ 0 w 11609295"/>
              <a:gd name="connsiteY4" fmla="*/ 6185648 h 6185648"/>
              <a:gd name="connsiteX5" fmla="*/ 0 w 11609295"/>
              <a:gd name="connsiteY5" fmla="*/ 13448 h 6185648"/>
              <a:gd name="connsiteX0" fmla="*/ 0 w 11602571"/>
              <a:gd name="connsiteY0" fmla="*/ 13448 h 6185648"/>
              <a:gd name="connsiteX1" fmla="*/ 11057944 w 11602571"/>
              <a:gd name="connsiteY1" fmla="*/ 0 h 6185648"/>
              <a:gd name="connsiteX2" fmla="*/ 11602571 w 11602571"/>
              <a:gd name="connsiteY2" fmla="*/ 578245 h 6185648"/>
              <a:gd name="connsiteX3" fmla="*/ 11582400 w 11602571"/>
              <a:gd name="connsiteY3" fmla="*/ 6185648 h 6185648"/>
              <a:gd name="connsiteX4" fmla="*/ 0 w 11602571"/>
              <a:gd name="connsiteY4" fmla="*/ 6185648 h 6185648"/>
              <a:gd name="connsiteX5" fmla="*/ 0 w 11602571"/>
              <a:gd name="connsiteY5" fmla="*/ 13448 h 6185648"/>
              <a:gd name="connsiteX0" fmla="*/ 0 w 11602571"/>
              <a:gd name="connsiteY0" fmla="*/ 4385 h 6185648"/>
              <a:gd name="connsiteX1" fmla="*/ 11057944 w 11602571"/>
              <a:gd name="connsiteY1" fmla="*/ 0 h 6185648"/>
              <a:gd name="connsiteX2" fmla="*/ 11602571 w 11602571"/>
              <a:gd name="connsiteY2" fmla="*/ 578245 h 6185648"/>
              <a:gd name="connsiteX3" fmla="*/ 11582400 w 11602571"/>
              <a:gd name="connsiteY3" fmla="*/ 6185648 h 6185648"/>
              <a:gd name="connsiteX4" fmla="*/ 0 w 11602571"/>
              <a:gd name="connsiteY4" fmla="*/ 6185648 h 6185648"/>
              <a:gd name="connsiteX5" fmla="*/ 0 w 11602571"/>
              <a:gd name="connsiteY5" fmla="*/ 4385 h 6185648"/>
              <a:gd name="connsiteX0" fmla="*/ 0 w 11602571"/>
              <a:gd name="connsiteY0" fmla="*/ 4385 h 6185648"/>
              <a:gd name="connsiteX1" fmla="*/ 11057944 w 11602571"/>
              <a:gd name="connsiteY1" fmla="*/ 0 h 6185648"/>
              <a:gd name="connsiteX2" fmla="*/ 11602571 w 11602571"/>
              <a:gd name="connsiteY2" fmla="*/ 578245 h 6185648"/>
              <a:gd name="connsiteX3" fmla="*/ 11582400 w 11602571"/>
              <a:gd name="connsiteY3" fmla="*/ 6185648 h 6185648"/>
              <a:gd name="connsiteX4" fmla="*/ 13909 w 11602571"/>
              <a:gd name="connsiteY4" fmla="*/ 6185648 h 6185648"/>
              <a:gd name="connsiteX5" fmla="*/ 0 w 11602571"/>
              <a:gd name="connsiteY5" fmla="*/ 4385 h 6185648"/>
              <a:gd name="connsiteX0" fmla="*/ 0 w 11602571"/>
              <a:gd name="connsiteY0" fmla="*/ 4385 h 6185648"/>
              <a:gd name="connsiteX1" fmla="*/ 11057944 w 11602571"/>
              <a:gd name="connsiteY1" fmla="*/ 0 h 6185648"/>
              <a:gd name="connsiteX2" fmla="*/ 11602571 w 11602571"/>
              <a:gd name="connsiteY2" fmla="*/ 578245 h 6185648"/>
              <a:gd name="connsiteX3" fmla="*/ 11582400 w 11602571"/>
              <a:gd name="connsiteY3" fmla="*/ 6185648 h 6185648"/>
              <a:gd name="connsiteX4" fmla="*/ 9273 w 11602571"/>
              <a:gd name="connsiteY4" fmla="*/ 6181117 h 6185648"/>
              <a:gd name="connsiteX5" fmla="*/ 0 w 11602571"/>
              <a:gd name="connsiteY5" fmla="*/ 4385 h 6185648"/>
              <a:gd name="connsiteX0" fmla="*/ 0 w 11602571"/>
              <a:gd name="connsiteY0" fmla="*/ 4385 h 6190180"/>
              <a:gd name="connsiteX1" fmla="*/ 11057944 w 11602571"/>
              <a:gd name="connsiteY1" fmla="*/ 0 h 6190180"/>
              <a:gd name="connsiteX2" fmla="*/ 11602571 w 11602571"/>
              <a:gd name="connsiteY2" fmla="*/ 578245 h 6190180"/>
              <a:gd name="connsiteX3" fmla="*/ 11582400 w 11602571"/>
              <a:gd name="connsiteY3" fmla="*/ 6185648 h 6190180"/>
              <a:gd name="connsiteX4" fmla="*/ 4637 w 11602571"/>
              <a:gd name="connsiteY4" fmla="*/ 6190180 h 6190180"/>
              <a:gd name="connsiteX5" fmla="*/ 0 w 11602571"/>
              <a:gd name="connsiteY5" fmla="*/ 4385 h 6190180"/>
              <a:gd name="connsiteX0" fmla="*/ 0 w 11607230"/>
              <a:gd name="connsiteY0" fmla="*/ 4385 h 6190180"/>
              <a:gd name="connsiteX1" fmla="*/ 11057944 w 11607230"/>
              <a:gd name="connsiteY1" fmla="*/ 0 h 6190180"/>
              <a:gd name="connsiteX2" fmla="*/ 11602571 w 11607230"/>
              <a:gd name="connsiteY2" fmla="*/ 578245 h 6190180"/>
              <a:gd name="connsiteX3" fmla="*/ 11605582 w 11607230"/>
              <a:gd name="connsiteY3" fmla="*/ 6185649 h 6190180"/>
              <a:gd name="connsiteX4" fmla="*/ 4637 w 11607230"/>
              <a:gd name="connsiteY4" fmla="*/ 6190180 h 6190180"/>
              <a:gd name="connsiteX5" fmla="*/ 0 w 11607230"/>
              <a:gd name="connsiteY5" fmla="*/ 4385 h 6190180"/>
              <a:gd name="connsiteX0" fmla="*/ 0 w 11607731"/>
              <a:gd name="connsiteY0" fmla="*/ 4385 h 6190180"/>
              <a:gd name="connsiteX1" fmla="*/ 11057944 w 11607731"/>
              <a:gd name="connsiteY1" fmla="*/ 0 h 6190180"/>
              <a:gd name="connsiteX2" fmla="*/ 11607207 w 11607731"/>
              <a:gd name="connsiteY2" fmla="*/ 433234 h 6190180"/>
              <a:gd name="connsiteX3" fmla="*/ 11605582 w 11607731"/>
              <a:gd name="connsiteY3" fmla="*/ 6185649 h 6190180"/>
              <a:gd name="connsiteX4" fmla="*/ 4637 w 11607731"/>
              <a:gd name="connsiteY4" fmla="*/ 6190180 h 6190180"/>
              <a:gd name="connsiteX5" fmla="*/ 0 w 11607731"/>
              <a:gd name="connsiteY5" fmla="*/ 4385 h 6190180"/>
              <a:gd name="connsiteX0" fmla="*/ 0 w 11607731"/>
              <a:gd name="connsiteY0" fmla="*/ 4385 h 6190180"/>
              <a:gd name="connsiteX1" fmla="*/ 11141399 w 11607731"/>
              <a:gd name="connsiteY1" fmla="*/ 0 h 6190180"/>
              <a:gd name="connsiteX2" fmla="*/ 11607207 w 11607731"/>
              <a:gd name="connsiteY2" fmla="*/ 433234 h 6190180"/>
              <a:gd name="connsiteX3" fmla="*/ 11605582 w 11607731"/>
              <a:gd name="connsiteY3" fmla="*/ 6185649 h 6190180"/>
              <a:gd name="connsiteX4" fmla="*/ 4637 w 11607731"/>
              <a:gd name="connsiteY4" fmla="*/ 6190180 h 6190180"/>
              <a:gd name="connsiteX5" fmla="*/ 0 w 11607731"/>
              <a:gd name="connsiteY5" fmla="*/ 4385 h 6190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07731" h="6190180">
                <a:moveTo>
                  <a:pt x="0" y="4385"/>
                </a:moveTo>
                <a:lnTo>
                  <a:pt x="11141399" y="0"/>
                </a:lnTo>
                <a:lnTo>
                  <a:pt x="11607207" y="433234"/>
                </a:lnTo>
                <a:cubicBezTo>
                  <a:pt x="11600483" y="2302368"/>
                  <a:pt x="11612306" y="4316515"/>
                  <a:pt x="11605582" y="6185649"/>
                </a:cubicBezTo>
                <a:lnTo>
                  <a:pt x="4637" y="6190180"/>
                </a:lnTo>
                <a:cubicBezTo>
                  <a:pt x="1" y="4129759"/>
                  <a:pt x="4636" y="2064806"/>
                  <a:pt x="0" y="4385"/>
                </a:cubicBezTo>
                <a:close/>
              </a:path>
            </a:pathLst>
          </a:custGeom>
          <a:noFill/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endParaRPr lang="en-US" sz="1351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63" y="533400"/>
            <a:ext cx="9456737" cy="2286000"/>
          </a:xfrm>
        </p:spPr>
        <p:txBody>
          <a:bodyPr anchor="b">
            <a:noAutofit/>
          </a:bodyPr>
          <a:lstStyle>
            <a:lvl1pPr marL="384038" indent="-384038">
              <a:lnSpc>
                <a:spcPct val="100000"/>
              </a:lnSpc>
              <a:defRPr sz="60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26502" y="2971800"/>
            <a:ext cx="9031897" cy="13716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 baseline="0">
                <a:solidFill>
                  <a:schemeClr val="accent5"/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2000"/>
            </a:lvl2pPr>
            <a:lvl3pPr marL="0" indent="0">
              <a:spcBef>
                <a:spcPts val="0"/>
              </a:spcBef>
              <a:buFontTx/>
              <a:buNone/>
              <a:defRPr sz="2000"/>
            </a:lvl3pPr>
            <a:lvl4pPr marL="0" indent="0">
              <a:spcBef>
                <a:spcPts val="0"/>
              </a:spcBef>
              <a:buFontTx/>
              <a:buNone/>
              <a:defRPr sz="2000"/>
            </a:lvl4pPr>
            <a:lvl5pPr marL="0" indent="0">
              <a:spcBef>
                <a:spcPts val="0"/>
              </a:spcBef>
              <a:buFontTx/>
              <a:buNone/>
              <a:defRPr sz="2000"/>
            </a:lvl5pPr>
            <a:lvl6pPr marL="0" indent="0">
              <a:spcBef>
                <a:spcPts val="0"/>
              </a:spcBef>
              <a:buFontTx/>
              <a:buNone/>
              <a:defRPr sz="2000"/>
            </a:lvl6pPr>
            <a:lvl7pPr marL="0" indent="0">
              <a:spcBef>
                <a:spcPts val="0"/>
              </a:spcBef>
              <a:buFontTx/>
              <a:buNone/>
              <a:defRPr sz="2000"/>
            </a:lvl7pPr>
            <a:lvl8pPr marL="0" indent="0">
              <a:spcBef>
                <a:spcPts val="0"/>
              </a:spcBef>
              <a:buFontTx/>
              <a:buNone/>
              <a:defRPr sz="2000"/>
            </a:lvl8pPr>
            <a:lvl9pPr marL="0" indent="0">
              <a:spcBef>
                <a:spcPts val="0"/>
              </a:spcBef>
              <a:buFontTx/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DC54-2A66-493A-80B5-8303FBA5D0AD}" type="datetime4">
              <a:rPr lang="en-US" smtClean="0"/>
              <a:t>December 18, 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Private | Confidential | Internal Use Only 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B016F8AB-BCEA-4347-8BA6-BE776009BC89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09442" y="521208"/>
            <a:ext cx="10969943" cy="411480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r>
              <a:rPr dirty="0"/>
              <a:t>Click to add one-line title</a:t>
            </a:r>
          </a:p>
        </p:txBody>
      </p:sp>
    </p:spTree>
    <p:extLst>
      <p:ext uri="{BB962C8B-B14F-4D97-AF65-F5344CB8AC3E}">
        <p14:creationId xmlns:p14="http://schemas.microsoft.com/office/powerpoint/2010/main" val="471759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-FRAM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ltGray">
          <a:xfrm>
            <a:off x="228600" y="228600"/>
            <a:ext cx="11734800" cy="6400800"/>
          </a:xfrm>
          <a:solidFill>
            <a:schemeClr val="bg2"/>
          </a:solidFill>
        </p:spPr>
        <p:txBody>
          <a:bodyPr tIns="2743200" rtlCol="0">
            <a:normAutofit/>
          </a:bodyPr>
          <a:lstStyle>
            <a:lvl1pPr marL="0" indent="0" algn="ctr">
              <a:buNone/>
              <a:defRPr sz="18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09600" y="533400"/>
            <a:ext cx="10515600" cy="2362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— 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142663" y="7734300"/>
            <a:ext cx="914400" cy="914400"/>
          </a:xfrm>
          <a:prstGeom prst="rect">
            <a:avLst/>
          </a:prstGeom>
          <a:noFill/>
        </p:spPr>
        <p:txBody>
          <a:bodyPr wrap="none" lIns="0" tIns="0" rIns="0" bIns="0"/>
          <a:lstStyle/>
          <a:p>
            <a:pPr>
              <a:lnSpc>
                <a:spcPct val="90000"/>
              </a:lnSpc>
              <a:defRPr/>
            </a:pPr>
            <a:endParaRPr lang="en-US" sz="1351">
              <a:solidFill>
                <a:srgbClr val="38414D"/>
              </a:solidFill>
            </a:endParaRPr>
          </a:p>
        </p:txBody>
      </p:sp>
      <p:sp>
        <p:nvSpPr>
          <p:cNvPr id="16" name="Title 4"/>
          <p:cNvSpPr>
            <a:spLocks noGrp="1"/>
          </p:cNvSpPr>
          <p:nvPr>
            <p:ph type="title"/>
          </p:nvPr>
        </p:nvSpPr>
        <p:spPr>
          <a:xfrm>
            <a:off x="609600" y="1524000"/>
            <a:ext cx="6781800" cy="3086747"/>
          </a:xfrm>
          <a:noFill/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48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09600" y="4711977"/>
            <a:ext cx="6781800" cy="77442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400" b="0" i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—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Single Corner Rectangle 19"/>
          <p:cNvSpPr/>
          <p:nvPr/>
        </p:nvSpPr>
        <p:spPr bwMode="ltGray">
          <a:xfrm rot="10800000" flipH="1">
            <a:off x="223838" y="231775"/>
            <a:ext cx="11739562" cy="6405563"/>
          </a:xfrm>
          <a:custGeom>
            <a:avLst/>
            <a:gdLst>
              <a:gd name="connsiteX0" fmla="*/ 0 w 11582400"/>
              <a:gd name="connsiteY0" fmla="*/ 0 h 6172200"/>
              <a:gd name="connsiteX1" fmla="*/ 10553679 w 11582400"/>
              <a:gd name="connsiteY1" fmla="*/ 0 h 6172200"/>
              <a:gd name="connsiteX2" fmla="*/ 11582400 w 11582400"/>
              <a:gd name="connsiteY2" fmla="*/ 1028721 h 6172200"/>
              <a:gd name="connsiteX3" fmla="*/ 11582400 w 11582400"/>
              <a:gd name="connsiteY3" fmla="*/ 6172200 h 6172200"/>
              <a:gd name="connsiteX4" fmla="*/ 0 w 11582400"/>
              <a:gd name="connsiteY4" fmla="*/ 6172200 h 6172200"/>
              <a:gd name="connsiteX5" fmla="*/ 0 w 11582400"/>
              <a:gd name="connsiteY5" fmla="*/ 0 h 6172200"/>
              <a:gd name="connsiteX0" fmla="*/ 0 w 11582400"/>
              <a:gd name="connsiteY0" fmla="*/ 0 h 6172200"/>
              <a:gd name="connsiteX1" fmla="*/ 10869685 w 11582400"/>
              <a:gd name="connsiteY1" fmla="*/ 6723 h 6172200"/>
              <a:gd name="connsiteX2" fmla="*/ 11582400 w 11582400"/>
              <a:gd name="connsiteY2" fmla="*/ 1028721 h 6172200"/>
              <a:gd name="connsiteX3" fmla="*/ 11582400 w 11582400"/>
              <a:gd name="connsiteY3" fmla="*/ 6172200 h 6172200"/>
              <a:gd name="connsiteX4" fmla="*/ 0 w 11582400"/>
              <a:gd name="connsiteY4" fmla="*/ 6172200 h 6172200"/>
              <a:gd name="connsiteX5" fmla="*/ 0 w 11582400"/>
              <a:gd name="connsiteY5" fmla="*/ 0 h 6172200"/>
              <a:gd name="connsiteX0" fmla="*/ 0 w 11609295"/>
              <a:gd name="connsiteY0" fmla="*/ 0 h 6172200"/>
              <a:gd name="connsiteX1" fmla="*/ 10869685 w 11609295"/>
              <a:gd name="connsiteY1" fmla="*/ 6723 h 6172200"/>
              <a:gd name="connsiteX2" fmla="*/ 11609295 w 11609295"/>
              <a:gd name="connsiteY2" fmla="*/ 699268 h 6172200"/>
              <a:gd name="connsiteX3" fmla="*/ 11582400 w 11609295"/>
              <a:gd name="connsiteY3" fmla="*/ 6172200 h 6172200"/>
              <a:gd name="connsiteX4" fmla="*/ 0 w 11609295"/>
              <a:gd name="connsiteY4" fmla="*/ 6172200 h 6172200"/>
              <a:gd name="connsiteX5" fmla="*/ 0 w 11609295"/>
              <a:gd name="connsiteY5" fmla="*/ 0 h 6172200"/>
              <a:gd name="connsiteX0" fmla="*/ 0 w 11609295"/>
              <a:gd name="connsiteY0" fmla="*/ 13448 h 6185648"/>
              <a:gd name="connsiteX1" fmla="*/ 11057944 w 11609295"/>
              <a:gd name="connsiteY1" fmla="*/ 0 h 6185648"/>
              <a:gd name="connsiteX2" fmla="*/ 11609295 w 11609295"/>
              <a:gd name="connsiteY2" fmla="*/ 712716 h 6185648"/>
              <a:gd name="connsiteX3" fmla="*/ 11582400 w 11609295"/>
              <a:gd name="connsiteY3" fmla="*/ 6185648 h 6185648"/>
              <a:gd name="connsiteX4" fmla="*/ 0 w 11609295"/>
              <a:gd name="connsiteY4" fmla="*/ 6185648 h 6185648"/>
              <a:gd name="connsiteX5" fmla="*/ 0 w 11609295"/>
              <a:gd name="connsiteY5" fmla="*/ 13448 h 6185648"/>
              <a:gd name="connsiteX0" fmla="*/ 0 w 11602571"/>
              <a:gd name="connsiteY0" fmla="*/ 13448 h 6185648"/>
              <a:gd name="connsiteX1" fmla="*/ 11057944 w 11602571"/>
              <a:gd name="connsiteY1" fmla="*/ 0 h 6185648"/>
              <a:gd name="connsiteX2" fmla="*/ 11602571 w 11602571"/>
              <a:gd name="connsiteY2" fmla="*/ 578245 h 6185648"/>
              <a:gd name="connsiteX3" fmla="*/ 11582400 w 11602571"/>
              <a:gd name="connsiteY3" fmla="*/ 6185648 h 6185648"/>
              <a:gd name="connsiteX4" fmla="*/ 0 w 11602571"/>
              <a:gd name="connsiteY4" fmla="*/ 6185648 h 6185648"/>
              <a:gd name="connsiteX5" fmla="*/ 0 w 11602571"/>
              <a:gd name="connsiteY5" fmla="*/ 13448 h 6185648"/>
              <a:gd name="connsiteX0" fmla="*/ 0 w 11602571"/>
              <a:gd name="connsiteY0" fmla="*/ 4385 h 6185648"/>
              <a:gd name="connsiteX1" fmla="*/ 11057944 w 11602571"/>
              <a:gd name="connsiteY1" fmla="*/ 0 h 6185648"/>
              <a:gd name="connsiteX2" fmla="*/ 11602571 w 11602571"/>
              <a:gd name="connsiteY2" fmla="*/ 578245 h 6185648"/>
              <a:gd name="connsiteX3" fmla="*/ 11582400 w 11602571"/>
              <a:gd name="connsiteY3" fmla="*/ 6185648 h 6185648"/>
              <a:gd name="connsiteX4" fmla="*/ 0 w 11602571"/>
              <a:gd name="connsiteY4" fmla="*/ 6185648 h 6185648"/>
              <a:gd name="connsiteX5" fmla="*/ 0 w 11602571"/>
              <a:gd name="connsiteY5" fmla="*/ 4385 h 6185648"/>
              <a:gd name="connsiteX0" fmla="*/ 0 w 11602571"/>
              <a:gd name="connsiteY0" fmla="*/ 4385 h 6185648"/>
              <a:gd name="connsiteX1" fmla="*/ 11057944 w 11602571"/>
              <a:gd name="connsiteY1" fmla="*/ 0 h 6185648"/>
              <a:gd name="connsiteX2" fmla="*/ 11602571 w 11602571"/>
              <a:gd name="connsiteY2" fmla="*/ 578245 h 6185648"/>
              <a:gd name="connsiteX3" fmla="*/ 11582400 w 11602571"/>
              <a:gd name="connsiteY3" fmla="*/ 6185648 h 6185648"/>
              <a:gd name="connsiteX4" fmla="*/ 13909 w 11602571"/>
              <a:gd name="connsiteY4" fmla="*/ 6185648 h 6185648"/>
              <a:gd name="connsiteX5" fmla="*/ 0 w 11602571"/>
              <a:gd name="connsiteY5" fmla="*/ 4385 h 6185648"/>
              <a:gd name="connsiteX0" fmla="*/ 0 w 11602571"/>
              <a:gd name="connsiteY0" fmla="*/ 4385 h 6185648"/>
              <a:gd name="connsiteX1" fmla="*/ 11057944 w 11602571"/>
              <a:gd name="connsiteY1" fmla="*/ 0 h 6185648"/>
              <a:gd name="connsiteX2" fmla="*/ 11602571 w 11602571"/>
              <a:gd name="connsiteY2" fmla="*/ 578245 h 6185648"/>
              <a:gd name="connsiteX3" fmla="*/ 11582400 w 11602571"/>
              <a:gd name="connsiteY3" fmla="*/ 6185648 h 6185648"/>
              <a:gd name="connsiteX4" fmla="*/ 9273 w 11602571"/>
              <a:gd name="connsiteY4" fmla="*/ 6181117 h 6185648"/>
              <a:gd name="connsiteX5" fmla="*/ 0 w 11602571"/>
              <a:gd name="connsiteY5" fmla="*/ 4385 h 6185648"/>
              <a:gd name="connsiteX0" fmla="*/ 0 w 11602571"/>
              <a:gd name="connsiteY0" fmla="*/ 4385 h 6190180"/>
              <a:gd name="connsiteX1" fmla="*/ 11057944 w 11602571"/>
              <a:gd name="connsiteY1" fmla="*/ 0 h 6190180"/>
              <a:gd name="connsiteX2" fmla="*/ 11602571 w 11602571"/>
              <a:gd name="connsiteY2" fmla="*/ 578245 h 6190180"/>
              <a:gd name="connsiteX3" fmla="*/ 11582400 w 11602571"/>
              <a:gd name="connsiteY3" fmla="*/ 6185648 h 6190180"/>
              <a:gd name="connsiteX4" fmla="*/ 4637 w 11602571"/>
              <a:gd name="connsiteY4" fmla="*/ 6190180 h 6190180"/>
              <a:gd name="connsiteX5" fmla="*/ 0 w 11602571"/>
              <a:gd name="connsiteY5" fmla="*/ 4385 h 6190180"/>
              <a:gd name="connsiteX0" fmla="*/ 0 w 11607230"/>
              <a:gd name="connsiteY0" fmla="*/ 4385 h 6190180"/>
              <a:gd name="connsiteX1" fmla="*/ 11057944 w 11607230"/>
              <a:gd name="connsiteY1" fmla="*/ 0 h 6190180"/>
              <a:gd name="connsiteX2" fmla="*/ 11602571 w 11607230"/>
              <a:gd name="connsiteY2" fmla="*/ 578245 h 6190180"/>
              <a:gd name="connsiteX3" fmla="*/ 11605582 w 11607230"/>
              <a:gd name="connsiteY3" fmla="*/ 6185649 h 6190180"/>
              <a:gd name="connsiteX4" fmla="*/ 4637 w 11607230"/>
              <a:gd name="connsiteY4" fmla="*/ 6190180 h 6190180"/>
              <a:gd name="connsiteX5" fmla="*/ 0 w 11607230"/>
              <a:gd name="connsiteY5" fmla="*/ 4385 h 6190180"/>
              <a:gd name="connsiteX0" fmla="*/ 0 w 11607731"/>
              <a:gd name="connsiteY0" fmla="*/ 4385 h 6190180"/>
              <a:gd name="connsiteX1" fmla="*/ 11057944 w 11607731"/>
              <a:gd name="connsiteY1" fmla="*/ 0 h 6190180"/>
              <a:gd name="connsiteX2" fmla="*/ 11607207 w 11607731"/>
              <a:gd name="connsiteY2" fmla="*/ 433234 h 6190180"/>
              <a:gd name="connsiteX3" fmla="*/ 11605582 w 11607731"/>
              <a:gd name="connsiteY3" fmla="*/ 6185649 h 6190180"/>
              <a:gd name="connsiteX4" fmla="*/ 4637 w 11607731"/>
              <a:gd name="connsiteY4" fmla="*/ 6190180 h 6190180"/>
              <a:gd name="connsiteX5" fmla="*/ 0 w 11607731"/>
              <a:gd name="connsiteY5" fmla="*/ 4385 h 6190180"/>
              <a:gd name="connsiteX0" fmla="*/ 0 w 11607731"/>
              <a:gd name="connsiteY0" fmla="*/ 4385 h 6190180"/>
              <a:gd name="connsiteX1" fmla="*/ 11141399 w 11607731"/>
              <a:gd name="connsiteY1" fmla="*/ 0 h 6190180"/>
              <a:gd name="connsiteX2" fmla="*/ 11607207 w 11607731"/>
              <a:gd name="connsiteY2" fmla="*/ 433234 h 6190180"/>
              <a:gd name="connsiteX3" fmla="*/ 11605582 w 11607731"/>
              <a:gd name="connsiteY3" fmla="*/ 6185649 h 6190180"/>
              <a:gd name="connsiteX4" fmla="*/ 4637 w 11607731"/>
              <a:gd name="connsiteY4" fmla="*/ 6190180 h 6190180"/>
              <a:gd name="connsiteX5" fmla="*/ 0 w 11607731"/>
              <a:gd name="connsiteY5" fmla="*/ 4385 h 6190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07731" h="6190180">
                <a:moveTo>
                  <a:pt x="0" y="4385"/>
                </a:moveTo>
                <a:lnTo>
                  <a:pt x="11141399" y="0"/>
                </a:lnTo>
                <a:lnTo>
                  <a:pt x="11607207" y="433234"/>
                </a:lnTo>
                <a:cubicBezTo>
                  <a:pt x="11600483" y="2302368"/>
                  <a:pt x="11612306" y="4316515"/>
                  <a:pt x="11605582" y="6185649"/>
                </a:cubicBezTo>
                <a:lnTo>
                  <a:pt x="4637" y="6190180"/>
                </a:lnTo>
                <a:cubicBezTo>
                  <a:pt x="1" y="4129759"/>
                  <a:pt x="4636" y="2064806"/>
                  <a:pt x="0" y="4385"/>
                </a:cubicBezTo>
                <a:close/>
              </a:path>
            </a:pathLst>
          </a:custGeom>
          <a:noFill/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endParaRPr lang="en-US" sz="1351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42663" y="7734300"/>
            <a:ext cx="914400" cy="914400"/>
          </a:xfrm>
          <a:prstGeom prst="rect">
            <a:avLst/>
          </a:prstGeom>
          <a:noFill/>
        </p:spPr>
        <p:txBody>
          <a:bodyPr wrap="none" lIns="0" tIns="0" rIns="0" bIns="0"/>
          <a:lstStyle/>
          <a:p>
            <a:pPr>
              <a:lnSpc>
                <a:spcPct val="90000"/>
              </a:lnSpc>
              <a:defRPr/>
            </a:pPr>
            <a:endParaRPr lang="en-US" sz="1351">
              <a:solidFill>
                <a:srgbClr val="38414D"/>
              </a:solidFill>
            </a:endParaRPr>
          </a:p>
        </p:txBody>
      </p:sp>
      <p:sp>
        <p:nvSpPr>
          <p:cNvPr id="16" name="Title 4"/>
          <p:cNvSpPr>
            <a:spLocks noGrp="1"/>
          </p:cNvSpPr>
          <p:nvPr>
            <p:ph type="title"/>
          </p:nvPr>
        </p:nvSpPr>
        <p:spPr>
          <a:xfrm>
            <a:off x="609600" y="1524000"/>
            <a:ext cx="6781800" cy="3086747"/>
          </a:xfrm>
          <a:noFill/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4800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09600" y="4711977"/>
            <a:ext cx="6781800" cy="77442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400" b="0" i="0" baseline="0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— 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13" y="334963"/>
            <a:ext cx="1911350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09600" y="5049826"/>
            <a:ext cx="4876800" cy="284174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buNone/>
              <a:defRPr lang="en-US" sz="1600" b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Title 1"/>
          <p:cNvSpPr>
            <a:spLocks noGrp="1"/>
          </p:cNvSpPr>
          <p:nvPr>
            <p:ph type="ctrTitle"/>
          </p:nvPr>
        </p:nvSpPr>
        <p:spPr>
          <a:xfrm>
            <a:off x="609600" y="3429000"/>
            <a:ext cx="7391400" cy="990600"/>
          </a:xfrm>
        </p:spPr>
        <p:txBody>
          <a:bodyPr anchor="b"/>
          <a:lstStyle>
            <a:lvl1pPr algn="l">
              <a:lnSpc>
                <a:spcPct val="100000"/>
              </a:lnSpc>
              <a:defRPr sz="48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09600" y="5354626"/>
            <a:ext cx="4876800" cy="893774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buNone/>
              <a:defRPr lang="en-US" sz="1600" b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—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Single Corner Rectangle 19"/>
          <p:cNvSpPr/>
          <p:nvPr/>
        </p:nvSpPr>
        <p:spPr bwMode="ltGray">
          <a:xfrm rot="10800000" flipH="1">
            <a:off x="223838" y="231775"/>
            <a:ext cx="11739562" cy="6405563"/>
          </a:xfrm>
          <a:custGeom>
            <a:avLst/>
            <a:gdLst>
              <a:gd name="connsiteX0" fmla="*/ 0 w 11582400"/>
              <a:gd name="connsiteY0" fmla="*/ 0 h 6172200"/>
              <a:gd name="connsiteX1" fmla="*/ 10553679 w 11582400"/>
              <a:gd name="connsiteY1" fmla="*/ 0 h 6172200"/>
              <a:gd name="connsiteX2" fmla="*/ 11582400 w 11582400"/>
              <a:gd name="connsiteY2" fmla="*/ 1028721 h 6172200"/>
              <a:gd name="connsiteX3" fmla="*/ 11582400 w 11582400"/>
              <a:gd name="connsiteY3" fmla="*/ 6172200 h 6172200"/>
              <a:gd name="connsiteX4" fmla="*/ 0 w 11582400"/>
              <a:gd name="connsiteY4" fmla="*/ 6172200 h 6172200"/>
              <a:gd name="connsiteX5" fmla="*/ 0 w 11582400"/>
              <a:gd name="connsiteY5" fmla="*/ 0 h 6172200"/>
              <a:gd name="connsiteX0" fmla="*/ 0 w 11582400"/>
              <a:gd name="connsiteY0" fmla="*/ 0 h 6172200"/>
              <a:gd name="connsiteX1" fmla="*/ 10869685 w 11582400"/>
              <a:gd name="connsiteY1" fmla="*/ 6723 h 6172200"/>
              <a:gd name="connsiteX2" fmla="*/ 11582400 w 11582400"/>
              <a:gd name="connsiteY2" fmla="*/ 1028721 h 6172200"/>
              <a:gd name="connsiteX3" fmla="*/ 11582400 w 11582400"/>
              <a:gd name="connsiteY3" fmla="*/ 6172200 h 6172200"/>
              <a:gd name="connsiteX4" fmla="*/ 0 w 11582400"/>
              <a:gd name="connsiteY4" fmla="*/ 6172200 h 6172200"/>
              <a:gd name="connsiteX5" fmla="*/ 0 w 11582400"/>
              <a:gd name="connsiteY5" fmla="*/ 0 h 6172200"/>
              <a:gd name="connsiteX0" fmla="*/ 0 w 11609295"/>
              <a:gd name="connsiteY0" fmla="*/ 0 h 6172200"/>
              <a:gd name="connsiteX1" fmla="*/ 10869685 w 11609295"/>
              <a:gd name="connsiteY1" fmla="*/ 6723 h 6172200"/>
              <a:gd name="connsiteX2" fmla="*/ 11609295 w 11609295"/>
              <a:gd name="connsiteY2" fmla="*/ 699268 h 6172200"/>
              <a:gd name="connsiteX3" fmla="*/ 11582400 w 11609295"/>
              <a:gd name="connsiteY3" fmla="*/ 6172200 h 6172200"/>
              <a:gd name="connsiteX4" fmla="*/ 0 w 11609295"/>
              <a:gd name="connsiteY4" fmla="*/ 6172200 h 6172200"/>
              <a:gd name="connsiteX5" fmla="*/ 0 w 11609295"/>
              <a:gd name="connsiteY5" fmla="*/ 0 h 6172200"/>
              <a:gd name="connsiteX0" fmla="*/ 0 w 11609295"/>
              <a:gd name="connsiteY0" fmla="*/ 13448 h 6185648"/>
              <a:gd name="connsiteX1" fmla="*/ 11057944 w 11609295"/>
              <a:gd name="connsiteY1" fmla="*/ 0 h 6185648"/>
              <a:gd name="connsiteX2" fmla="*/ 11609295 w 11609295"/>
              <a:gd name="connsiteY2" fmla="*/ 712716 h 6185648"/>
              <a:gd name="connsiteX3" fmla="*/ 11582400 w 11609295"/>
              <a:gd name="connsiteY3" fmla="*/ 6185648 h 6185648"/>
              <a:gd name="connsiteX4" fmla="*/ 0 w 11609295"/>
              <a:gd name="connsiteY4" fmla="*/ 6185648 h 6185648"/>
              <a:gd name="connsiteX5" fmla="*/ 0 w 11609295"/>
              <a:gd name="connsiteY5" fmla="*/ 13448 h 6185648"/>
              <a:gd name="connsiteX0" fmla="*/ 0 w 11602571"/>
              <a:gd name="connsiteY0" fmla="*/ 13448 h 6185648"/>
              <a:gd name="connsiteX1" fmla="*/ 11057944 w 11602571"/>
              <a:gd name="connsiteY1" fmla="*/ 0 h 6185648"/>
              <a:gd name="connsiteX2" fmla="*/ 11602571 w 11602571"/>
              <a:gd name="connsiteY2" fmla="*/ 578245 h 6185648"/>
              <a:gd name="connsiteX3" fmla="*/ 11582400 w 11602571"/>
              <a:gd name="connsiteY3" fmla="*/ 6185648 h 6185648"/>
              <a:gd name="connsiteX4" fmla="*/ 0 w 11602571"/>
              <a:gd name="connsiteY4" fmla="*/ 6185648 h 6185648"/>
              <a:gd name="connsiteX5" fmla="*/ 0 w 11602571"/>
              <a:gd name="connsiteY5" fmla="*/ 13448 h 6185648"/>
              <a:gd name="connsiteX0" fmla="*/ 0 w 11602571"/>
              <a:gd name="connsiteY0" fmla="*/ 4385 h 6185648"/>
              <a:gd name="connsiteX1" fmla="*/ 11057944 w 11602571"/>
              <a:gd name="connsiteY1" fmla="*/ 0 h 6185648"/>
              <a:gd name="connsiteX2" fmla="*/ 11602571 w 11602571"/>
              <a:gd name="connsiteY2" fmla="*/ 578245 h 6185648"/>
              <a:gd name="connsiteX3" fmla="*/ 11582400 w 11602571"/>
              <a:gd name="connsiteY3" fmla="*/ 6185648 h 6185648"/>
              <a:gd name="connsiteX4" fmla="*/ 0 w 11602571"/>
              <a:gd name="connsiteY4" fmla="*/ 6185648 h 6185648"/>
              <a:gd name="connsiteX5" fmla="*/ 0 w 11602571"/>
              <a:gd name="connsiteY5" fmla="*/ 4385 h 6185648"/>
              <a:gd name="connsiteX0" fmla="*/ 0 w 11602571"/>
              <a:gd name="connsiteY0" fmla="*/ 4385 h 6185648"/>
              <a:gd name="connsiteX1" fmla="*/ 11057944 w 11602571"/>
              <a:gd name="connsiteY1" fmla="*/ 0 h 6185648"/>
              <a:gd name="connsiteX2" fmla="*/ 11602571 w 11602571"/>
              <a:gd name="connsiteY2" fmla="*/ 578245 h 6185648"/>
              <a:gd name="connsiteX3" fmla="*/ 11582400 w 11602571"/>
              <a:gd name="connsiteY3" fmla="*/ 6185648 h 6185648"/>
              <a:gd name="connsiteX4" fmla="*/ 13909 w 11602571"/>
              <a:gd name="connsiteY4" fmla="*/ 6185648 h 6185648"/>
              <a:gd name="connsiteX5" fmla="*/ 0 w 11602571"/>
              <a:gd name="connsiteY5" fmla="*/ 4385 h 6185648"/>
              <a:gd name="connsiteX0" fmla="*/ 0 w 11602571"/>
              <a:gd name="connsiteY0" fmla="*/ 4385 h 6185648"/>
              <a:gd name="connsiteX1" fmla="*/ 11057944 w 11602571"/>
              <a:gd name="connsiteY1" fmla="*/ 0 h 6185648"/>
              <a:gd name="connsiteX2" fmla="*/ 11602571 w 11602571"/>
              <a:gd name="connsiteY2" fmla="*/ 578245 h 6185648"/>
              <a:gd name="connsiteX3" fmla="*/ 11582400 w 11602571"/>
              <a:gd name="connsiteY3" fmla="*/ 6185648 h 6185648"/>
              <a:gd name="connsiteX4" fmla="*/ 9273 w 11602571"/>
              <a:gd name="connsiteY4" fmla="*/ 6181117 h 6185648"/>
              <a:gd name="connsiteX5" fmla="*/ 0 w 11602571"/>
              <a:gd name="connsiteY5" fmla="*/ 4385 h 6185648"/>
              <a:gd name="connsiteX0" fmla="*/ 0 w 11602571"/>
              <a:gd name="connsiteY0" fmla="*/ 4385 h 6190180"/>
              <a:gd name="connsiteX1" fmla="*/ 11057944 w 11602571"/>
              <a:gd name="connsiteY1" fmla="*/ 0 h 6190180"/>
              <a:gd name="connsiteX2" fmla="*/ 11602571 w 11602571"/>
              <a:gd name="connsiteY2" fmla="*/ 578245 h 6190180"/>
              <a:gd name="connsiteX3" fmla="*/ 11582400 w 11602571"/>
              <a:gd name="connsiteY3" fmla="*/ 6185648 h 6190180"/>
              <a:gd name="connsiteX4" fmla="*/ 4637 w 11602571"/>
              <a:gd name="connsiteY4" fmla="*/ 6190180 h 6190180"/>
              <a:gd name="connsiteX5" fmla="*/ 0 w 11602571"/>
              <a:gd name="connsiteY5" fmla="*/ 4385 h 6190180"/>
              <a:gd name="connsiteX0" fmla="*/ 0 w 11607230"/>
              <a:gd name="connsiteY0" fmla="*/ 4385 h 6190180"/>
              <a:gd name="connsiteX1" fmla="*/ 11057944 w 11607230"/>
              <a:gd name="connsiteY1" fmla="*/ 0 h 6190180"/>
              <a:gd name="connsiteX2" fmla="*/ 11602571 w 11607230"/>
              <a:gd name="connsiteY2" fmla="*/ 578245 h 6190180"/>
              <a:gd name="connsiteX3" fmla="*/ 11605582 w 11607230"/>
              <a:gd name="connsiteY3" fmla="*/ 6185649 h 6190180"/>
              <a:gd name="connsiteX4" fmla="*/ 4637 w 11607230"/>
              <a:gd name="connsiteY4" fmla="*/ 6190180 h 6190180"/>
              <a:gd name="connsiteX5" fmla="*/ 0 w 11607230"/>
              <a:gd name="connsiteY5" fmla="*/ 4385 h 6190180"/>
              <a:gd name="connsiteX0" fmla="*/ 0 w 11607731"/>
              <a:gd name="connsiteY0" fmla="*/ 4385 h 6190180"/>
              <a:gd name="connsiteX1" fmla="*/ 11057944 w 11607731"/>
              <a:gd name="connsiteY1" fmla="*/ 0 h 6190180"/>
              <a:gd name="connsiteX2" fmla="*/ 11607207 w 11607731"/>
              <a:gd name="connsiteY2" fmla="*/ 433234 h 6190180"/>
              <a:gd name="connsiteX3" fmla="*/ 11605582 w 11607731"/>
              <a:gd name="connsiteY3" fmla="*/ 6185649 h 6190180"/>
              <a:gd name="connsiteX4" fmla="*/ 4637 w 11607731"/>
              <a:gd name="connsiteY4" fmla="*/ 6190180 h 6190180"/>
              <a:gd name="connsiteX5" fmla="*/ 0 w 11607731"/>
              <a:gd name="connsiteY5" fmla="*/ 4385 h 6190180"/>
              <a:gd name="connsiteX0" fmla="*/ 0 w 11607731"/>
              <a:gd name="connsiteY0" fmla="*/ 4385 h 6190180"/>
              <a:gd name="connsiteX1" fmla="*/ 11141399 w 11607731"/>
              <a:gd name="connsiteY1" fmla="*/ 0 h 6190180"/>
              <a:gd name="connsiteX2" fmla="*/ 11607207 w 11607731"/>
              <a:gd name="connsiteY2" fmla="*/ 433234 h 6190180"/>
              <a:gd name="connsiteX3" fmla="*/ 11605582 w 11607731"/>
              <a:gd name="connsiteY3" fmla="*/ 6185649 h 6190180"/>
              <a:gd name="connsiteX4" fmla="*/ 4637 w 11607731"/>
              <a:gd name="connsiteY4" fmla="*/ 6190180 h 6190180"/>
              <a:gd name="connsiteX5" fmla="*/ 0 w 11607731"/>
              <a:gd name="connsiteY5" fmla="*/ 4385 h 6190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07731" h="6190180">
                <a:moveTo>
                  <a:pt x="0" y="4385"/>
                </a:moveTo>
                <a:lnTo>
                  <a:pt x="11141399" y="0"/>
                </a:lnTo>
                <a:lnTo>
                  <a:pt x="11607207" y="433234"/>
                </a:lnTo>
                <a:cubicBezTo>
                  <a:pt x="11600483" y="2302368"/>
                  <a:pt x="11612306" y="4316515"/>
                  <a:pt x="11605582" y="6185649"/>
                </a:cubicBezTo>
                <a:lnTo>
                  <a:pt x="4637" y="6190180"/>
                </a:lnTo>
                <a:cubicBezTo>
                  <a:pt x="1" y="4129759"/>
                  <a:pt x="4636" y="2064806"/>
                  <a:pt x="0" y="4385"/>
                </a:cubicBezTo>
                <a:close/>
              </a:path>
            </a:pathLst>
          </a:custGeom>
          <a:noFill/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endParaRPr lang="en-US" sz="1351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42663" y="7734300"/>
            <a:ext cx="914400" cy="914400"/>
          </a:xfrm>
          <a:prstGeom prst="rect">
            <a:avLst/>
          </a:prstGeom>
          <a:noFill/>
        </p:spPr>
        <p:txBody>
          <a:bodyPr wrap="none" lIns="0" tIns="0" rIns="0" bIns="0"/>
          <a:lstStyle/>
          <a:p>
            <a:pPr>
              <a:lnSpc>
                <a:spcPct val="90000"/>
              </a:lnSpc>
              <a:defRPr/>
            </a:pPr>
            <a:endParaRPr lang="en-US" sz="1351">
              <a:solidFill>
                <a:srgbClr val="38414D"/>
              </a:solidFill>
            </a:endParaRPr>
          </a:p>
        </p:txBody>
      </p:sp>
      <p:pic>
        <p:nvPicPr>
          <p:cNvPr id="8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13" y="334963"/>
            <a:ext cx="1911350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09600" y="5049826"/>
            <a:ext cx="4876800" cy="284174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buNone/>
              <a:defRPr lang="en-US" sz="1600" b="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09600" y="3429000"/>
            <a:ext cx="7391400" cy="990600"/>
          </a:xfrm>
        </p:spPr>
        <p:txBody>
          <a:bodyPr anchor="b"/>
          <a:lstStyle>
            <a:lvl1pPr algn="l">
              <a:lnSpc>
                <a:spcPct val="100000"/>
              </a:lnSpc>
              <a:defRPr sz="4800" b="1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09600" y="5354626"/>
            <a:ext cx="4876800" cy="893774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buNone/>
              <a:defRPr lang="en-US" sz="1600" b="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DC54-2A66-493A-80B5-8303FBA5D0AD}" type="datetime4">
              <a:rPr lang="en-US" smtClean="0"/>
              <a:t>December 18, 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Private | Confidential | Internal Use Only 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B016F8AB-BCEA-4347-8BA6-BE776009BC89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09442" y="521208"/>
            <a:ext cx="10969943" cy="411480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r>
              <a:rPr dirty="0"/>
              <a:t>Click to add one-line title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1" y="990600"/>
            <a:ext cx="10969943" cy="276999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2000" baseline="0"/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rPr dirty="0"/>
              <a:t>Click to add one-line subtitle</a:t>
            </a:r>
          </a:p>
        </p:txBody>
      </p:sp>
    </p:spTree>
    <p:extLst>
      <p:ext uri="{BB962C8B-B14F-4D97-AF65-F5344CB8AC3E}">
        <p14:creationId xmlns:p14="http://schemas.microsoft.com/office/powerpoint/2010/main" val="144220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442" y="521208"/>
            <a:ext cx="10969943" cy="411480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r>
              <a:rPr dirty="0"/>
              <a:t>Click to add one-line title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1" y="990600"/>
            <a:ext cx="10969943" cy="276999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2000" baseline="0"/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rPr dirty="0"/>
              <a:t>Click to add one-line subtitle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30E74-B79E-47A7-AA1C-BA3D00CC0B4A}" type="datetime4">
              <a:rPr lang="en-US" smtClean="0"/>
              <a:t>December 18, 2023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Private | Confidential | Internal Use Only </a:t>
            </a:r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B016F8AB-BCEA-4347-8BA6-BE776009BC89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609600" y="1519238"/>
            <a:ext cx="5322888" cy="35401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6259512" y="1519238"/>
            <a:ext cx="5322888" cy="35401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DC54-2A66-493A-80B5-8303FBA5D0AD}" type="datetime4">
              <a:rPr lang="en-US" smtClean="0"/>
              <a:t>December 18, 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Private | Confidential | Internal Use Only 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B016F8AB-BCEA-4347-8BA6-BE776009BC89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09442" y="521208"/>
            <a:ext cx="10969943" cy="411480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r>
              <a:rPr dirty="0"/>
              <a:t>Click to add one-line title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1" y="990600"/>
            <a:ext cx="10969943" cy="276999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2000" baseline="0"/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rPr dirty="0"/>
              <a:t>Click to add one-line subtitle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09600" y="1524000"/>
            <a:ext cx="10972800" cy="4572000"/>
          </a:xfrm>
        </p:spPr>
        <p:txBody>
          <a:bodyPr tIns="1828800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25.xml"/><Relationship Id="rId21" Type="http://schemas.openxmlformats.org/officeDocument/2006/relationships/slideLayout" Target="../slideLayouts/slideLayout43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20" Type="http://schemas.openxmlformats.org/officeDocument/2006/relationships/slideLayout" Target="../slideLayouts/slideLayout42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32.xml"/><Relationship Id="rId19" Type="http://schemas.openxmlformats.org/officeDocument/2006/relationships/slideLayout" Target="../slideLayouts/slideLayout41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Relationship Id="rId2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slideLayout" Target="../slideLayouts/slideLayout56.xml"/><Relationship Id="rId18" Type="http://schemas.openxmlformats.org/officeDocument/2006/relationships/slideLayout" Target="../slideLayouts/slideLayout61.xml"/><Relationship Id="rId3" Type="http://schemas.openxmlformats.org/officeDocument/2006/relationships/slideLayout" Target="../slideLayouts/slideLayout46.xml"/><Relationship Id="rId21" Type="http://schemas.openxmlformats.org/officeDocument/2006/relationships/slideLayout" Target="../slideLayouts/slideLayout64.xml"/><Relationship Id="rId7" Type="http://schemas.openxmlformats.org/officeDocument/2006/relationships/slideLayout" Target="../slideLayouts/slideLayout50.xml"/><Relationship Id="rId12" Type="http://schemas.openxmlformats.org/officeDocument/2006/relationships/slideLayout" Target="../slideLayouts/slideLayout55.xml"/><Relationship Id="rId17" Type="http://schemas.openxmlformats.org/officeDocument/2006/relationships/slideLayout" Target="../slideLayouts/slideLayout60.xml"/><Relationship Id="rId2" Type="http://schemas.openxmlformats.org/officeDocument/2006/relationships/slideLayout" Target="../slideLayouts/slideLayout45.xml"/><Relationship Id="rId16" Type="http://schemas.openxmlformats.org/officeDocument/2006/relationships/slideLayout" Target="../slideLayouts/slideLayout59.xml"/><Relationship Id="rId20" Type="http://schemas.openxmlformats.org/officeDocument/2006/relationships/slideLayout" Target="../slideLayouts/slideLayout63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5" Type="http://schemas.openxmlformats.org/officeDocument/2006/relationships/slideLayout" Target="../slideLayouts/slideLayout58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53.xml"/><Relationship Id="rId19" Type="http://schemas.openxmlformats.org/officeDocument/2006/relationships/slideLayout" Target="../slideLayouts/slideLayout62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Relationship Id="rId14" Type="http://schemas.openxmlformats.org/officeDocument/2006/relationships/slideLayout" Target="../slideLayouts/slideLayout57.xml"/><Relationship Id="rId2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0450" y="517525"/>
            <a:ext cx="10969943" cy="41549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2"/>
            <a:ext cx="10969784" cy="1469120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01000" y="6426104"/>
            <a:ext cx="995579" cy="210312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>
            <a:lvl1pPr algn="ctr">
              <a:defRPr sz="700">
                <a:solidFill>
                  <a:schemeClr val="tx2"/>
                </a:solidFill>
              </a:defRPr>
            </a:lvl1pPr>
          </a:lstStyle>
          <a:p>
            <a:fld id="{5152A64D-2991-3B45-9A2E-9398355DC009}" type="datetime3">
              <a:rPr lang="en-US" smtClean="0"/>
              <a:pPr/>
              <a:t>18 December 2023</a:t>
            </a:fld>
            <a:endParaRPr lang="is-I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1" y="6426104"/>
            <a:ext cx="1815399" cy="210312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700">
                <a:solidFill>
                  <a:schemeClr val="tx2"/>
                </a:solidFill>
              </a:defRPr>
            </a:lvl1pPr>
          </a:lstStyle>
          <a:p>
            <a:r>
              <a:rPr lang="en-US"/>
              <a:t>Private | Confidential | Internal Use Only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1049002" y="6430869"/>
            <a:ext cx="533399" cy="232147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200">
                <a:solidFill>
                  <a:schemeClr val="accent5"/>
                </a:solidFill>
              </a:defRPr>
            </a:lvl1pPr>
          </a:lstStyle>
          <a:p>
            <a:fld id="{B016F8AB-BCEA-4347-8BA6-BE776009BC89}" type="slidenum">
              <a:rPr lang="uk-UA" smtClean="0"/>
              <a:pPr/>
              <a:t>‹#›</a:t>
            </a:fld>
            <a:endParaRPr lang="uk-UA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4"/>
          <a:stretch>
            <a:fillRect/>
          </a:stretch>
        </p:blipFill>
        <p:spPr>
          <a:xfrm>
            <a:off x="609600" y="6402831"/>
            <a:ext cx="1143000" cy="23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658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7" r:id="rId2"/>
    <p:sldLayoutId id="2147483751" r:id="rId3"/>
    <p:sldLayoutId id="2147483684" r:id="rId4"/>
    <p:sldLayoutId id="2147483765" r:id="rId5"/>
    <p:sldLayoutId id="2147483763" r:id="rId6"/>
    <p:sldLayoutId id="2147483764" r:id="rId7"/>
    <p:sldLayoutId id="2147483753" r:id="rId8"/>
    <p:sldLayoutId id="2147483762" r:id="rId9"/>
    <p:sldLayoutId id="2147483766" r:id="rId10"/>
    <p:sldLayoutId id="2147483767" r:id="rId11"/>
    <p:sldLayoutId id="2147483656" r:id="rId12"/>
    <p:sldLayoutId id="2147483675" r:id="rId13"/>
    <p:sldLayoutId id="2147483676" r:id="rId14"/>
    <p:sldLayoutId id="2147483677" r:id="rId15"/>
    <p:sldLayoutId id="2147483667" r:id="rId16"/>
    <p:sldLayoutId id="2147483666" r:id="rId17"/>
    <p:sldLayoutId id="2147483687" r:id="rId18"/>
    <p:sldLayoutId id="2147483755" r:id="rId19"/>
    <p:sldLayoutId id="2147483756" r:id="rId20"/>
    <p:sldLayoutId id="2147483759" r:id="rId21"/>
    <p:sldLayoutId id="2147483760" r:id="rId2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0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3363" indent="-233363" algn="l" defTabSz="914377" rtl="0" eaLnBrk="1" latinLnBrk="0" hangingPunct="1">
        <a:lnSpc>
          <a:spcPct val="90000"/>
        </a:lnSpc>
        <a:spcBef>
          <a:spcPts val="1200"/>
        </a:spcBef>
        <a:buClr>
          <a:schemeClr val="tx1"/>
        </a:buClr>
        <a:buSzPct val="80000"/>
        <a:buFont typeface="Wingdings" charset="2"/>
        <a:buChar char="§"/>
        <a:defRPr sz="2000" b="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454025" indent="-182563" algn="l" defTabSz="914377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22300" indent="-136525" algn="l" defTabSz="914377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Wingdings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793750" indent="-136525" algn="l" defTabSz="914377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Wingdings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963613" indent="-136525" algn="l" defTabSz="914377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Wingdings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051534" indent="-137157" algn="l" defTabSz="914377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690" indent="-137157" algn="l" defTabSz="914377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566" indent="-137157" algn="l" defTabSz="914377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41" indent="-137157" algn="l" defTabSz="914377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84" userDrawn="1">
          <p15:clr>
            <a:srgbClr val="F26B43"/>
          </p15:clr>
        </p15:guide>
        <p15:guide id="4" pos="7296" userDrawn="1">
          <p15:clr>
            <a:srgbClr val="F26B43"/>
          </p15:clr>
        </p15:guide>
        <p15:guide id="5" orient="horz" pos="960" userDrawn="1">
          <p15:clr>
            <a:srgbClr val="F26B43"/>
          </p15:clr>
        </p15:guide>
        <p15:guide id="6" orient="horz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2" y="519237"/>
            <a:ext cx="10969943" cy="4713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2"/>
            <a:ext cx="10969784" cy="457199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01000" y="6426104"/>
            <a:ext cx="995579" cy="210312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>
            <a:lvl1pPr algn="ctr">
              <a:defRPr sz="700">
                <a:solidFill>
                  <a:schemeClr val="tx2"/>
                </a:solidFill>
              </a:defRPr>
            </a:lvl1pPr>
          </a:lstStyle>
          <a:p>
            <a:fld id="{5152A64D-2991-3B45-9A2E-9398355DC009}" type="datetime3">
              <a:rPr lang="en-US" smtClean="0">
                <a:solidFill>
                  <a:srgbClr val="39414D"/>
                </a:solidFill>
              </a:rPr>
              <a:pPr/>
              <a:t>18 December 2023</a:t>
            </a:fld>
            <a:endParaRPr lang="is-IS" dirty="0">
              <a:solidFill>
                <a:srgbClr val="3941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1" y="6426104"/>
            <a:ext cx="1815399" cy="210312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700">
                <a:solidFill>
                  <a:schemeClr val="tx2"/>
                </a:solidFill>
              </a:defRPr>
            </a:lvl1pPr>
          </a:lstStyle>
          <a:p>
            <a:r>
              <a:rPr lang="en-US">
                <a:solidFill>
                  <a:srgbClr val="39414D"/>
                </a:solidFill>
              </a:rPr>
              <a:t>Private | Confidential | Internal Use Only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1049002" y="6430869"/>
            <a:ext cx="533399" cy="232147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200">
                <a:solidFill>
                  <a:schemeClr val="accent5"/>
                </a:solidFill>
              </a:defRPr>
            </a:lvl1pPr>
          </a:lstStyle>
          <a:p>
            <a:fld id="{B016F8AB-BCEA-4347-8BA6-BE776009BC89}" type="slidenum">
              <a:rPr lang="uk-UA" smtClean="0">
                <a:solidFill>
                  <a:srgbClr val="71797D"/>
                </a:solidFill>
              </a:rPr>
              <a:pPr/>
              <a:t>‹#›</a:t>
            </a:fld>
            <a:endParaRPr lang="uk-UA" dirty="0">
              <a:solidFill>
                <a:srgbClr val="71797D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3"/>
          <a:stretch>
            <a:fillRect/>
          </a:stretch>
        </p:blipFill>
        <p:spPr>
          <a:xfrm>
            <a:off x="609600" y="6402831"/>
            <a:ext cx="1143000" cy="23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41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  <p:sldLayoutId id="2147483790" r:id="rId15"/>
    <p:sldLayoutId id="2147483791" r:id="rId16"/>
    <p:sldLayoutId id="2147483792" r:id="rId17"/>
    <p:sldLayoutId id="2147483793" r:id="rId18"/>
    <p:sldLayoutId id="2147483794" r:id="rId19"/>
    <p:sldLayoutId id="2147483795" r:id="rId20"/>
    <p:sldLayoutId id="2147483796" r:id="rId2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0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75" indent="-182875" algn="l" defTabSz="914377" rtl="0" eaLnBrk="1" latinLnBrk="0" hangingPunct="1">
        <a:lnSpc>
          <a:spcPct val="90000"/>
        </a:lnSpc>
        <a:spcBef>
          <a:spcPts val="1200"/>
        </a:spcBef>
        <a:buClr>
          <a:schemeClr val="tx1"/>
        </a:buClr>
        <a:buSzPct val="80000"/>
        <a:buFont typeface="Wingdings" charset="2"/>
        <a:buChar char="§"/>
        <a:defRPr sz="1800" b="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411470" indent="-182875" algn="l" defTabSz="914377" rtl="0" eaLnBrk="1" latinLnBrk="0" hangingPunct="1">
        <a:lnSpc>
          <a:spcPct val="90000"/>
        </a:lnSpc>
        <a:spcBef>
          <a:spcPts val="800"/>
        </a:spcBef>
        <a:buClr>
          <a:schemeClr val="bg2"/>
        </a:buClr>
        <a:buSzPct val="80000"/>
        <a:buFont typeface="Wingdings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26" indent="-137157" algn="l" defTabSz="914377" rtl="0" eaLnBrk="1" latinLnBrk="0" hangingPunct="1">
        <a:lnSpc>
          <a:spcPct val="90000"/>
        </a:lnSpc>
        <a:spcBef>
          <a:spcPts val="600"/>
        </a:spcBef>
        <a:buClr>
          <a:schemeClr val="bg2"/>
        </a:buClr>
        <a:buSzPct val="80000"/>
        <a:buFont typeface="Wingdings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731502" indent="-137157" algn="l" defTabSz="914377" rtl="0" eaLnBrk="1" latinLnBrk="0" hangingPunct="1">
        <a:lnSpc>
          <a:spcPct val="90000"/>
        </a:lnSpc>
        <a:spcBef>
          <a:spcPts val="600"/>
        </a:spcBef>
        <a:buClr>
          <a:schemeClr val="bg2"/>
        </a:buClr>
        <a:buSzPct val="80000"/>
        <a:buFont typeface="Wingdings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868658" indent="-137157" algn="l" defTabSz="914377" rtl="0" eaLnBrk="1" latinLnBrk="0" hangingPunct="1">
        <a:lnSpc>
          <a:spcPct val="90000"/>
        </a:lnSpc>
        <a:spcBef>
          <a:spcPts val="600"/>
        </a:spcBef>
        <a:buClr>
          <a:schemeClr val="bg2"/>
        </a:buClr>
        <a:buSzPct val="80000"/>
        <a:buFont typeface="Wingdings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051534" indent="-137157" algn="l" defTabSz="914377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690" indent="-137157" algn="l" defTabSz="914377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566" indent="-137157" algn="l" defTabSz="914377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41" indent="-137157" algn="l" defTabSz="914377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384">
          <p15:clr>
            <a:srgbClr val="F26B43"/>
          </p15:clr>
        </p15:guide>
        <p15:guide id="4" pos="7296">
          <p15:clr>
            <a:srgbClr val="F26B43"/>
          </p15:clr>
        </p15:guide>
        <p15:guide id="5" orient="horz" pos="960">
          <p15:clr>
            <a:srgbClr val="F26B43"/>
          </p15:clr>
        </p15:guide>
        <p15:guide id="6" orient="horz" pos="384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519113"/>
            <a:ext cx="10969625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  <a:endParaRPr lang="x-none" altLang="x-none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524000"/>
            <a:ext cx="1096962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  <a:endParaRPr lang="x-none" alt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01000" y="6426200"/>
            <a:ext cx="995363" cy="20955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>
            <a:lvl1pPr algn="ctr" defTabSz="914377" eaLnBrk="1" fontAlgn="auto" hangingPunct="1">
              <a:spcBef>
                <a:spcPts val="0"/>
              </a:spcBef>
              <a:spcAft>
                <a:spcPts val="0"/>
              </a:spcAft>
              <a:defRPr sz="7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E57645C6-86C4-314E-8C64-DDD35A197D48}" type="datetime3">
              <a:rPr lang="en-GB">
                <a:solidFill>
                  <a:srgbClr val="0081E3"/>
                </a:solidFill>
              </a:rPr>
              <a:pPr>
                <a:defRPr/>
              </a:pPr>
              <a:t>18 December, 2023</a:t>
            </a:fld>
            <a:endParaRPr lang="is-IS" dirty="0">
              <a:solidFill>
                <a:srgbClr val="0081E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0" y="6426200"/>
            <a:ext cx="1816100" cy="20955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 defTabSz="914377" eaLnBrk="1" fontAlgn="auto" hangingPunct="1">
              <a:spcBef>
                <a:spcPts val="0"/>
              </a:spcBef>
              <a:spcAft>
                <a:spcPts val="0"/>
              </a:spcAft>
              <a:defRPr sz="7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81E3"/>
                </a:solidFill>
              </a:rPr>
              <a:t>Private | Confidential | Internal Use Only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1049000" y="6430963"/>
            <a:ext cx="533400" cy="231775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 defTabSz="914377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accent5"/>
                </a:solidFill>
                <a:latin typeface="+mn-lt"/>
              </a:defRPr>
            </a:lvl1pPr>
          </a:lstStyle>
          <a:p>
            <a:pPr>
              <a:defRPr/>
            </a:pPr>
            <a:fld id="{388E6DCB-80F2-424A-8EFD-74E454FE7EE5}" type="slidenum">
              <a:rPr lang="uk-UA">
                <a:solidFill>
                  <a:srgbClr val="71797D"/>
                </a:solidFill>
              </a:rPr>
              <a:pPr>
                <a:defRPr/>
              </a:pPr>
              <a:t>‹#›</a:t>
            </a:fld>
            <a:endParaRPr lang="uk-UA" dirty="0">
              <a:solidFill>
                <a:srgbClr val="71797D"/>
              </a:solidFill>
            </a:endParaRPr>
          </a:p>
        </p:txBody>
      </p:sp>
      <p:pic>
        <p:nvPicPr>
          <p:cNvPr id="1031" name="Picture 9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0" y="6402388"/>
            <a:ext cx="1143000" cy="23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9708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  <p:sldLayoutId id="2147483814" r:id="rId17"/>
    <p:sldLayoutId id="2147483815" r:id="rId18"/>
    <p:sldLayoutId id="2147483816" r:id="rId19"/>
    <p:sldLayoutId id="2147483817" r:id="rId20"/>
    <p:sldLayoutId id="2147483818" r:id="rId21"/>
  </p:sldLayoutIdLst>
  <p:transition spd="med">
    <p:fade/>
  </p:transition>
  <p:hf hdr="0" ftr="0" dt="0"/>
  <p:txStyles>
    <p:titleStyle>
      <a:lvl1pPr algn="l" defTabSz="912813" rtl="0" eaLnBrk="1" fontAlgn="base" hangingPunct="1">
        <a:spcBef>
          <a:spcPct val="0"/>
        </a:spcBef>
        <a:spcAft>
          <a:spcPct val="0"/>
        </a:spcAft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912813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2pPr>
      <a:lvl3pPr algn="l" defTabSz="912813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3pPr>
      <a:lvl4pPr algn="l" defTabSz="912813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4pPr>
      <a:lvl5pPr algn="l" defTabSz="912813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5pPr>
      <a:lvl6pPr marL="457200" algn="l" defTabSz="912813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6pPr>
      <a:lvl7pPr marL="914400" algn="l" defTabSz="912813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7pPr>
      <a:lvl8pPr marL="1371600" algn="l" defTabSz="912813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8pPr>
      <a:lvl9pPr marL="1828800" algn="l" defTabSz="912813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9pPr>
    </p:titleStyle>
    <p:bodyStyle>
      <a:lvl1pPr marL="179388" indent="-179388" algn="l" defTabSz="179388" rtl="0" eaLnBrk="1" fontAlgn="base" hangingPunct="1">
        <a:spcBef>
          <a:spcPts val="900"/>
        </a:spcBef>
        <a:spcAft>
          <a:spcPct val="0"/>
        </a:spcAft>
        <a:buClr>
          <a:schemeClr val="tx2"/>
        </a:buClr>
        <a:buSzPct val="80000"/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179388" algn="l" defTabSz="179388" rtl="0" eaLnBrk="1" fontAlgn="base" hangingPunct="1">
        <a:spcBef>
          <a:spcPts val="900"/>
        </a:spcBef>
        <a:spcAft>
          <a:spcPct val="0"/>
        </a:spcAft>
        <a:buClr>
          <a:schemeClr val="bg2"/>
        </a:buClr>
        <a:buSzPct val="80000"/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39750" indent="-179388" algn="l" defTabSz="179388" rtl="0" eaLnBrk="1" fontAlgn="base" hangingPunct="1">
        <a:spcBef>
          <a:spcPts val="900"/>
        </a:spcBef>
        <a:spcAft>
          <a:spcPct val="0"/>
        </a:spcAft>
        <a:buClr>
          <a:schemeClr val="bg2"/>
        </a:buClr>
        <a:buSzPct val="80000"/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19138" indent="-179388" algn="l" defTabSz="179388" rtl="0" eaLnBrk="1" fontAlgn="base" hangingPunct="1">
        <a:spcBef>
          <a:spcPts val="900"/>
        </a:spcBef>
        <a:spcAft>
          <a:spcPct val="0"/>
        </a:spcAft>
        <a:buClr>
          <a:schemeClr val="bg2"/>
        </a:buClr>
        <a:buSzPct val="80000"/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898525" indent="-179388" algn="l" defTabSz="179388" rtl="0" eaLnBrk="1" fontAlgn="base" hangingPunct="1">
        <a:spcBef>
          <a:spcPts val="900"/>
        </a:spcBef>
        <a:spcAft>
          <a:spcPct val="0"/>
        </a:spcAft>
        <a:buClr>
          <a:schemeClr val="bg2"/>
        </a:buClr>
        <a:buSzPct val="80000"/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051534" indent="-137157" algn="l" defTabSz="914377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690" indent="-137157" algn="l" defTabSz="914377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566" indent="-137157" algn="l" defTabSz="914377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41" indent="-137157" algn="l" defTabSz="914377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608304" y="4151361"/>
            <a:ext cx="3753268" cy="231678"/>
          </a:xfrm>
        </p:spPr>
        <p:txBody>
          <a:bodyPr/>
          <a:lstStyle/>
          <a:p>
            <a:r>
              <a:rPr lang="en-US" dirty="0"/>
              <a:t>December 19, 2023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08304" y="3193042"/>
            <a:ext cx="4876800" cy="202169"/>
          </a:xfrm>
        </p:spPr>
        <p:txBody>
          <a:bodyPr/>
          <a:lstStyle/>
          <a:p>
            <a:r>
              <a:rPr lang="en-US" dirty="0"/>
              <a:t>Projections through SFY 2025</a:t>
            </a:r>
          </a:p>
          <a:p>
            <a:r>
              <a:rPr lang="en-US" dirty="0"/>
              <a:t>Updated data through September 2023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608786" y="1905000"/>
            <a:ext cx="5962135" cy="1143000"/>
          </a:xfrm>
        </p:spPr>
        <p:txBody>
          <a:bodyPr/>
          <a:lstStyle/>
          <a:p>
            <a:r>
              <a:rPr lang="en-US" dirty="0"/>
              <a:t>State of Indiana</a:t>
            </a:r>
          </a:p>
          <a:p>
            <a:r>
              <a:rPr lang="en-US" dirty="0"/>
              <a:t>Family and Social Services Administration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08304" y="646938"/>
            <a:ext cx="7773695" cy="1181862"/>
          </a:xfrm>
        </p:spPr>
        <p:txBody>
          <a:bodyPr/>
          <a:lstStyle/>
          <a:p>
            <a:r>
              <a:rPr lang="en-US" dirty="0"/>
              <a:t>December 2023 Medicaid Forecast update</a:t>
            </a:r>
          </a:p>
        </p:txBody>
      </p:sp>
      <p:pic>
        <p:nvPicPr>
          <p:cNvPr id="7" name="Picture 2" descr="http://www.centertownshiptrustee.com/images/FSSA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4834" y="4972969"/>
            <a:ext cx="1380535" cy="1380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9259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524000"/>
            <a:ext cx="7672039" cy="3086747"/>
          </a:xfrm>
        </p:spPr>
        <p:txBody>
          <a:bodyPr/>
          <a:lstStyle/>
          <a:p>
            <a:r>
              <a:rPr lang="en-US" b="1" dirty="0"/>
              <a:t>Mitigation and Remediation Strategies</a:t>
            </a:r>
            <a:endParaRPr lang="en-US" dirty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C9FB1C5F-F948-8827-DAF9-7B8DC9EE5861}"/>
              </a:ext>
            </a:extLst>
          </p:cNvPr>
          <p:cNvSpPr txBox="1">
            <a:spLocks/>
          </p:cNvSpPr>
          <p:nvPr/>
        </p:nvSpPr>
        <p:spPr>
          <a:xfrm>
            <a:off x="4682771" y="328670"/>
            <a:ext cx="1892690" cy="27871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395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67EEDB-06E7-C38B-A056-352080149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 lang="uk-UA" smtClean="0"/>
              <a:pPr/>
              <a:t>11</a:t>
            </a:fld>
            <a:endParaRPr lang="uk-U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D72872-A3B3-E571-03DE-8BD789F5D194}"/>
              </a:ext>
            </a:extLst>
          </p:cNvPr>
          <p:cNvSpPr/>
          <p:nvPr/>
        </p:nvSpPr>
        <p:spPr bwMode="ltGray">
          <a:xfrm>
            <a:off x="355600" y="6248400"/>
            <a:ext cx="1651000" cy="516467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 err="1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1B43E75-064F-491D-8920-52EDA6F9D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1" y="468237"/>
            <a:ext cx="9704916" cy="5727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Mitigation and Remediation Strategies for Medicaid Budgeting and </a:t>
            </a:r>
            <a:r>
              <a:rPr lang="en-US" dirty="0">
                <a:solidFill>
                  <a:schemeClr val="tx2"/>
                </a:solidFill>
              </a:rPr>
              <a:t>Future </a:t>
            </a:r>
            <a:r>
              <a:rPr lang="en-US" b="1" dirty="0">
                <a:solidFill>
                  <a:schemeClr val="tx2"/>
                </a:solidFill>
              </a:rPr>
              <a:t>Forecast Activity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992A54B7-CEB1-82D0-0DDF-014CEBDD4EF5}"/>
              </a:ext>
            </a:extLst>
          </p:cNvPr>
          <p:cNvSpPr txBox="1">
            <a:spLocks/>
          </p:cNvSpPr>
          <p:nvPr/>
        </p:nvSpPr>
        <p:spPr>
          <a:xfrm>
            <a:off x="1083404" y="1625696"/>
            <a:ext cx="9170967" cy="4306413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233363" indent="-233363" algn="l" defTabSz="914377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SzPct val="80000"/>
              <a:buFont typeface="Wingdings" charset="2"/>
              <a:buChar char="§"/>
              <a:defRPr sz="2000" b="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4025" indent="-182563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22300" indent="-136525" algn="l" defTabSz="914377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Wingdings" charset="2"/>
              <a:buChar char="§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793750" indent="-136525" algn="l" defTabSz="914377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Wingdings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963613" indent="-136525" algn="l" defTabSz="914377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Wingdings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051534" indent="-137157" algn="l" defTabSz="914377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88690" indent="-137157" algn="l" defTabSz="914377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71566" indent="-137157" algn="l" defTabSz="914377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54441" indent="-137157" algn="l" defTabSz="914377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66737" indent="-457200">
              <a:lnSpc>
                <a:spcPct val="105000"/>
              </a:lnSpc>
              <a:spcAft>
                <a:spcPts val="600"/>
              </a:spcAft>
              <a:buClrTx/>
              <a:buSzPct val="100000"/>
              <a:buFont typeface="Wingdings" panose="05000000000000000000" pitchFamily="2" charset="2"/>
              <a:buChar char="v"/>
            </a:pPr>
            <a:r>
              <a:rPr lang="en" dirty="0"/>
              <a:t>Proposal of </a:t>
            </a:r>
            <a:r>
              <a:rPr lang="en" b="1" dirty="0"/>
              <a:t>cost containment strategies</a:t>
            </a:r>
            <a:r>
              <a:rPr lang="en" dirty="0"/>
              <a:t> for the current biennium </a:t>
            </a:r>
            <a:endParaRPr lang="en" b="1" dirty="0"/>
          </a:p>
          <a:p>
            <a:pPr marL="566737" indent="-457200">
              <a:lnSpc>
                <a:spcPct val="105000"/>
              </a:lnSpc>
              <a:spcAft>
                <a:spcPts val="600"/>
              </a:spcAft>
              <a:buClrTx/>
              <a:buSzPct val="100000"/>
              <a:buFont typeface="Wingdings" panose="05000000000000000000" pitchFamily="2" charset="2"/>
              <a:buChar char="v"/>
            </a:pPr>
            <a:r>
              <a:rPr lang="en" dirty="0"/>
              <a:t>Implementation of </a:t>
            </a:r>
            <a:r>
              <a:rPr lang="en" b="1" dirty="0"/>
              <a:t>forecast process improvements </a:t>
            </a:r>
          </a:p>
          <a:p>
            <a:pPr marL="968375" lvl="2" indent="-342900">
              <a:lnSpc>
                <a:spcPct val="105000"/>
              </a:lnSpc>
              <a:spcAft>
                <a:spcPts val="600"/>
              </a:spcAft>
              <a:buClrTx/>
              <a:buSzPts val="1800"/>
              <a:buFont typeface="Arial" panose="020B0604020202020204" pitchFamily="34" charset="0"/>
              <a:buChar char="•"/>
            </a:pPr>
            <a:r>
              <a:rPr lang="en" sz="1800" dirty="0"/>
              <a:t>Detailed review of all underlying actuarial assumptions by financial and program staff</a:t>
            </a:r>
          </a:p>
          <a:p>
            <a:pPr marL="968375" lvl="2" indent="-342900">
              <a:lnSpc>
                <a:spcPct val="105000"/>
              </a:lnSpc>
              <a:spcAft>
                <a:spcPts val="600"/>
              </a:spcAft>
              <a:buClrTx/>
              <a:buSzPts val="1800"/>
              <a:buFont typeface="Arial" panose="020B0604020202020204" pitchFamily="34" charset="0"/>
              <a:buChar char="•"/>
            </a:pPr>
            <a:r>
              <a:rPr lang="en" sz="1800" dirty="0"/>
              <a:t>Inclusion of more real time data in forecasting </a:t>
            </a:r>
          </a:p>
          <a:p>
            <a:pPr marL="968375" lvl="2" indent="-342900">
              <a:lnSpc>
                <a:spcPct val="105000"/>
              </a:lnSpc>
              <a:spcAft>
                <a:spcPts val="600"/>
              </a:spcAft>
              <a:buClrTx/>
              <a:buSzPts val="1800"/>
              <a:buFont typeface="Arial" panose="020B0604020202020204" pitchFamily="34" charset="0"/>
              <a:buChar char="•"/>
            </a:pPr>
            <a:r>
              <a:rPr lang="en" sz="1800" dirty="0"/>
              <a:t>Identification of emerging risks</a:t>
            </a:r>
          </a:p>
          <a:p>
            <a:pPr marL="693738" indent="-457200">
              <a:lnSpc>
                <a:spcPct val="105000"/>
              </a:lnSpc>
              <a:spcAft>
                <a:spcPts val="600"/>
              </a:spcAft>
              <a:buClrTx/>
              <a:buSzPts val="1800"/>
              <a:buFont typeface="Wingdings" panose="05000000000000000000" pitchFamily="2" charset="2"/>
              <a:buChar char="v"/>
            </a:pPr>
            <a:r>
              <a:rPr lang="en" dirty="0"/>
              <a:t>Robust </a:t>
            </a:r>
            <a:r>
              <a:rPr lang="en" b="1" dirty="0"/>
              <a:t>prospective policy change review </a:t>
            </a:r>
            <a:r>
              <a:rPr lang="en" dirty="0"/>
              <a:t>and approval process including detailed financial impact analysis across Medicaid programs in all divisions</a:t>
            </a:r>
          </a:p>
          <a:p>
            <a:pPr marL="693738" indent="-457200">
              <a:lnSpc>
                <a:spcPct val="105000"/>
              </a:lnSpc>
              <a:spcAft>
                <a:spcPts val="600"/>
              </a:spcAft>
              <a:buClrTx/>
              <a:buSzPts val="1800"/>
              <a:buFont typeface="Wingdings" panose="05000000000000000000" pitchFamily="2" charset="2"/>
              <a:buChar char="v"/>
            </a:pPr>
            <a:r>
              <a:rPr lang="en" dirty="0"/>
              <a:t>Increased </a:t>
            </a:r>
            <a:r>
              <a:rPr lang="en" b="1" dirty="0"/>
              <a:t>monitoring of enrollment and utilization trends </a:t>
            </a:r>
            <a:r>
              <a:rPr lang="en" dirty="0"/>
              <a:t>and comparison of forecasted projections to experience</a:t>
            </a:r>
            <a:endParaRPr lang="en" b="1" dirty="0"/>
          </a:p>
          <a:p>
            <a:pPr marL="693738" indent="-457200">
              <a:lnSpc>
                <a:spcPct val="105000"/>
              </a:lnSpc>
              <a:spcAft>
                <a:spcPts val="600"/>
              </a:spcAft>
              <a:buClrTx/>
              <a:buSzPts val="1800"/>
              <a:buFont typeface="Wingdings" panose="05000000000000000000" pitchFamily="2" charset="2"/>
              <a:buChar char="v"/>
            </a:pPr>
            <a:r>
              <a:rPr lang="en-US" dirty="0"/>
              <a:t>Development and publication of </a:t>
            </a:r>
            <a:r>
              <a:rPr lang="en-US" b="1" dirty="0"/>
              <a:t>regular reports</a:t>
            </a:r>
            <a:r>
              <a:rPr lang="en-US" sz="1600" dirty="0"/>
              <a:t> </a:t>
            </a:r>
            <a:r>
              <a:rPr lang="en-US" dirty="0"/>
              <a:t>with key Medicaid data and trends</a:t>
            </a:r>
            <a:endParaRPr lang="en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244F2AA-2ED0-734A-5774-7A3240703C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4371" y="5551255"/>
            <a:ext cx="933092" cy="76170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AF2ED98-1587-15A7-0345-2A13104D1437}"/>
              </a:ext>
            </a:extLst>
          </p:cNvPr>
          <p:cNvSpPr txBox="1"/>
          <p:nvPr/>
        </p:nvSpPr>
        <p:spPr>
          <a:xfrm>
            <a:off x="1016002" y="1244842"/>
            <a:ext cx="9704916" cy="26294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778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049002" y="6430869"/>
            <a:ext cx="533399" cy="232147"/>
          </a:xfrm>
        </p:spPr>
        <p:txBody>
          <a:bodyPr wrap="none" anchor="b">
            <a:normAutofit/>
          </a:bodyPr>
          <a:lstStyle/>
          <a:p>
            <a:pPr marL="0" marR="0" lvl="0" indent="0" defTabSz="914377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B016F8AB-BCEA-4347-8BA6-BE776009BC89}" type="slidenum">
              <a:rPr kumimoji="0" lang="uk-UA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</a:rPr>
              <a:pPr marL="0" marR="0" lvl="0" indent="0" defTabSz="914377" rtl="0" eaLnBrk="1" fontAlgn="auto" latinLnBrk="0" hangingPunct="1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uk-UA" b="0" i="0" u="none" strike="noStrike" kern="1200" cap="none" spc="0" normalizeH="0" baseline="0" noProof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442" y="521208"/>
            <a:ext cx="10969943" cy="411480"/>
          </a:xfrm>
        </p:spPr>
        <p:txBody>
          <a:bodyPr anchor="t">
            <a:normAutofit/>
          </a:bodyPr>
          <a:lstStyle/>
          <a:p>
            <a:r>
              <a:rPr lang="en-US" dirty="0"/>
              <a:t>December 2023 Medicaid Assistance Forecast Update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05C9F22-1E41-A329-DFC3-B795D90ACD8A}"/>
              </a:ext>
            </a:extLst>
          </p:cNvPr>
          <p:cNvSpPr txBox="1">
            <a:spLocks/>
          </p:cNvSpPr>
          <p:nvPr/>
        </p:nvSpPr>
        <p:spPr>
          <a:xfrm>
            <a:off x="3943969" y="6463147"/>
            <a:ext cx="6891671" cy="1523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377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SzPct val="80000"/>
              <a:buFont typeface="Wingdings" charset="2"/>
              <a:buChar char="§"/>
              <a:defRPr sz="2000" b="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4025" indent="-182563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22300" indent="-136525" algn="l" defTabSz="914377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Wingdings" charset="2"/>
              <a:buChar char="§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793750" indent="-136525" algn="l" defTabSz="914377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Wingdings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963613" indent="-136525" algn="l" defTabSz="914377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Wingdings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051534" indent="-137157" algn="l" defTabSz="914377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88690" indent="-137157" algn="l" defTabSz="914377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71566" indent="-137157" algn="l" defTabSz="914377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54441" indent="-137157" algn="l" defTabSz="914377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000" dirty="0"/>
              <a:t>* </a:t>
            </a:r>
            <a:r>
              <a:rPr lang="en-US" sz="1100" dirty="0"/>
              <a:t>Additional amount of SFY 2022 surplus is related to HCBS Enhanced FMAP in the amount of $193,304,992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348EF65-2134-264D-FC3F-0B8C0E77C9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442" y="1040802"/>
            <a:ext cx="10873061" cy="524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69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16F8AB-BCEA-4347-8BA6-BE776009BC8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71797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71797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to the April 2023 Medicaid Forecast</a:t>
            </a:r>
          </a:p>
        </p:txBody>
      </p:sp>
      <p:graphicFrame>
        <p:nvGraphicFramePr>
          <p:cNvPr id="4" name="Content Placeholder 9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394613"/>
              </p:ext>
            </p:extLst>
          </p:nvPr>
        </p:nvGraphicFramePr>
        <p:xfrm>
          <a:off x="612058" y="990438"/>
          <a:ext cx="10704986" cy="4942614"/>
        </p:xfrm>
        <a:graphic>
          <a:graphicData uri="http://schemas.openxmlformats.org/drawingml/2006/table">
            <a:tbl>
              <a:tblPr firstRow="1">
                <a:tableStyleId>{69012ECD-51FC-41F1-AA8D-1B2483CD663E}</a:tableStyleId>
              </a:tblPr>
              <a:tblGrid>
                <a:gridCol w="48743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2094">
                  <a:extLst>
                    <a:ext uri="{9D8B030D-6E8A-4147-A177-3AD203B41FA5}">
                      <a16:colId xmlns:a16="http://schemas.microsoft.com/office/drawing/2014/main" val="2667149694"/>
                    </a:ext>
                  </a:extLst>
                </a:gridCol>
                <a:gridCol w="2106629">
                  <a:extLst>
                    <a:ext uri="{9D8B030D-6E8A-4147-A177-3AD203B41FA5}">
                      <a16:colId xmlns:a16="http://schemas.microsoft.com/office/drawing/2014/main" val="2820499098"/>
                    </a:ext>
                  </a:extLst>
                </a:gridCol>
                <a:gridCol w="1941921">
                  <a:extLst>
                    <a:ext uri="{9D8B030D-6E8A-4147-A177-3AD203B41FA5}">
                      <a16:colId xmlns:a16="http://schemas.microsoft.com/office/drawing/2014/main" val="2886585608"/>
                    </a:ext>
                  </a:extLst>
                </a:gridCol>
              </a:tblGrid>
              <a:tr h="411837"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chemeClr val="bg1"/>
                          </a:solidFill>
                          <a:latin typeface="+mn-lt"/>
                        </a:rPr>
                        <a:t>Total Expenditures, in $millions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SFY 2023</a:t>
                      </a:r>
                      <a:endParaRPr lang="en-US" sz="1100" dirty="0">
                        <a:latin typeface="+mn-lt"/>
                      </a:endParaRPr>
                    </a:p>
                    <a:p>
                      <a:pPr algn="ctr"/>
                      <a:r>
                        <a:rPr lang="en-US" sz="1100" dirty="0">
                          <a:latin typeface="+mn-lt"/>
                        </a:rPr>
                        <a:t>(actual)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SFY 2024</a:t>
                      </a:r>
                    </a:p>
                    <a:p>
                      <a:pPr algn="ctr"/>
                      <a:r>
                        <a:rPr lang="en-US" sz="1100" dirty="0">
                          <a:latin typeface="+mn-lt"/>
                        </a:rPr>
                        <a:t>(estimated)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SFY 2025</a:t>
                      </a:r>
                    </a:p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+mn-lt"/>
                        </a:rPr>
                        <a:t>(estimated)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4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Bef>
                          <a:spcPts val="0"/>
                        </a:spcBef>
                      </a:pPr>
                      <a:r>
                        <a:rPr lang="en-US" sz="1700" b="0" dirty="0">
                          <a:solidFill>
                            <a:schemeClr val="tx2"/>
                          </a:solidFill>
                        </a:rPr>
                        <a:t>April 2023 forecast expenditures *</a:t>
                      </a:r>
                      <a:endParaRPr lang="en-US" sz="1700" b="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182832" marR="182832" marT="73152" marB="73152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1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$17,151.7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1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$19,078.0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1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$19,937.6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40">
                <a:tc>
                  <a:txBody>
                    <a:bodyPr/>
                    <a:lstStyle/>
                    <a:p>
                      <a:pPr marL="182880" marR="0" lvl="0" indent="0" algn="l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Capitation rate and acuity updates</a:t>
                      </a:r>
                    </a:p>
                  </a:txBody>
                  <a:tcPr marL="182832" marR="182832" marT="73152" marB="7315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126.0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(541.9)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44.1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59921"/>
                  </a:ext>
                </a:extLst>
              </a:tr>
              <a:tr h="335240">
                <a:tc>
                  <a:txBody>
                    <a:bodyPr/>
                    <a:lstStyle/>
                    <a:p>
                      <a:pPr marL="182880" marR="0" lvl="0" indent="0" algn="l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Enrollment changes (managed care)</a:t>
                      </a:r>
                    </a:p>
                  </a:txBody>
                  <a:tcPr marL="182832" marR="182832" marT="73152" marB="7315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(29.1)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(46.2)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(350.0)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3608565"/>
                  </a:ext>
                </a:extLst>
              </a:tr>
              <a:tr h="335240">
                <a:tc>
                  <a:txBody>
                    <a:bodyPr/>
                    <a:lstStyle/>
                    <a:p>
                      <a:pPr marL="182880" algn="l" defTabSz="914377" rtl="0" eaLnBrk="1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</a:pPr>
                      <a:r>
                        <a:rPr lang="en-US" sz="17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LTSS – Institutional (including MC)</a:t>
                      </a:r>
                    </a:p>
                  </a:txBody>
                  <a:tcPr marL="182832" marR="182832" marT="73152" marB="7315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105.6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100.4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(7.0)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163028"/>
                  </a:ext>
                </a:extLst>
              </a:tr>
              <a:tr h="324665">
                <a:tc>
                  <a:txBody>
                    <a:bodyPr/>
                    <a:lstStyle/>
                    <a:p>
                      <a:pPr marL="182880" algn="l" defTabSz="914377" rtl="0" eaLnBrk="1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</a:pPr>
                      <a:r>
                        <a:rPr lang="en-US" sz="17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LTSS – Home and Community (incl MC)</a:t>
                      </a:r>
                    </a:p>
                  </a:txBody>
                  <a:tcPr marL="182832" marR="182832" marT="73152" marB="7315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58.1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584.0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883.5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6235139"/>
                  </a:ext>
                </a:extLst>
              </a:tr>
              <a:tr h="335240">
                <a:tc>
                  <a:txBody>
                    <a:bodyPr/>
                    <a:lstStyle/>
                    <a:p>
                      <a:pPr marL="182880" marR="0" lvl="0" indent="0" algn="l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FFS, mainly hospital and ABA</a:t>
                      </a:r>
                    </a:p>
                  </a:txBody>
                  <a:tcPr marL="182832" marR="182832" marT="73152" marB="7315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0" i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52.4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0" i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81.6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0" i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64.7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080474"/>
                  </a:ext>
                </a:extLst>
              </a:tr>
              <a:tr h="335240">
                <a:tc>
                  <a:txBody>
                    <a:bodyPr/>
                    <a:lstStyle/>
                    <a:p>
                      <a:pPr marL="182880" marR="0" lvl="0" indent="0" algn="l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Pharmacy rebates</a:t>
                      </a:r>
                    </a:p>
                  </a:txBody>
                  <a:tcPr marL="182832" marR="182832" marT="73152" marB="7315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0" i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6.3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0" i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98.7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0" i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56.2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365998"/>
                  </a:ext>
                </a:extLst>
              </a:tr>
              <a:tr h="335240">
                <a:tc>
                  <a:txBody>
                    <a:bodyPr/>
                    <a:lstStyle/>
                    <a:p>
                      <a:pPr marL="182880" marR="0" lvl="0" indent="0" algn="l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DSH/UPL</a:t>
                      </a:r>
                    </a:p>
                  </a:txBody>
                  <a:tcPr marL="182832" marR="182832" marT="73152" marB="7315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0" i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422.0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0" i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(62.7)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0" i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(54.1)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1459131"/>
                  </a:ext>
                </a:extLst>
              </a:tr>
              <a:tr h="335240">
                <a:tc>
                  <a:txBody>
                    <a:bodyPr/>
                    <a:lstStyle/>
                    <a:p>
                      <a:pPr marL="182880" marR="0" lvl="0" indent="0" algn="l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Medicare state buy-in and clawback</a:t>
                      </a:r>
                    </a:p>
                  </a:txBody>
                  <a:tcPr marL="182832" marR="182832" marT="73152" marB="7315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0" i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56.9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0" i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37.2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0" i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38.1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283556"/>
                  </a:ext>
                </a:extLst>
              </a:tr>
              <a:tr h="335240">
                <a:tc>
                  <a:txBody>
                    <a:bodyPr/>
                    <a:lstStyle/>
                    <a:p>
                      <a:pPr marL="182880" marR="0" lvl="0" indent="0" algn="l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CHIP</a:t>
                      </a:r>
                    </a:p>
                  </a:txBody>
                  <a:tcPr marL="182832" marR="182832" marT="73152" marB="7315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(59.1)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20.7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(37.9)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690405"/>
                  </a:ext>
                </a:extLst>
              </a:tr>
              <a:tr h="335240">
                <a:tc>
                  <a:txBody>
                    <a:bodyPr/>
                    <a:lstStyle/>
                    <a:p>
                      <a:pPr marL="182880" marR="0" lvl="0" indent="0" algn="l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</a:p>
                  </a:txBody>
                  <a:tcPr marL="182832" marR="182832" marT="73152" marB="7315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9.0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29.3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29.7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7352029"/>
                  </a:ext>
                </a:extLst>
              </a:tr>
              <a:tr h="335240">
                <a:tc>
                  <a:txBody>
                    <a:bodyPr/>
                    <a:lstStyle/>
                    <a:p>
                      <a:pPr marL="182880">
                        <a:lnSpc>
                          <a:spcPct val="70000"/>
                        </a:lnSpc>
                        <a:spcBef>
                          <a:spcPts val="0"/>
                        </a:spcBef>
                      </a:pPr>
                      <a:r>
                        <a:rPr lang="en-US" sz="1700" b="0" i="1" dirty="0">
                          <a:solidFill>
                            <a:schemeClr val="tx2"/>
                          </a:solidFill>
                          <a:latin typeface="+mn-lt"/>
                        </a:rPr>
                        <a:t>Total changes</a:t>
                      </a:r>
                    </a:p>
                  </a:txBody>
                  <a:tcPr marL="182832" marR="182832" marT="73152" marB="7315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0" i="1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748.1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0" i="1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301.1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0" i="1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667.3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197258"/>
                  </a:ext>
                </a:extLst>
              </a:tr>
              <a:tr h="33524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Bef>
                          <a:spcPts val="0"/>
                        </a:spcBef>
                      </a:pPr>
                      <a:r>
                        <a:rPr lang="en-US" sz="1700" b="0" dirty="0">
                          <a:solidFill>
                            <a:schemeClr val="tx2"/>
                          </a:solidFill>
                          <a:latin typeface="+mn-lt"/>
                        </a:rPr>
                        <a:t>Current Forecast</a:t>
                      </a:r>
                    </a:p>
                  </a:txBody>
                  <a:tcPr marL="182832" marR="182832" marT="73152" marB="7315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1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$17,899.8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1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$19,379.1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1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$20,604.9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3450969"/>
                  </a:ext>
                </a:extLst>
              </a:tr>
            </a:tbl>
          </a:graphicData>
        </a:graphic>
      </p:graphicFrame>
      <p:sp>
        <p:nvSpPr>
          <p:cNvPr id="2" name="Text Placeholder 6">
            <a:extLst>
              <a:ext uri="{FF2B5EF4-FFF2-40B4-BE49-F238E27FC236}">
                <a16:creationId xmlns:a16="http://schemas.microsoft.com/office/drawing/2014/main" id="{4ADBE7E2-4741-001C-17AE-28440F63A15E}"/>
              </a:ext>
            </a:extLst>
          </p:cNvPr>
          <p:cNvSpPr txBox="1">
            <a:spLocks/>
          </p:cNvSpPr>
          <p:nvPr/>
        </p:nvSpPr>
        <p:spPr>
          <a:xfrm>
            <a:off x="1899127" y="5948994"/>
            <a:ext cx="9364954" cy="3877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377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SzPct val="80000"/>
              <a:buFont typeface="Wingdings" charset="2"/>
              <a:buChar char="§"/>
              <a:defRPr sz="2000" b="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4025" indent="-182563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22300" indent="-136525" algn="l" defTabSz="914377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Wingdings" charset="2"/>
              <a:buChar char="§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793750" indent="-136525" algn="l" defTabSz="914377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Wingdings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963613" indent="-136525" algn="l" defTabSz="914377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Wingdings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051534" indent="-137157" algn="l" defTabSz="914377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88690" indent="-137157" algn="l" defTabSz="914377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71566" indent="-137157" algn="l" defTabSz="914377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54441" indent="-137157" algn="l" defTabSz="914377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/>
              <a:t>*Value reflects total expenditures from the April forecast, with appropriated strategic investments added ($845.1 million in SFY 2024 and $1,229.5 million in SFY 2025)</a:t>
            </a:r>
          </a:p>
        </p:txBody>
      </p:sp>
    </p:spTree>
    <p:extLst>
      <p:ext uri="{BB962C8B-B14F-4D97-AF65-F5344CB8AC3E}">
        <p14:creationId xmlns:p14="http://schemas.microsoft.com/office/powerpoint/2010/main" val="1302337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16F8AB-BCEA-4347-8BA6-BE776009BC8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71797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71797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to the April 2023 Medicaid Forecast</a:t>
            </a:r>
          </a:p>
        </p:txBody>
      </p:sp>
      <p:graphicFrame>
        <p:nvGraphicFramePr>
          <p:cNvPr id="4" name="Content Placeholder 9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24831992"/>
              </p:ext>
            </p:extLst>
          </p:nvPr>
        </p:nvGraphicFramePr>
        <p:xfrm>
          <a:off x="626806" y="990438"/>
          <a:ext cx="10690238" cy="4950505"/>
        </p:xfrm>
        <a:graphic>
          <a:graphicData uri="http://schemas.openxmlformats.org/drawingml/2006/table">
            <a:tbl>
              <a:tblPr firstRow="1">
                <a:tableStyleId>{69012ECD-51FC-41F1-AA8D-1B2483CD663E}</a:tableStyleId>
              </a:tblPr>
              <a:tblGrid>
                <a:gridCol w="46787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2918">
                  <a:extLst>
                    <a:ext uri="{9D8B030D-6E8A-4147-A177-3AD203B41FA5}">
                      <a16:colId xmlns:a16="http://schemas.microsoft.com/office/drawing/2014/main" val="2667149694"/>
                    </a:ext>
                  </a:extLst>
                </a:gridCol>
                <a:gridCol w="2106629">
                  <a:extLst>
                    <a:ext uri="{9D8B030D-6E8A-4147-A177-3AD203B41FA5}">
                      <a16:colId xmlns:a16="http://schemas.microsoft.com/office/drawing/2014/main" val="2820499098"/>
                    </a:ext>
                  </a:extLst>
                </a:gridCol>
                <a:gridCol w="1941921">
                  <a:extLst>
                    <a:ext uri="{9D8B030D-6E8A-4147-A177-3AD203B41FA5}">
                      <a16:colId xmlns:a16="http://schemas.microsoft.com/office/drawing/2014/main" val="2886585608"/>
                    </a:ext>
                  </a:extLst>
                </a:gridCol>
              </a:tblGrid>
              <a:tr h="411837"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chemeClr val="bg1"/>
                          </a:solidFill>
                          <a:latin typeface="+mn-lt"/>
                        </a:rPr>
                        <a:t>Appropriation Need, in $millions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SFY 2023</a:t>
                      </a:r>
                      <a:endParaRPr lang="en-US" sz="1100" dirty="0">
                        <a:latin typeface="+mn-lt"/>
                      </a:endParaRPr>
                    </a:p>
                    <a:p>
                      <a:pPr algn="ctr"/>
                      <a:r>
                        <a:rPr lang="en-US" sz="1100" dirty="0">
                          <a:latin typeface="+mn-lt"/>
                        </a:rPr>
                        <a:t>(actual)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SFY 2024</a:t>
                      </a:r>
                    </a:p>
                    <a:p>
                      <a:pPr algn="ctr"/>
                      <a:r>
                        <a:rPr lang="en-US" sz="1100" dirty="0">
                          <a:latin typeface="+mn-lt"/>
                        </a:rPr>
                        <a:t>(estimated)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SFY 2025</a:t>
                      </a:r>
                    </a:p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+mn-lt"/>
                        </a:rPr>
                        <a:t>(estimated)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36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Bef>
                          <a:spcPts val="0"/>
                        </a:spcBef>
                      </a:pPr>
                      <a:r>
                        <a:rPr lang="en-US" sz="1700" b="0" dirty="0">
                          <a:solidFill>
                            <a:schemeClr val="tx2"/>
                          </a:solidFill>
                        </a:rPr>
                        <a:t>April 2023 forecast appropriation need *</a:t>
                      </a:r>
                      <a:endParaRPr lang="en-US" sz="1700" b="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182832" marR="182832" marT="73152" marB="73152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1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$2,362.8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1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$3,721.5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1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$4,196.6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40">
                <a:tc>
                  <a:txBody>
                    <a:bodyPr/>
                    <a:lstStyle/>
                    <a:p>
                      <a:pPr marL="182880" marR="0" lvl="0" indent="0" algn="l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Capitation rate and acuity updates</a:t>
                      </a:r>
                    </a:p>
                  </a:txBody>
                  <a:tcPr marL="182832" marR="182832" marT="73152" marB="7315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7.7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(17.9)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59.5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59921"/>
                  </a:ext>
                </a:extLst>
              </a:tr>
              <a:tr h="335240">
                <a:tc>
                  <a:txBody>
                    <a:bodyPr/>
                    <a:lstStyle/>
                    <a:p>
                      <a:pPr marL="182880" marR="0" lvl="0" indent="0" algn="l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Enrollment changes (managed care)</a:t>
                      </a:r>
                    </a:p>
                  </a:txBody>
                  <a:tcPr marL="182832" marR="182832" marT="73152" marB="7315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(3.6)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(9.8)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(45.0)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3608565"/>
                  </a:ext>
                </a:extLst>
              </a:tr>
              <a:tr h="335240">
                <a:tc>
                  <a:txBody>
                    <a:bodyPr/>
                    <a:lstStyle/>
                    <a:p>
                      <a:pPr marL="182880" algn="l" defTabSz="914377" rtl="0" eaLnBrk="1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</a:pPr>
                      <a:r>
                        <a:rPr lang="en-US" sz="17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LTSS – Institutional (including MC)</a:t>
                      </a:r>
                    </a:p>
                  </a:txBody>
                  <a:tcPr marL="182832" marR="182832" marT="73152" marB="7315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26.5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29.9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(1.5)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163028"/>
                  </a:ext>
                </a:extLst>
              </a:tr>
              <a:tr h="335240">
                <a:tc>
                  <a:txBody>
                    <a:bodyPr/>
                    <a:lstStyle/>
                    <a:p>
                      <a:pPr marL="182880" algn="l" defTabSz="914377" rtl="0" eaLnBrk="1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</a:pPr>
                      <a:r>
                        <a:rPr lang="en-US" sz="17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LTSS – Home and Community (incl MC)</a:t>
                      </a:r>
                    </a:p>
                  </a:txBody>
                  <a:tcPr marL="182832" marR="182832" marT="73152" marB="7315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16.4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177.4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314.2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6235139"/>
                  </a:ext>
                </a:extLst>
              </a:tr>
              <a:tr h="335240">
                <a:tc>
                  <a:txBody>
                    <a:bodyPr/>
                    <a:lstStyle/>
                    <a:p>
                      <a:pPr marL="182880" marR="0" lvl="0" indent="0" algn="l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FFS, mainly hospital and ABA</a:t>
                      </a:r>
                    </a:p>
                  </a:txBody>
                  <a:tcPr marL="182832" marR="182832" marT="73152" marB="7315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0" i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14.3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0" i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25.1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0" i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19.0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080474"/>
                  </a:ext>
                </a:extLst>
              </a:tr>
              <a:tr h="335240">
                <a:tc>
                  <a:txBody>
                    <a:bodyPr/>
                    <a:lstStyle/>
                    <a:p>
                      <a:pPr marL="182880" marR="0" lvl="0" indent="0" algn="l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Pharmacy rebates</a:t>
                      </a:r>
                    </a:p>
                  </a:txBody>
                  <a:tcPr marL="182832" marR="182832" marT="73152" marB="7315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0" i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1.5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0" i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28.3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0" i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14.0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365998"/>
                  </a:ext>
                </a:extLst>
              </a:tr>
              <a:tr h="335240">
                <a:tc>
                  <a:txBody>
                    <a:bodyPr/>
                    <a:lstStyle/>
                    <a:p>
                      <a:pPr marL="182880" marR="0" lvl="0" indent="0" algn="l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Medicare buy-in and clawback</a:t>
                      </a:r>
                    </a:p>
                  </a:txBody>
                  <a:tcPr marL="182832" marR="182832" marT="73152" marB="7315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0" i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56.9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0" i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37.2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0" i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38.1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1459131"/>
                  </a:ext>
                </a:extLst>
              </a:tr>
              <a:tr h="335240">
                <a:tc>
                  <a:txBody>
                    <a:bodyPr/>
                    <a:lstStyle/>
                    <a:p>
                      <a:pPr marL="182880" marR="0" lvl="0" indent="0" algn="l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HAF collections</a:t>
                      </a:r>
                    </a:p>
                  </a:txBody>
                  <a:tcPr marL="182832" marR="182832" marT="73152" marB="7315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0" i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229.4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endParaRPr lang="en-US" sz="1700" b="0" i="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endParaRPr lang="en-US" sz="1700" b="0" i="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283556"/>
                  </a:ext>
                </a:extLst>
              </a:tr>
              <a:tr h="335240">
                <a:tc>
                  <a:txBody>
                    <a:bodyPr/>
                    <a:lstStyle/>
                    <a:p>
                      <a:pPr marL="182880" marR="0" lvl="0" indent="0" algn="l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FFY 2025 final FMAP</a:t>
                      </a:r>
                    </a:p>
                  </a:txBody>
                  <a:tcPr marL="182832" marR="182832" marT="73152" marB="7315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700" b="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700" b="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26.0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690405"/>
                  </a:ext>
                </a:extLst>
              </a:tr>
              <a:tr h="335240">
                <a:tc>
                  <a:txBody>
                    <a:bodyPr/>
                    <a:lstStyle/>
                    <a:p>
                      <a:pPr marL="182880" marR="0" lvl="0" indent="0" algn="l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</a:p>
                  </a:txBody>
                  <a:tcPr marL="182832" marR="182832" marT="73152" marB="7315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(33.8)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(15.0)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33.6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7352029"/>
                  </a:ext>
                </a:extLst>
              </a:tr>
              <a:tr h="335240">
                <a:tc>
                  <a:txBody>
                    <a:bodyPr/>
                    <a:lstStyle/>
                    <a:p>
                      <a:pPr marL="182880">
                        <a:lnSpc>
                          <a:spcPct val="70000"/>
                        </a:lnSpc>
                        <a:spcBef>
                          <a:spcPts val="0"/>
                        </a:spcBef>
                      </a:pPr>
                      <a:r>
                        <a:rPr lang="en-US" sz="1700" b="0" i="1" dirty="0">
                          <a:solidFill>
                            <a:schemeClr val="tx2"/>
                          </a:solidFill>
                          <a:latin typeface="+mn-lt"/>
                        </a:rPr>
                        <a:t>Total changes</a:t>
                      </a:r>
                    </a:p>
                  </a:txBody>
                  <a:tcPr marL="182832" marR="182832" marT="73152" marB="7315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0" i="1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315.3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0" i="1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255.2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0" i="1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457.9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0197258"/>
                  </a:ext>
                </a:extLst>
              </a:tr>
              <a:tr h="33524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Bef>
                          <a:spcPts val="0"/>
                        </a:spcBef>
                      </a:pPr>
                      <a:r>
                        <a:rPr lang="en-US" sz="1700" b="0" dirty="0">
                          <a:solidFill>
                            <a:schemeClr val="tx2"/>
                          </a:solidFill>
                          <a:latin typeface="+mn-lt"/>
                        </a:rPr>
                        <a:t>Current Forecast</a:t>
                      </a:r>
                    </a:p>
                  </a:txBody>
                  <a:tcPr marL="182832" marR="182832" marT="73152" marB="7315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1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$2,678.1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1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3,976.7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700" b="1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$4,654.5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450969"/>
                  </a:ext>
                </a:extLst>
              </a:tr>
            </a:tbl>
          </a:graphicData>
        </a:graphic>
      </p:graphicFrame>
      <p:sp>
        <p:nvSpPr>
          <p:cNvPr id="2" name="Text Placeholder 6">
            <a:extLst>
              <a:ext uri="{FF2B5EF4-FFF2-40B4-BE49-F238E27FC236}">
                <a16:creationId xmlns:a16="http://schemas.microsoft.com/office/drawing/2014/main" id="{C69D86FE-AE12-7A51-45D8-4FCDD434B62A}"/>
              </a:ext>
            </a:extLst>
          </p:cNvPr>
          <p:cNvSpPr txBox="1">
            <a:spLocks/>
          </p:cNvSpPr>
          <p:nvPr/>
        </p:nvSpPr>
        <p:spPr>
          <a:xfrm>
            <a:off x="1950747" y="5948994"/>
            <a:ext cx="9364954" cy="3877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377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SzPct val="80000"/>
              <a:buFont typeface="Wingdings" charset="2"/>
              <a:buChar char="§"/>
              <a:defRPr sz="2000" b="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4025" indent="-182563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22300" indent="-136525" algn="l" defTabSz="914377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Wingdings" charset="2"/>
              <a:buChar char="§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793750" indent="-136525" algn="l" defTabSz="914377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Wingdings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963613" indent="-136525" algn="l" defTabSz="914377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Wingdings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051534" indent="-137157" algn="l" defTabSz="914377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88690" indent="-137157" algn="l" defTabSz="914377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71566" indent="-137157" algn="l" defTabSz="914377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54441" indent="-137157" algn="l" defTabSz="914377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/>
              <a:t>*Value reflects total expenditures from the April forecast, with appropriated strategic investments added ($293.2 million in SFY 2024 and $428.2 million in SFY 2025)</a:t>
            </a:r>
          </a:p>
        </p:txBody>
      </p:sp>
    </p:spTree>
    <p:extLst>
      <p:ext uri="{BB962C8B-B14F-4D97-AF65-F5344CB8AC3E}">
        <p14:creationId xmlns:p14="http://schemas.microsoft.com/office/powerpoint/2010/main" val="2575988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 lang="uk-UA" smtClean="0"/>
              <a:pPr/>
              <a:t>5</a:t>
            </a:fld>
            <a:endParaRPr lang="uk-U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Enrollment projection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441" y="990600"/>
            <a:ext cx="10829185" cy="276999"/>
          </a:xfrm>
        </p:spPr>
        <p:txBody>
          <a:bodyPr/>
          <a:lstStyle/>
          <a:p>
            <a:r>
              <a:rPr lang="en-US" dirty="0"/>
              <a:t>Compared to the April 2023 forecast update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91F263D-123A-49DF-858E-49467D03E6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544909" y="990600"/>
            <a:ext cx="3402449" cy="4355038"/>
          </a:xfrm>
        </p:spPr>
        <p:txBody>
          <a:bodyPr/>
          <a:lstStyle/>
          <a:p>
            <a:pPr marL="0" indent="0">
              <a:buNone/>
            </a:pPr>
            <a:r>
              <a:rPr lang="en-US" sz="1800" i="1" dirty="0"/>
              <a:t>Projection notes</a:t>
            </a:r>
          </a:p>
          <a:p>
            <a:r>
              <a:rPr lang="en-US" sz="1800" dirty="0"/>
              <a:t>Return to normal operations: April 2023</a:t>
            </a:r>
          </a:p>
          <a:p>
            <a:r>
              <a:rPr lang="en-US" sz="1800" dirty="0"/>
              <a:t>Renewal processing occurring over 12 months – from mid-May 2023 to mid-May 2024</a:t>
            </a:r>
          </a:p>
          <a:p>
            <a:r>
              <a:rPr lang="en-US" sz="1800" dirty="0"/>
              <a:t>By May 2024, the forecast projects a net reduction of approximately </a:t>
            </a:r>
            <a:r>
              <a:rPr lang="en-US" sz="1800" b="1" dirty="0"/>
              <a:t>400,000</a:t>
            </a:r>
            <a:r>
              <a:rPr lang="en-US" sz="1800" dirty="0"/>
              <a:t> members. This reflects continuous eligibility for all children and extended post-partum eligibility</a:t>
            </a:r>
          </a:p>
          <a:p>
            <a:r>
              <a:rPr lang="en-US" sz="1800" dirty="0"/>
              <a:t>Approximately 100,000 additional aid group shifts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483A613C-1A15-4EBF-834F-FCB38C36B5C0}"/>
              </a:ext>
            </a:extLst>
          </p:cNvPr>
          <p:cNvSpPr txBox="1">
            <a:spLocks/>
          </p:cNvSpPr>
          <p:nvPr/>
        </p:nvSpPr>
        <p:spPr>
          <a:xfrm>
            <a:off x="609441" y="5590401"/>
            <a:ext cx="7935468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377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SzPct val="80000"/>
              <a:buFont typeface="Wingdings" charset="2"/>
              <a:buChar char="§"/>
              <a:defRPr sz="2000" b="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4025" indent="-182563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22300" indent="-136525" algn="l" defTabSz="914377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Wingdings" charset="2"/>
              <a:buChar char="§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793750" indent="-136525" algn="l" defTabSz="914377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Wingdings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963613" indent="-136525" algn="l" defTabSz="914377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Wingdings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051534" indent="-137157" algn="l" defTabSz="914377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88690" indent="-137157" algn="l" defTabSz="914377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71566" indent="-137157" algn="l" defTabSz="914377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54441" indent="-137157" algn="l" defTabSz="914377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Medicaid grew by approximately 771,000, from 1.49 million as of January 2020 to 2.26 million as of April 2023. 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94D0DC6-18BE-00F7-26B9-C196E252DD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441" y="1425054"/>
            <a:ext cx="7798786" cy="4007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197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16F8AB-BCEA-4347-8BA6-BE776009BC8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71797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71797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Enrollment by Population – Medicaid/CHIP</a:t>
            </a:r>
          </a:p>
        </p:txBody>
      </p:sp>
      <p:graphicFrame>
        <p:nvGraphicFramePr>
          <p:cNvPr id="4" name="Content Placeholder 9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7919030"/>
              </p:ext>
            </p:extLst>
          </p:nvPr>
        </p:nvGraphicFramePr>
        <p:xfrm>
          <a:off x="618309" y="932688"/>
          <a:ext cx="10961076" cy="5006520"/>
        </p:xfrm>
        <a:graphic>
          <a:graphicData uri="http://schemas.openxmlformats.org/drawingml/2006/table">
            <a:tbl>
              <a:tblPr firstRow="1">
                <a:tableStyleId>{69012ECD-51FC-41F1-AA8D-1B2483CD663E}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8868">
                  <a:extLst>
                    <a:ext uri="{9D8B030D-6E8A-4147-A177-3AD203B41FA5}">
                      <a16:colId xmlns:a16="http://schemas.microsoft.com/office/drawing/2014/main" val="2667149694"/>
                    </a:ext>
                  </a:extLst>
                </a:gridCol>
                <a:gridCol w="1201783">
                  <a:extLst>
                    <a:ext uri="{9D8B030D-6E8A-4147-A177-3AD203B41FA5}">
                      <a16:colId xmlns:a16="http://schemas.microsoft.com/office/drawing/2014/main" val="2382043576"/>
                    </a:ext>
                  </a:extLst>
                </a:gridCol>
                <a:gridCol w="1330698">
                  <a:extLst>
                    <a:ext uri="{9D8B030D-6E8A-4147-A177-3AD203B41FA5}">
                      <a16:colId xmlns:a16="http://schemas.microsoft.com/office/drawing/2014/main" val="2820499098"/>
                    </a:ext>
                  </a:extLst>
                </a:gridCol>
                <a:gridCol w="1331755">
                  <a:extLst>
                    <a:ext uri="{9D8B030D-6E8A-4147-A177-3AD203B41FA5}">
                      <a16:colId xmlns:a16="http://schemas.microsoft.com/office/drawing/2014/main" val="2194023628"/>
                    </a:ext>
                  </a:extLst>
                </a:gridCol>
                <a:gridCol w="1430576">
                  <a:extLst>
                    <a:ext uri="{9D8B030D-6E8A-4147-A177-3AD203B41FA5}">
                      <a16:colId xmlns:a16="http://schemas.microsoft.com/office/drawing/2014/main" val="3349611132"/>
                    </a:ext>
                  </a:extLst>
                </a:gridCol>
                <a:gridCol w="1634196">
                  <a:extLst>
                    <a:ext uri="{9D8B030D-6E8A-4147-A177-3AD203B41FA5}">
                      <a16:colId xmlns:a16="http://schemas.microsoft.com/office/drawing/2014/main" val="1507655315"/>
                    </a:ext>
                  </a:extLst>
                </a:gridCol>
              </a:tblGrid>
              <a:tr h="718400">
                <a:tc>
                  <a:txBody>
                    <a:bodyPr/>
                    <a:lstStyle/>
                    <a:p>
                      <a:pPr marL="0" algn="l" defTabSz="914377" rtl="0" eaLnBrk="1" latinLnBrk="0" hangingPunct="1"/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Population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Jan 2020</a:t>
                      </a:r>
                    </a:p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Pre-PHE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>
                          <a:latin typeface="+mn-lt"/>
                        </a:rPr>
                        <a:t>Growth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Apr 2023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>
                          <a:latin typeface="+mn-lt"/>
                        </a:rPr>
                        <a:t>Growth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May 2024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Net Growth 2020 - 2024</a:t>
                      </a: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01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Bef>
                          <a:spcPts val="0"/>
                        </a:spcBef>
                      </a:pPr>
                      <a:r>
                        <a:rPr lang="en-US" sz="1400" b="0" dirty="0">
                          <a:solidFill>
                            <a:schemeClr val="tx2"/>
                          </a:solidFill>
                        </a:rPr>
                        <a:t>Healthy Indiana Plan (HIP)</a:t>
                      </a:r>
                      <a:endParaRPr lang="en-US" sz="1400" b="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182832" marR="182832" marT="73152" marB="73152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endParaRPr lang="en-US" sz="1400" b="0" i="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endParaRPr lang="en-US" sz="1400" b="0" i="1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endParaRPr lang="en-US" sz="1400" b="0" i="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endParaRPr lang="en-US" sz="1400" b="0" i="1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endParaRPr lang="en-US" sz="1400" b="0" i="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endParaRPr lang="en-US" sz="1400" b="0" i="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32" marR="182832" marT="73152" marB="73152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216">
                <a:tc>
                  <a:txBody>
                    <a:bodyPr/>
                    <a:lstStyle/>
                    <a:p>
                      <a:pPr marL="182880" marR="0" lvl="0" indent="0" algn="l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Pregnant Women</a:t>
                      </a:r>
                    </a:p>
                  </a:txBody>
                  <a:tcPr marL="182832" marR="182832" marT="73152" marB="7315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400" b="0" i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17,388</a:t>
                      </a:r>
                    </a:p>
                  </a:txBody>
                  <a:tcPr marL="182832" marR="182832" marT="73152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400" b="0" i="1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      41,976 </a:t>
                      </a:r>
                    </a:p>
                  </a:txBody>
                  <a:tcPr marL="0" marR="182880" marT="9144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400" b="0" i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            59,364 </a:t>
                      </a:r>
                    </a:p>
                  </a:txBody>
                  <a:tcPr marL="0" marR="1828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400" b="0" i="1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    (26,199)</a:t>
                      </a:r>
                    </a:p>
                  </a:txBody>
                  <a:tcPr marL="0" marR="182880" marT="9144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lvl="0" indent="0" algn="r" defTabSz="914377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400" b="0" i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33,165 </a:t>
                      </a:r>
                    </a:p>
                  </a:txBody>
                  <a:tcPr marL="0" marR="1828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50000"/>
                        </a:lnSpc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15,777</a:t>
                      </a:r>
                    </a:p>
                  </a:txBody>
                  <a:tcPr marL="0" marR="182880" marT="9144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608565"/>
                  </a:ext>
                </a:extLst>
              </a:tr>
              <a:tr h="386216">
                <a:tc>
                  <a:txBody>
                    <a:bodyPr/>
                    <a:lstStyle/>
                    <a:p>
                      <a:pPr marL="182880" marR="0" lvl="0" indent="0" algn="l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All Other HIP</a:t>
                      </a:r>
                    </a:p>
                  </a:txBody>
                  <a:tcPr marL="182832" marR="182832" marT="73152" marB="7315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400" b="0" i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390,670</a:t>
                      </a:r>
                    </a:p>
                  </a:txBody>
                  <a:tcPr marL="182832" marR="182832" marT="73152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400" b="0" i="1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368,570</a:t>
                      </a:r>
                    </a:p>
                  </a:txBody>
                  <a:tcPr marL="0" marR="182880" marT="9144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endParaRPr lang="en-US" sz="1400" b="0" i="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377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400" b="0" i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759,240</a:t>
                      </a:r>
                    </a:p>
                  </a:txBody>
                  <a:tcPr marL="0" marR="1828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400" b="0" i="1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  (185,745)</a:t>
                      </a:r>
                    </a:p>
                  </a:txBody>
                  <a:tcPr marL="0" marR="182880" marT="9144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1440" marR="0" lvl="0" indent="0" algn="r" defTabSz="914377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endParaRPr lang="en-US" sz="1400" b="0" i="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1440" marR="0" lvl="0" indent="0" algn="r" defTabSz="914377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400" b="0" i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573,495</a:t>
                      </a:r>
                    </a:p>
                  </a:txBody>
                  <a:tcPr marL="0" marR="1828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50000"/>
                        </a:lnSpc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182,825</a:t>
                      </a:r>
                    </a:p>
                  </a:txBody>
                  <a:tcPr marL="0" marR="182880" marT="9144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4104088"/>
                  </a:ext>
                </a:extLst>
              </a:tr>
              <a:tr h="386216">
                <a:tc>
                  <a:txBody>
                    <a:bodyPr/>
                    <a:lstStyle/>
                    <a:p>
                      <a:pPr marL="0" algn="l" defTabSz="914377" rtl="0" eaLnBrk="1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</a:pPr>
                      <a:r>
                        <a:rPr lang="en-US" sz="14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Hoosier Care Connect (HCC)</a:t>
                      </a:r>
                    </a:p>
                  </a:txBody>
                  <a:tcPr marL="182832" marR="182832" marT="73152" marB="7315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400" b="0" i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90,402</a:t>
                      </a:r>
                    </a:p>
                  </a:txBody>
                  <a:tcPr marL="182832" marR="182832" marT="73152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400" b="0" i="1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      10,505</a:t>
                      </a:r>
                    </a:p>
                  </a:txBody>
                  <a:tcPr marL="0" marR="182880" marT="9144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400" b="0" i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         100,907 </a:t>
                      </a:r>
                    </a:p>
                  </a:txBody>
                  <a:tcPr marL="0" marR="1828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400" b="0" i="1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      (5,259)</a:t>
                      </a:r>
                    </a:p>
                  </a:txBody>
                  <a:tcPr marL="0" marR="182880" marT="9144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lvl="0" indent="0" algn="r" defTabSz="914377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400" b="0" i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95,648</a:t>
                      </a:r>
                    </a:p>
                  </a:txBody>
                  <a:tcPr marL="0" marR="1828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50000"/>
                        </a:lnSpc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5,246</a:t>
                      </a:r>
                    </a:p>
                  </a:txBody>
                  <a:tcPr marL="0" marR="182880" marT="9144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163028"/>
                  </a:ext>
                </a:extLst>
              </a:tr>
              <a:tr h="386216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Hoosier Healthwise (HHW)</a:t>
                      </a:r>
                    </a:p>
                  </a:txBody>
                  <a:tcPr marL="182832" marR="182832" marT="73152" marB="7315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endParaRPr lang="en-US" sz="1400" b="0" i="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32" marR="182832" marT="73152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endParaRPr lang="en-US" sz="1400" b="0" i="1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182880" marT="9144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endParaRPr lang="en-US" sz="1400" b="0" i="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1828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endParaRPr lang="en-US" sz="1400" b="0" i="1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182880" marT="9144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1440" marR="0" lvl="0" indent="0" algn="r" defTabSz="914377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endParaRPr lang="en-US" sz="1400" b="0" i="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1828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50000"/>
                        </a:lnSpc>
                      </a:pP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182880" marT="9144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6235139"/>
                  </a:ext>
                </a:extLst>
              </a:tr>
              <a:tr h="386216">
                <a:tc>
                  <a:txBody>
                    <a:bodyPr/>
                    <a:lstStyle/>
                    <a:p>
                      <a:pPr marL="182880" algn="l" defTabSz="914377" rtl="0" eaLnBrk="1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</a:pPr>
                      <a:r>
                        <a:rPr lang="en-US" sz="14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Children/CHIP</a:t>
                      </a:r>
                    </a:p>
                  </a:txBody>
                  <a:tcPr marL="182832" marR="182832" marT="73152" marB="7315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400" b="0" i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598,118</a:t>
                      </a:r>
                    </a:p>
                  </a:txBody>
                  <a:tcPr marL="182832" marR="182832" marT="73152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400" b="0" i="1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283,168 </a:t>
                      </a:r>
                    </a:p>
                  </a:txBody>
                  <a:tcPr marL="0" marR="182880" marT="9144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400" b="0" i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         881,286 </a:t>
                      </a:r>
                    </a:p>
                  </a:txBody>
                  <a:tcPr marL="182880" marR="1828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400" b="0" i="1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  (182,908)</a:t>
                      </a:r>
                    </a:p>
                  </a:txBody>
                  <a:tcPr marL="0" marR="182880" marT="9144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lvl="0" indent="0" algn="r" defTabSz="914377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endParaRPr lang="en-US" sz="1400" b="0" i="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1440" marR="0" lvl="0" indent="0" algn="r" defTabSz="914377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400" b="0" i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698,378</a:t>
                      </a:r>
                    </a:p>
                  </a:txBody>
                  <a:tcPr marL="0" marR="1828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50000"/>
                        </a:lnSpc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100,260</a:t>
                      </a:r>
                    </a:p>
                  </a:txBody>
                  <a:tcPr marL="0" marR="182880" marT="9144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080474"/>
                  </a:ext>
                </a:extLst>
              </a:tr>
              <a:tr h="386216">
                <a:tc>
                  <a:txBody>
                    <a:bodyPr/>
                    <a:lstStyle/>
                    <a:p>
                      <a:pPr marL="182880" algn="l" defTabSz="914377" rtl="0" eaLnBrk="1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</a:pPr>
                      <a:r>
                        <a:rPr lang="en-US" sz="14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Pregnant Women</a:t>
                      </a:r>
                    </a:p>
                  </a:txBody>
                  <a:tcPr marL="182832" marR="182832" marT="73152" marB="7315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400" b="0" i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3,528</a:t>
                      </a:r>
                    </a:p>
                  </a:txBody>
                  <a:tcPr marL="182832" marR="182832" marT="73152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400" b="0" i="1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18,642</a:t>
                      </a:r>
                    </a:p>
                  </a:txBody>
                  <a:tcPr marL="0" marR="182880" marT="9144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400" b="0" i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            22,170 </a:t>
                      </a:r>
                    </a:p>
                  </a:txBody>
                  <a:tcPr marL="0" marR="1828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400" b="0" i="1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    (13,098)</a:t>
                      </a:r>
                    </a:p>
                  </a:txBody>
                  <a:tcPr marL="0" marR="182880" marT="9144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1440" marR="0" lvl="0" indent="0" algn="r" defTabSz="914377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400" b="0" i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9,073 </a:t>
                      </a:r>
                    </a:p>
                  </a:txBody>
                  <a:tcPr marL="0" marR="1828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50000"/>
                        </a:lnSpc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5,545</a:t>
                      </a:r>
                    </a:p>
                  </a:txBody>
                  <a:tcPr marL="0" marR="182880" marT="9144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365998"/>
                  </a:ext>
                </a:extLst>
              </a:tr>
              <a:tr h="386216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LTSS</a:t>
                      </a:r>
                    </a:p>
                  </a:txBody>
                  <a:tcPr marL="182832" marR="182832" marT="73152" marB="7315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400" b="0" i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90,798</a:t>
                      </a:r>
                    </a:p>
                  </a:txBody>
                  <a:tcPr marL="182832" marR="182832" marT="73152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400" b="0" i="1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      14,859</a:t>
                      </a:r>
                    </a:p>
                  </a:txBody>
                  <a:tcPr marL="0" marR="182880" marT="9144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400" b="0" i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         105,657 </a:t>
                      </a:r>
                    </a:p>
                  </a:txBody>
                  <a:tcPr marL="0" marR="1828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400" b="0" i="1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8,412</a:t>
                      </a:r>
                    </a:p>
                  </a:txBody>
                  <a:tcPr marL="0" marR="182880" marT="9144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lvl="0" indent="0" algn="r" defTabSz="914377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endParaRPr lang="en-US" sz="1400" b="0" i="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1440" marR="0" lvl="0" indent="0" algn="r" defTabSz="914377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400" b="0" i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114,069 </a:t>
                      </a:r>
                    </a:p>
                  </a:txBody>
                  <a:tcPr marL="0" marR="1828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50000"/>
                        </a:lnSpc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23,271</a:t>
                      </a:r>
                    </a:p>
                  </a:txBody>
                  <a:tcPr marL="0" marR="182880" marT="9144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1459131"/>
                  </a:ext>
                </a:extLst>
              </a:tr>
              <a:tr h="463517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Other Fee-for-service (FFS)</a:t>
                      </a:r>
                    </a:p>
                  </a:txBody>
                  <a:tcPr marL="182832" marR="182832" marT="73152" marB="7315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400" b="0" i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296,839</a:t>
                      </a:r>
                    </a:p>
                  </a:txBody>
                  <a:tcPr marL="182832" marR="182832" marT="73152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400" b="0" i="1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      33,061</a:t>
                      </a:r>
                    </a:p>
                  </a:txBody>
                  <a:tcPr marL="0" marR="182880" marT="9144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400" b="0" i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         329,900</a:t>
                      </a:r>
                    </a:p>
                  </a:txBody>
                  <a:tcPr marL="0" marR="1828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400" b="0" i="1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      4,028</a:t>
                      </a:r>
                    </a:p>
                  </a:txBody>
                  <a:tcPr marL="0" marR="182880" marT="9144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1440" marR="0" lvl="0" indent="0" algn="r" defTabSz="914377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endParaRPr lang="en-US" sz="1400" b="0" i="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1440" marR="0" lvl="0" indent="0" algn="r" defTabSz="914377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400" b="0" i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333,928</a:t>
                      </a:r>
                    </a:p>
                  </a:txBody>
                  <a:tcPr marL="0" marR="1828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50000"/>
                        </a:lnSpc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37,089</a:t>
                      </a:r>
                    </a:p>
                  </a:txBody>
                  <a:tcPr marL="0" marR="182880" marT="9144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0197258"/>
                  </a:ext>
                </a:extLst>
              </a:tr>
              <a:tr h="386216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Bef>
                          <a:spcPts val="0"/>
                        </a:spcBef>
                      </a:pPr>
                      <a:r>
                        <a:rPr lang="en-US" sz="1400" b="1" dirty="0">
                          <a:solidFill>
                            <a:schemeClr val="tx2"/>
                          </a:solidFill>
                          <a:latin typeface="+mn-lt"/>
                        </a:rPr>
                        <a:t>Total</a:t>
                      </a:r>
                    </a:p>
                  </a:txBody>
                  <a:tcPr marL="182832" marR="182832" marT="73152" marB="7315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400" b="1" i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1,487,743</a:t>
                      </a:r>
                    </a:p>
                  </a:txBody>
                  <a:tcPr marL="182832" marR="182832" marT="73152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400" b="1" i="1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770,781</a:t>
                      </a:r>
                    </a:p>
                  </a:txBody>
                  <a:tcPr marL="0" marR="182880" marT="9144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400" b="0" i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lang="en-US" sz="1400" b="1" i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2,258,524</a:t>
                      </a:r>
                    </a:p>
                  </a:txBody>
                  <a:tcPr marL="0" marR="1828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400" b="1" i="1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  (400,769)</a:t>
                      </a:r>
                    </a:p>
                  </a:txBody>
                  <a:tcPr marL="0" marR="182880" marT="9144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lvl="0" indent="0" algn="r" defTabSz="914377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endParaRPr lang="en-US" sz="1400" b="1" i="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1440" marR="0" lvl="0" indent="0" algn="r" defTabSz="914377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400" b="1" i="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1,857,756</a:t>
                      </a:r>
                    </a:p>
                  </a:txBody>
                  <a:tcPr marL="0" marR="1828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50000"/>
                        </a:lnSpc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370,013</a:t>
                      </a:r>
                    </a:p>
                  </a:txBody>
                  <a:tcPr marL="0" marR="182880" marT="9144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054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8333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1FDEA24-9430-48FA-B1CD-065A1C840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 lang="uk-UA" smtClean="0"/>
              <a:pPr/>
              <a:t>7</a:t>
            </a:fld>
            <a:endParaRPr lang="uk-UA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6C3F763-7583-49E3-90C7-8B0192154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December 2023 Medicaid Assistance Forecast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F4DCCF-C333-4DAA-850C-6EFD21A825B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Average monthly enrollment projections – HIP, HCC, and HHW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A8ED3D4-7513-4D54-26C1-40135F9D7E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40" y="1465318"/>
            <a:ext cx="11140127" cy="4402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897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1FDEA24-9430-48FA-B1CD-065A1C840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 lang="uk-UA" smtClean="0"/>
              <a:pPr/>
              <a:t>8</a:t>
            </a:fld>
            <a:endParaRPr lang="uk-UA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6C3F763-7583-49E3-90C7-8B0192154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December 2023 Medicaid Assistance Forecast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F4DCCF-C333-4DAA-850C-6EFD21A825B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Average monthly enrollment projections – </a:t>
            </a:r>
            <a:r>
              <a:rPr lang="en-US" dirty="0" err="1"/>
              <a:t>PathWays</a:t>
            </a:r>
            <a:r>
              <a:rPr lang="en-US" dirty="0"/>
              <a:t> and fee for service</a:t>
            </a: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3A1C1FD0-A724-4240-A422-69BA52084017}"/>
              </a:ext>
            </a:extLst>
          </p:cNvPr>
          <p:cNvSpPr txBox="1">
            <a:spLocks/>
          </p:cNvSpPr>
          <p:nvPr/>
        </p:nvSpPr>
        <p:spPr>
          <a:xfrm>
            <a:off x="631056" y="5447976"/>
            <a:ext cx="11082072" cy="863030"/>
          </a:xfrm>
          <a:prstGeom prst="rect">
            <a:avLst/>
          </a:prstGeom>
        </p:spPr>
        <p:txBody>
          <a:bodyPr/>
          <a:lstStyle>
            <a:lvl1pPr marL="233363" indent="-233363" algn="l" defTabSz="914377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SzPct val="80000"/>
              <a:buFont typeface="Wingdings" charset="2"/>
              <a:buChar char="§"/>
              <a:defRPr sz="2000" b="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4025" indent="-182563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22300" indent="-136525" algn="l" defTabSz="914377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Wingdings" charset="2"/>
              <a:buChar char="§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793750" indent="-136525" algn="l" defTabSz="914377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Wingdings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963613" indent="-136525" algn="l" defTabSz="914377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Wingdings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051534" indent="-137157" algn="l" defTabSz="914377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88690" indent="-137157" algn="l" defTabSz="914377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71566" indent="-137157" algn="l" defTabSz="914377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54441" indent="-137157" algn="l" defTabSz="914377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Growth of approximately 771,000 from January 2020 to 2.26 million as of April 2023</a:t>
            </a:r>
          </a:p>
          <a:p>
            <a:r>
              <a:rPr lang="en-US" sz="1800" dirty="0"/>
              <a:t>Projected net enrollment reduction of approximately 400,000 after all members complete redetermination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9DB5400-E455-718A-65BC-775F090510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131" y="1410024"/>
            <a:ext cx="11195876" cy="3861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36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16F8AB-BCEA-4347-8BA6-BE776009BC8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71797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71797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CHIP</a:t>
            </a:r>
          </a:p>
        </p:txBody>
      </p:sp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6B2C13E5-0DCF-0D28-8675-254867B9C8E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441" y="990600"/>
            <a:ext cx="10969943" cy="276999"/>
          </a:xfrm>
        </p:spPr>
        <p:txBody>
          <a:bodyPr/>
          <a:lstStyle/>
          <a:p>
            <a:r>
              <a:rPr lang="en-US" dirty="0"/>
              <a:t>Funding Projections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74B56A4-7124-A377-B4EA-6570BEDC20F8}"/>
              </a:ext>
            </a:extLst>
          </p:cNvPr>
          <p:cNvSpPr txBox="1"/>
          <p:nvPr/>
        </p:nvSpPr>
        <p:spPr>
          <a:xfrm>
            <a:off x="609440" y="1389198"/>
            <a:ext cx="1096994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3363" indent="-233363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Wingdings" charset="2"/>
              <a:buChar char="§"/>
            </a:pPr>
            <a:r>
              <a:rPr lang="en-US" dirty="0">
                <a:solidFill>
                  <a:schemeClr val="tx2"/>
                </a:solidFill>
              </a:rPr>
              <a:t>Increasing cost for SFY 2024 and SFY 2025 due to phase out of the enhanced FMAP</a:t>
            </a:r>
          </a:p>
          <a:p>
            <a:pPr marL="233363" indent="-233363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Wingdings" charset="2"/>
              <a:buChar char="§"/>
            </a:pPr>
            <a:r>
              <a:rPr lang="en-US" dirty="0">
                <a:solidFill>
                  <a:schemeClr val="tx2"/>
                </a:solidFill>
              </a:rPr>
              <a:t>Lower appropriation need during SFY 2021 – SFY 2023 due to enhanced FMAP and lower CHIP enrollment during the PHE</a:t>
            </a:r>
          </a:p>
          <a:p>
            <a:pPr marL="233363" indent="-233363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Wingdings" charset="2"/>
              <a:buChar char="§"/>
            </a:pPr>
            <a:r>
              <a:rPr lang="en-US" dirty="0">
                <a:solidFill>
                  <a:schemeClr val="tx2"/>
                </a:solidFill>
              </a:rPr>
              <a:t>FMAPs for SFY 2021 through SFY 2023 were provided by FSSA, and are based on actual expenditures </a:t>
            </a:r>
          </a:p>
          <a:p>
            <a:pPr marL="233363" indent="-233363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Wingdings" charset="2"/>
              <a:buChar char="§"/>
            </a:pPr>
            <a:r>
              <a:rPr lang="en-US">
                <a:solidFill>
                  <a:schemeClr val="tx2"/>
                </a:solidFill>
              </a:rPr>
              <a:t>FMAPs for FFY 2024 and </a:t>
            </a:r>
            <a:r>
              <a:rPr lang="en-US" dirty="0">
                <a:solidFill>
                  <a:schemeClr val="tx2"/>
                </a:solidFill>
              </a:rPr>
              <a:t>FFY 2025 are final, as provided by FFIS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EC8319F-BCE4-F585-F8D0-47532BC621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440" y="3115640"/>
            <a:ext cx="10191213" cy="3100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859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MILLIMAN MASTER">
  <a:themeElements>
    <a:clrScheme name="Custom 6">
      <a:dk1>
        <a:srgbClr val="0081E3"/>
      </a:dk1>
      <a:lt1>
        <a:srgbClr val="FFFFFF"/>
      </a:lt1>
      <a:dk2>
        <a:srgbClr val="39414D"/>
      </a:dk2>
      <a:lt2>
        <a:srgbClr val="C6C9CA"/>
      </a:lt2>
      <a:accent1>
        <a:srgbClr val="74C061"/>
      </a:accent1>
      <a:accent2>
        <a:srgbClr val="00A663"/>
      </a:accent2>
      <a:accent3>
        <a:srgbClr val="50BEE1"/>
      </a:accent3>
      <a:accent4>
        <a:srgbClr val="FFA200"/>
      </a:accent4>
      <a:accent5>
        <a:srgbClr val="71797D"/>
      </a:accent5>
      <a:accent6>
        <a:srgbClr val="006B3F"/>
      </a:accent6>
      <a:hlink>
        <a:srgbClr val="0081E3"/>
      </a:hlink>
      <a:folHlink>
        <a:srgbClr val="50A20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ltGray">
        <a:solidFill>
          <a:schemeClr val="accent1"/>
        </a:solidFill>
        <a:ln w="19050">
          <a:solidFill>
            <a:schemeClr val="accent1"/>
          </a:solidFill>
        </a:ln>
      </a:spPr>
      <a:bodyPr rtlCol="0" anchor="ctr"/>
      <a:lstStyle>
        <a:defPPr algn="ctr">
          <a:lnSpc>
            <a:spcPct val="90000"/>
          </a:lnSpc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>
          <a:lnSpc>
            <a:spcPct val="90000"/>
          </a:lnSpc>
          <a:spcBef>
            <a:spcPts val="600"/>
          </a:spcBef>
          <a:defRPr sz="2000" dirty="0" smtClean="0">
            <a:solidFill>
              <a:schemeClr val="tx2"/>
            </a:solidFill>
          </a:defRPr>
        </a:defPPr>
      </a:lstStyle>
    </a:txDef>
  </a:objectDefaults>
  <a:extraClrSchemeLst/>
  <a:custClrLst>
    <a:custClr name="135|123|117">
      <a:srgbClr val="877B75"/>
    </a:custClr>
    <a:custClr name="135|135|135">
      <a:srgbClr val="878787"/>
    </a:custClr>
  </a:custClrLst>
  <a:extLst>
    <a:ext uri="{05A4C25C-085E-4340-85A3-A5531E510DB2}">
      <thm15:themeFamily xmlns:thm15="http://schemas.microsoft.com/office/thememl/2012/main" name="MMN_PPT_Standard_16x9_02" id="{CC007F82-0548-E741-B6A7-3EBA426C728E}" vid="{C6BEEF78-1061-FC46-B53C-7FFA4B67089A}"/>
    </a:ext>
  </a:extLst>
</a:theme>
</file>

<file path=ppt/theme/theme2.xml><?xml version="1.0" encoding="utf-8"?>
<a:theme xmlns:a="http://schemas.openxmlformats.org/drawingml/2006/main" name="1_MILLIMAN MASTER">
  <a:themeElements>
    <a:clrScheme name="Custom 6">
      <a:dk1>
        <a:srgbClr val="0081E3"/>
      </a:dk1>
      <a:lt1>
        <a:srgbClr val="FFFFFF"/>
      </a:lt1>
      <a:dk2>
        <a:srgbClr val="39414D"/>
      </a:dk2>
      <a:lt2>
        <a:srgbClr val="C6C9CA"/>
      </a:lt2>
      <a:accent1>
        <a:srgbClr val="74C061"/>
      </a:accent1>
      <a:accent2>
        <a:srgbClr val="00A663"/>
      </a:accent2>
      <a:accent3>
        <a:srgbClr val="50BEE1"/>
      </a:accent3>
      <a:accent4>
        <a:srgbClr val="FFA200"/>
      </a:accent4>
      <a:accent5>
        <a:srgbClr val="71797D"/>
      </a:accent5>
      <a:accent6>
        <a:srgbClr val="006B3F"/>
      </a:accent6>
      <a:hlink>
        <a:srgbClr val="0081E3"/>
      </a:hlink>
      <a:folHlink>
        <a:srgbClr val="50A20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ltGray">
        <a:solidFill>
          <a:schemeClr val="accent1"/>
        </a:solidFill>
        <a:ln w="19050">
          <a:solidFill>
            <a:schemeClr val="accent1"/>
          </a:solidFill>
        </a:ln>
      </a:spPr>
      <a:bodyPr rtlCol="0" anchor="ctr"/>
      <a:lstStyle>
        <a:defPPr algn="ctr">
          <a:lnSpc>
            <a:spcPct val="90000"/>
          </a:lnSpc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/>
        </a:defPPr>
      </a:lstStyle>
    </a:txDef>
  </a:objectDefaults>
  <a:extraClrSchemeLst/>
  <a:custClrLst>
    <a:custClr name="135|123|117">
      <a:srgbClr val="877B75"/>
    </a:custClr>
    <a:custClr name="135|135|135">
      <a:srgbClr val="878787"/>
    </a:custClr>
  </a:custClrLst>
  <a:extLst>
    <a:ext uri="{05A4C25C-085E-4340-85A3-A5531E510DB2}">
      <thm15:themeFamily xmlns:thm15="http://schemas.microsoft.com/office/thememl/2012/main" name="Presentation2" id="{541ACA82-BB91-6345-AE7C-A0AD1F9F6853}" vid="{05AA0308-60B7-7F4D-BA3E-18CE4A78C222}"/>
    </a:ext>
  </a:extLst>
</a:theme>
</file>

<file path=ppt/theme/theme3.xml><?xml version="1.0" encoding="utf-8"?>
<a:theme xmlns:a="http://schemas.openxmlformats.org/drawingml/2006/main" name="2_MILLIMAN MASTER">
  <a:themeElements>
    <a:clrScheme name="Custom 4">
      <a:dk1>
        <a:srgbClr val="38414D"/>
      </a:dk1>
      <a:lt1>
        <a:srgbClr val="FFFFFF"/>
      </a:lt1>
      <a:dk2>
        <a:srgbClr val="0081E3"/>
      </a:dk2>
      <a:lt2>
        <a:srgbClr val="C6C9CA"/>
      </a:lt2>
      <a:accent1>
        <a:srgbClr val="74C061"/>
      </a:accent1>
      <a:accent2>
        <a:srgbClr val="00A662"/>
      </a:accent2>
      <a:accent3>
        <a:srgbClr val="50BEE1"/>
      </a:accent3>
      <a:accent4>
        <a:srgbClr val="FFA200"/>
      </a:accent4>
      <a:accent5>
        <a:srgbClr val="71797D"/>
      </a:accent5>
      <a:accent6>
        <a:srgbClr val="0A4977"/>
      </a:accent6>
      <a:hlink>
        <a:srgbClr val="0081E3"/>
      </a:hlink>
      <a:folHlink>
        <a:srgbClr val="50A20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gray">
        <a:noFill/>
        <a:ln w="19050">
          <a:solidFill>
            <a:schemeClr val="bg2"/>
          </a:solidFill>
        </a:ln>
      </a:spPr>
      <a:bodyPr rot="0" spcFirstLastPara="0" vertOverflow="overflow" horzOverflow="overflow" vert="horz" wrap="square" lIns="182880" tIns="182880" rIns="182880" bIns="18288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lnSpc>
            <a:spcPct val="90000"/>
          </a:lnSpc>
          <a:spcBef>
            <a:spcPts val="1200"/>
          </a:spcBef>
          <a:defRPr sz="2000" b="1" dirty="0">
            <a:solidFill>
              <a:schemeClr val="tx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/>
        </a:defPPr>
      </a:lstStyle>
    </a:txDef>
  </a:objectDefaults>
  <a:extraClrSchemeLst/>
  <a:custClrLst>
    <a:custClr name="135|123|117">
      <a:srgbClr val="877B75"/>
    </a:custClr>
    <a:custClr name="135|135|135">
      <a:srgbClr val="878787"/>
    </a:custClr>
  </a:custClrLst>
  <a:extLst>
    <a:ext uri="{05A4C25C-085E-4340-85A3-A5531E510DB2}">
      <thm15:themeFamily xmlns:thm15="http://schemas.microsoft.com/office/thememl/2012/main" name="Proposal template 5 Sept.potx" id="{F138E06E-2C99-4F81-A1F1-DD1FCAAAFF36}" vid="{6385C696-9226-41EE-A20A-8674450EE583}"/>
    </a:ext>
  </a:extLst>
</a:theme>
</file>

<file path=ppt/theme/theme4.xml><?xml version="1.0" encoding="utf-8"?>
<a:theme xmlns:a="http://schemas.openxmlformats.org/drawingml/2006/main" name="Office Theme">
  <a:themeElements>
    <a:clrScheme name="HPE">
      <a:dk1>
        <a:sysClr val="windowText" lastClr="000000"/>
      </a:dk1>
      <a:lt1>
        <a:sysClr val="window" lastClr="FFFFFF"/>
      </a:lt1>
      <a:dk2>
        <a:srgbClr val="425563"/>
      </a:dk2>
      <a:lt2>
        <a:srgbClr val="C6C9CA"/>
      </a:lt2>
      <a:accent1>
        <a:srgbClr val="425563"/>
      </a:accent1>
      <a:accent2>
        <a:srgbClr val="2AD2C9"/>
      </a:accent2>
      <a:accent3>
        <a:srgbClr val="FF8D6D"/>
      </a:accent3>
      <a:accent4>
        <a:srgbClr val="5B4767"/>
      </a:accent4>
      <a:accent5>
        <a:srgbClr val="617D78"/>
      </a:accent5>
      <a:accent6>
        <a:srgbClr val="C6C9CA"/>
      </a:accent6>
      <a:hlink>
        <a:srgbClr val="617D78"/>
      </a:hlink>
      <a:folHlink>
        <a:srgbClr val="878787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ltGray">
        <a:solidFill>
          <a:schemeClr val="accent1"/>
        </a:solidFill>
        <a:ln w="19050">
          <a:solidFill>
            <a:schemeClr val="accent1"/>
          </a:solidFill>
        </a:ln>
      </a:spPr>
      <a:bodyPr rtlCol="0" anchor="ctr"/>
      <a:lstStyle>
        <a:defPPr algn="ctr">
          <a:lnSpc>
            <a:spcPct val="90000"/>
          </a:lnSpc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/>
        </a:defPPr>
      </a:lstStyle>
    </a:txDef>
  </a:objectDefaults>
  <a:extraClrSchemeLst/>
  <a:custClrLst>
    <a:custClr name="135|123|117">
      <a:srgbClr val="877B75"/>
    </a:custClr>
    <a:custClr name="135|135|135">
      <a:srgbClr val="878787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HPE">
      <a:dk1>
        <a:sysClr val="windowText" lastClr="000000"/>
      </a:dk1>
      <a:lt1>
        <a:sysClr val="window" lastClr="FFFFFF"/>
      </a:lt1>
      <a:dk2>
        <a:srgbClr val="425563"/>
      </a:dk2>
      <a:lt2>
        <a:srgbClr val="C6C9CA"/>
      </a:lt2>
      <a:accent1>
        <a:srgbClr val="425563"/>
      </a:accent1>
      <a:accent2>
        <a:srgbClr val="2AD2C9"/>
      </a:accent2>
      <a:accent3>
        <a:srgbClr val="FF8D6D"/>
      </a:accent3>
      <a:accent4>
        <a:srgbClr val="5B4767"/>
      </a:accent4>
      <a:accent5>
        <a:srgbClr val="617D78"/>
      </a:accent5>
      <a:accent6>
        <a:srgbClr val="C6C9CA"/>
      </a:accent6>
      <a:hlink>
        <a:srgbClr val="617D78"/>
      </a:hlink>
      <a:folHlink>
        <a:srgbClr val="878787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ltGray">
        <a:solidFill>
          <a:schemeClr val="accent1"/>
        </a:solidFill>
        <a:ln w="19050">
          <a:solidFill>
            <a:schemeClr val="accent1"/>
          </a:solidFill>
        </a:ln>
      </a:spPr>
      <a:bodyPr rtlCol="0" anchor="ctr"/>
      <a:lstStyle>
        <a:defPPr algn="ctr">
          <a:lnSpc>
            <a:spcPct val="90000"/>
          </a:lnSpc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/>
        </a:defPPr>
      </a:lstStyle>
    </a:txDef>
  </a:objectDefaults>
  <a:extraClrSchemeLst/>
  <a:custClrLst>
    <a:custClr name="135|123|117">
      <a:srgbClr val="877B75"/>
    </a:custClr>
    <a:custClr name="135|135|135">
      <a:srgbClr val="878787"/>
    </a:custClr>
  </a:custClrLst>
</a:theme>
</file>

<file path=ppt/theme/themeOverride1.xml><?xml version="1.0" encoding="utf-8"?>
<a:themeOverride xmlns:a="http://schemas.openxmlformats.org/drawingml/2006/main">
  <a:clrScheme name="Custom 4">
    <a:dk1>
      <a:srgbClr val="38414D"/>
    </a:dk1>
    <a:lt1>
      <a:srgbClr val="FFFFFF"/>
    </a:lt1>
    <a:dk2>
      <a:srgbClr val="0081E3"/>
    </a:dk2>
    <a:lt2>
      <a:srgbClr val="C6C9CA"/>
    </a:lt2>
    <a:accent1>
      <a:srgbClr val="74C061"/>
    </a:accent1>
    <a:accent2>
      <a:srgbClr val="00A662"/>
    </a:accent2>
    <a:accent3>
      <a:srgbClr val="50BEE1"/>
    </a:accent3>
    <a:accent4>
      <a:srgbClr val="FFA200"/>
    </a:accent4>
    <a:accent5>
      <a:srgbClr val="71797D"/>
    </a:accent5>
    <a:accent6>
      <a:srgbClr val="0A4977"/>
    </a:accent6>
    <a:hlink>
      <a:srgbClr val="0081E3"/>
    </a:hlink>
    <a:folHlink>
      <a:srgbClr val="50A20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8e93e18-affc-4d01-a2bf-59de56bf654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2E9AB49CBD98448BE39AC93E7ECD64" ma:contentTypeVersion="11" ma:contentTypeDescription="Create a new document." ma:contentTypeScope="" ma:versionID="4941565639bffcd8dede50a390d2c4d2">
  <xsd:schema xmlns:xsd="http://www.w3.org/2001/XMLSchema" xmlns:xs="http://www.w3.org/2001/XMLSchema" xmlns:p="http://schemas.microsoft.com/office/2006/metadata/properties" xmlns:ns3="c4c1e740-9b26-466f-baa5-46e324a1e019" xmlns:ns4="18e93e18-affc-4d01-a2bf-59de56bf654f" targetNamespace="http://schemas.microsoft.com/office/2006/metadata/properties" ma:root="true" ma:fieldsID="0154dc9bfd9df620b9a1edd9384e3f45" ns3:_="" ns4:_="">
    <xsd:import namespace="c4c1e740-9b26-466f-baa5-46e324a1e019"/>
    <xsd:import namespace="18e93e18-affc-4d01-a2bf-59de56bf654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_activity" minOccurs="0"/>
                <xsd:element ref="ns4:MediaServiceMetadata" minOccurs="0"/>
                <xsd:element ref="ns4:MediaServiceFastMetadata" minOccurs="0"/>
                <xsd:element ref="ns4:MediaServiceObjectDetectorVersion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c1e740-9b26-466f-baa5-46e324a1e01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e93e18-affc-4d01-a2bf-59de56bf654f" elementFormDefault="qualified">
    <xsd:import namespace="http://schemas.microsoft.com/office/2006/documentManagement/types"/>
    <xsd:import namespace="http://schemas.microsoft.com/office/infopath/2007/PartnerControls"/>
    <xsd:element name="_activity" ma:index="11" nillable="true" ma:displayName="_activity" ma:hidden="true" ma:internalName="_activity">
      <xsd:simpleType>
        <xsd:restriction base="dms:Note"/>
      </xsd:simple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EFB325-0466-4B36-8B54-9E36C4BD1C50}">
  <ds:schemaRefs>
    <ds:schemaRef ds:uri="http://www.w3.org/XML/1998/namespace"/>
    <ds:schemaRef ds:uri="c4c1e740-9b26-466f-baa5-46e324a1e019"/>
    <ds:schemaRef ds:uri="http://purl.org/dc/dcmitype/"/>
    <ds:schemaRef ds:uri="http://purl.org/dc/terms/"/>
    <ds:schemaRef ds:uri="http://schemas.microsoft.com/office/2006/metadata/properties"/>
    <ds:schemaRef ds:uri="http://purl.org/dc/elements/1.1/"/>
    <ds:schemaRef ds:uri="18e93e18-affc-4d01-a2bf-59de56bf65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41951B60-B3AA-4A1D-BEFC-F9FC18D3893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CEDD90-3B02-440E-BC5C-EE98B5FE8E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c1e740-9b26-466f-baa5-46e324a1e019"/>
    <ds:schemaRef ds:uri="18e93e18-affc-4d01-a2bf-59de56bf65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2199bfba-a409-4f13-b0c4-18b45933d88d}" enabled="0" method="" siteId="{2199bfba-a409-4f13-b0c4-18b45933d88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67256</TotalTime>
  <Words>856</Words>
  <Application>Microsoft Office PowerPoint</Application>
  <PresentationFormat>Widescreen</PresentationFormat>
  <Paragraphs>245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</vt:lpstr>
      <vt:lpstr>ArialMT</vt:lpstr>
      <vt:lpstr>Wingdings</vt:lpstr>
      <vt:lpstr>MILLIMAN MASTER</vt:lpstr>
      <vt:lpstr>1_MILLIMAN MASTER</vt:lpstr>
      <vt:lpstr>2_MILLIMAN MASTER</vt:lpstr>
      <vt:lpstr>December 2023 Medicaid Forecast update</vt:lpstr>
      <vt:lpstr>December 2023 Medicaid Assistance Forecast Update</vt:lpstr>
      <vt:lpstr>Comparison to the April 2023 Medicaid Forecast</vt:lpstr>
      <vt:lpstr>Comparison to the April 2023 Medicaid Forecast</vt:lpstr>
      <vt:lpstr>Enrollment projection</vt:lpstr>
      <vt:lpstr>Enrollment by Population – Medicaid/CHIP</vt:lpstr>
      <vt:lpstr>December 2023 Medicaid Assistance Forecast</vt:lpstr>
      <vt:lpstr>December 2023 Medicaid Assistance Forecast</vt:lpstr>
      <vt:lpstr>CHIP</vt:lpstr>
      <vt:lpstr>Mitigation and Remediation Strategies</vt:lpstr>
      <vt:lpstr>Mitigation and Remediation Strategies for Medicaid Budgeting and Future Forecast Activity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Milliman Powerpoint Template 2.0</dc:title>
  <dc:creator>Greg Duncan</dc:creator>
  <cp:lastModifiedBy>Bowling, Paul</cp:lastModifiedBy>
  <cp:revision>1361</cp:revision>
  <cp:lastPrinted>2023-12-14T15:46:49Z</cp:lastPrinted>
  <dcterms:created xsi:type="dcterms:W3CDTF">2015-09-30T14:47:39Z</dcterms:created>
  <dcterms:modified xsi:type="dcterms:W3CDTF">2023-12-18T20:30:53Z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2289701</vt:lpwstr>
  </property>
  <property fmtid="{D5CDD505-2E9C-101B-9397-08002B2CF9AE}" pid="3" name="NXPowerLiteSettings">
    <vt:lpwstr>B74006B004C800</vt:lpwstr>
  </property>
  <property fmtid="{D5CDD505-2E9C-101B-9397-08002B2CF9AE}" pid="4" name="NXPowerLiteVersion">
    <vt:lpwstr>D6.0.7</vt:lpwstr>
  </property>
  <property fmtid="{D5CDD505-2E9C-101B-9397-08002B2CF9AE}" pid="5" name="ContentTypeId">
    <vt:lpwstr>0x010100582E9AB49CBD98448BE39AC93E7ECD64</vt:lpwstr>
  </property>
  <property fmtid="{D5CDD505-2E9C-101B-9397-08002B2CF9AE}" pid="6" name="jc723c2c561f405da9997ce19fb80ce1">
    <vt:lpwstr>All Milliman|026a4f39-4db7-4846-9bf7-d66ce5a5a620</vt:lpwstr>
  </property>
  <property fmtid="{D5CDD505-2E9C-101B-9397-08002B2CF9AE}" pid="7" name="TaxCatchAll">
    <vt:lpwstr>856;#All Milliman|026a4f39-4db7-4846-9bf7-d66ce5a5a620</vt:lpwstr>
  </property>
  <property fmtid="{D5CDD505-2E9C-101B-9397-08002B2CF9AE}" pid="8" name="MSCConfidentiality">
    <vt:lpwstr>856;#All Milliman|026a4f39-4db7-4846-9bf7-d66ce5a5a620</vt:lpwstr>
  </property>
</Properties>
</file>