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2" r:id="rId1"/>
  </p:sldMasterIdLst>
  <p:notesMasterIdLst>
    <p:notesMasterId r:id="rId20"/>
  </p:notesMasterIdLst>
  <p:sldIdLst>
    <p:sldId id="256" r:id="rId2"/>
    <p:sldId id="257" r:id="rId3"/>
    <p:sldId id="258" r:id="rId4"/>
    <p:sldId id="260" r:id="rId5"/>
    <p:sldId id="261" r:id="rId6"/>
    <p:sldId id="284" r:id="rId7"/>
    <p:sldId id="309" r:id="rId8"/>
    <p:sldId id="302" r:id="rId9"/>
    <p:sldId id="262" r:id="rId10"/>
    <p:sldId id="303" r:id="rId11"/>
    <p:sldId id="267" r:id="rId12"/>
    <p:sldId id="304" r:id="rId13"/>
    <p:sldId id="266" r:id="rId14"/>
    <p:sldId id="305" r:id="rId15"/>
    <p:sldId id="269" r:id="rId16"/>
    <p:sldId id="306" r:id="rId17"/>
    <p:sldId id="308" r:id="rId18"/>
    <p:sldId id="281" r:id="rId19"/>
  </p:sldIdLst>
  <p:sldSz cx="9144000" cy="5143500" type="screen16x9"/>
  <p:notesSz cx="6858000" cy="9144000"/>
  <p:embeddedFontLst>
    <p:embeddedFont>
      <p:font typeface="Fira Sans Extra Condensed Medium" panose="020B0604020202020204" charset="0"/>
      <p:regular r:id="rId21"/>
      <p:bold r:id="rId22"/>
      <p:italic r:id="rId23"/>
      <p:boldItalic r:id="rId24"/>
    </p:embeddedFont>
    <p:embeddedFont>
      <p:font typeface="Hind Vadodara Light" panose="02000000000000000000" pitchFamily="2" charset="0"/>
      <p:regular r:id="rId25"/>
      <p:bold r:id="rId26"/>
    </p:embeddedFont>
    <p:embeddedFont>
      <p:font typeface="Hind Vadodara Medium" panose="02000000000000000000" pitchFamily="2" charset="0"/>
      <p:regular r:id="rId27"/>
      <p:bold r:id="rId28"/>
    </p:embeddedFont>
    <p:embeddedFont>
      <p:font typeface="Nunito Light" pitchFamily="2" charset="0"/>
      <p:regular r:id="rId29"/>
      <p:italic r:id="rId30"/>
    </p:embeddedFont>
    <p:embeddedFont>
      <p:font typeface="Raleway" pitchFamily="2" charset="0"/>
      <p:regular r:id="rId31"/>
      <p:bold r:id="rId32"/>
      <p:italic r:id="rId33"/>
      <p:boldItalic r:id="rId34"/>
    </p:embeddedFont>
    <p:embeddedFont>
      <p:font typeface="Roboto Condensed Light" panose="02000000000000000000" pitchFamily="2" charset="0"/>
      <p:regular r:id="rId35"/>
      <p:italic r:id="rId36"/>
    </p:embeddedFont>
    <p:embeddedFont>
      <p:font typeface="Teko Light" panose="020B0604020202020204" charset="0"/>
      <p:regular r:id="rId37"/>
      <p:bold r:id="rId3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pos="2880">
          <p15:clr>
            <a:srgbClr val="9AA0A6"/>
          </p15:clr>
        </p15:guide>
        <p15:guide id="2" orient="horz" pos="2846">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0DCE00F-7867-471D-A1E2-E288C27BB655}">
  <a:tblStyle styleId="{30DCE00F-7867-471D-A1E2-E288C27BB655}"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59" d="100"/>
          <a:sy n="159" d="100"/>
        </p:scale>
        <p:origin x="234" y="114"/>
      </p:cViewPr>
      <p:guideLst>
        <p:guide pos="2880"/>
        <p:guide orient="horz" pos="284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9" Type="http://schemas.openxmlformats.org/officeDocument/2006/relationships/presProps" Target="presProps.xml"/><Relationship Id="rId21" Type="http://schemas.openxmlformats.org/officeDocument/2006/relationships/font" Target="fonts/font1.fntdata"/><Relationship Id="rId34" Type="http://schemas.openxmlformats.org/officeDocument/2006/relationships/font" Target="fonts/font14.fntdata"/><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font" Target="fonts/font9.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font" Target="fonts/font12.fntdata"/><Relationship Id="rId37" Type="http://schemas.openxmlformats.org/officeDocument/2006/relationships/font" Target="fonts/font17.fnt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36" Type="http://schemas.openxmlformats.org/officeDocument/2006/relationships/font" Target="fonts/font1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font" Target="fonts/font15.fntdata"/><Relationship Id="rId43" Type="http://schemas.microsoft.com/office/2016/11/relationships/changesInfo" Target="changesInfos/changesInfo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33" Type="http://schemas.openxmlformats.org/officeDocument/2006/relationships/font" Target="fonts/font13.fntdata"/><Relationship Id="rId38" Type="http://schemas.openxmlformats.org/officeDocument/2006/relationships/font" Target="fonts/font18.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arycha, Valerie S" userId="e5ed3580-8ece-4be1-ab53-4d80a62114df" providerId="ADAL" clId="{62C64965-B298-4C5A-8E2F-A90C0E877C3F}"/>
    <pc:docChg chg="undo custSel addSld delSld modSld">
      <pc:chgData name="Warycha, Valerie S" userId="e5ed3580-8ece-4be1-ab53-4d80a62114df" providerId="ADAL" clId="{62C64965-B298-4C5A-8E2F-A90C0E877C3F}" dt="2023-12-04T20:22:38.640" v="247" actId="20577"/>
      <pc:docMkLst>
        <pc:docMk/>
      </pc:docMkLst>
      <pc:sldChg chg="modSp mod">
        <pc:chgData name="Warycha, Valerie S" userId="e5ed3580-8ece-4be1-ab53-4d80a62114df" providerId="ADAL" clId="{62C64965-B298-4C5A-8E2F-A90C0E877C3F}" dt="2023-12-04T20:09:39.470" v="55" actId="20577"/>
        <pc:sldMkLst>
          <pc:docMk/>
          <pc:sldMk cId="0" sldId="261"/>
        </pc:sldMkLst>
        <pc:spChg chg="mod">
          <ac:chgData name="Warycha, Valerie S" userId="e5ed3580-8ece-4be1-ab53-4d80a62114df" providerId="ADAL" clId="{62C64965-B298-4C5A-8E2F-A90C0E877C3F}" dt="2023-12-04T20:09:39.470" v="55" actId="20577"/>
          <ac:spMkLst>
            <pc:docMk/>
            <pc:sldMk cId="0" sldId="261"/>
            <ac:spMk id="224" creationId="{00000000-0000-0000-0000-000000000000}"/>
          </ac:spMkLst>
        </pc:spChg>
      </pc:sldChg>
      <pc:sldChg chg="modSp mod">
        <pc:chgData name="Warycha, Valerie S" userId="e5ed3580-8ece-4be1-ab53-4d80a62114df" providerId="ADAL" clId="{62C64965-B298-4C5A-8E2F-A90C0E877C3F}" dt="2023-12-04T20:20:27.049" v="224" actId="14100"/>
        <pc:sldMkLst>
          <pc:docMk/>
          <pc:sldMk cId="0" sldId="284"/>
        </pc:sldMkLst>
        <pc:spChg chg="mod">
          <ac:chgData name="Warycha, Valerie S" userId="e5ed3580-8ece-4be1-ab53-4d80a62114df" providerId="ADAL" clId="{62C64965-B298-4C5A-8E2F-A90C0E877C3F}" dt="2023-12-04T20:20:27.049" v="224" actId="14100"/>
          <ac:spMkLst>
            <pc:docMk/>
            <pc:sldMk cId="0" sldId="284"/>
            <ac:spMk id="1437" creationId="{00000000-0000-0000-0000-000000000000}"/>
          </ac:spMkLst>
        </pc:spChg>
        <pc:spChg chg="mod">
          <ac:chgData name="Warycha, Valerie S" userId="e5ed3580-8ece-4be1-ab53-4d80a62114df" providerId="ADAL" clId="{62C64965-B298-4C5A-8E2F-A90C0E877C3F}" dt="2023-12-04T20:12:46.335" v="57" actId="20577"/>
          <ac:spMkLst>
            <pc:docMk/>
            <pc:sldMk cId="0" sldId="284"/>
            <ac:spMk id="1438" creationId="{00000000-0000-0000-0000-000000000000}"/>
          </ac:spMkLst>
        </pc:spChg>
      </pc:sldChg>
      <pc:sldChg chg="modSp mod">
        <pc:chgData name="Warycha, Valerie S" userId="e5ed3580-8ece-4be1-ab53-4d80a62114df" providerId="ADAL" clId="{62C64965-B298-4C5A-8E2F-A90C0E877C3F}" dt="2023-12-04T20:21:09.985" v="230" actId="20577"/>
        <pc:sldMkLst>
          <pc:docMk/>
          <pc:sldMk cId="1297610582" sldId="302"/>
        </pc:sldMkLst>
        <pc:spChg chg="mod">
          <ac:chgData name="Warycha, Valerie S" userId="e5ed3580-8ece-4be1-ab53-4d80a62114df" providerId="ADAL" clId="{62C64965-B298-4C5A-8E2F-A90C0E877C3F}" dt="2023-12-04T20:21:09.985" v="230" actId="20577"/>
          <ac:spMkLst>
            <pc:docMk/>
            <pc:sldMk cId="1297610582" sldId="302"/>
            <ac:spMk id="1437" creationId="{00000000-0000-0000-0000-000000000000}"/>
          </ac:spMkLst>
        </pc:spChg>
      </pc:sldChg>
      <pc:sldChg chg="del">
        <pc:chgData name="Warycha, Valerie S" userId="e5ed3580-8ece-4be1-ab53-4d80a62114df" providerId="ADAL" clId="{62C64965-B298-4C5A-8E2F-A90C0E877C3F}" dt="2023-12-04T20:08:40.756" v="0" actId="47"/>
        <pc:sldMkLst>
          <pc:docMk/>
          <pc:sldMk cId="3221774582" sldId="307"/>
        </pc:sldMkLst>
      </pc:sldChg>
      <pc:sldChg chg="modSp mod">
        <pc:chgData name="Warycha, Valerie S" userId="e5ed3580-8ece-4be1-ab53-4d80a62114df" providerId="ADAL" clId="{62C64965-B298-4C5A-8E2F-A90C0E877C3F}" dt="2023-12-04T20:22:38.640" v="247" actId="20577"/>
        <pc:sldMkLst>
          <pc:docMk/>
          <pc:sldMk cId="2878254739" sldId="308"/>
        </pc:sldMkLst>
        <pc:spChg chg="mod">
          <ac:chgData name="Warycha, Valerie S" userId="e5ed3580-8ece-4be1-ab53-4d80a62114df" providerId="ADAL" clId="{62C64965-B298-4C5A-8E2F-A90C0E877C3F}" dt="2023-12-04T20:22:38.640" v="247" actId="20577"/>
          <ac:spMkLst>
            <pc:docMk/>
            <pc:sldMk cId="2878254739" sldId="308"/>
            <ac:spMk id="282" creationId="{00000000-0000-0000-0000-000000000000}"/>
          </ac:spMkLst>
        </pc:spChg>
      </pc:sldChg>
      <pc:sldChg chg="del">
        <pc:chgData name="Warycha, Valerie S" userId="e5ed3580-8ece-4be1-ab53-4d80a62114df" providerId="ADAL" clId="{62C64965-B298-4C5A-8E2F-A90C0E877C3F}" dt="2023-12-04T20:08:41.975" v="1" actId="47"/>
        <pc:sldMkLst>
          <pc:docMk/>
          <pc:sldMk cId="1073613801" sldId="309"/>
        </pc:sldMkLst>
      </pc:sldChg>
      <pc:sldChg chg="modSp add mod">
        <pc:chgData name="Warycha, Valerie S" userId="e5ed3580-8ece-4be1-ab53-4d80a62114df" providerId="ADAL" clId="{62C64965-B298-4C5A-8E2F-A90C0E877C3F}" dt="2023-12-04T20:20:04.928" v="220" actId="5793"/>
        <pc:sldMkLst>
          <pc:docMk/>
          <pc:sldMk cId="2138293832" sldId="309"/>
        </pc:sldMkLst>
        <pc:spChg chg="mod">
          <ac:chgData name="Warycha, Valerie S" userId="e5ed3580-8ece-4be1-ab53-4d80a62114df" providerId="ADAL" clId="{62C64965-B298-4C5A-8E2F-A90C0E877C3F}" dt="2023-12-04T20:20:04.928" v="220" actId="5793"/>
          <ac:spMkLst>
            <pc:docMk/>
            <pc:sldMk cId="2138293832" sldId="309"/>
            <ac:spMk id="1437" creationId="{00000000-0000-0000-0000-000000000000}"/>
          </ac:spMkLst>
        </pc:spChg>
        <pc:spChg chg="mod">
          <ac:chgData name="Warycha, Valerie S" userId="e5ed3580-8ece-4be1-ab53-4d80a62114df" providerId="ADAL" clId="{62C64965-B298-4C5A-8E2F-A90C0E877C3F}" dt="2023-12-04T20:16:40.662" v="63" actId="20577"/>
          <ac:spMkLst>
            <pc:docMk/>
            <pc:sldMk cId="2138293832" sldId="309"/>
            <ac:spMk id="1438" creationId="{00000000-0000-0000-0000-000000000000}"/>
          </ac:spMkLst>
        </pc:spChg>
      </pc:sldChg>
      <pc:sldChg chg="del">
        <pc:chgData name="Warycha, Valerie S" userId="e5ed3580-8ece-4be1-ab53-4d80a62114df" providerId="ADAL" clId="{62C64965-B298-4C5A-8E2F-A90C0E877C3F}" dt="2023-12-04T20:08:42.882" v="2" actId="47"/>
        <pc:sldMkLst>
          <pc:docMk/>
          <pc:sldMk cId="3171096560" sldId="310"/>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63da1a438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63da1a438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g6320de4b7d_0_1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 name="Google Shape;234;g6320de4b7d_0_1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88358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g6320de4b7d_0_1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7" name="Google Shape;297;g6320de4b7d_0_1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g6320de4b7d_0_1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7" name="Google Shape;297;g6320de4b7d_0_1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321919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g6320de4b7d_0_1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6" name="Google Shape;276;g6320de4b7d_0_1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g6320de4b7d_0_1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6" name="Google Shape;276;g6320de4b7d_0_1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076361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g63e8071fd6_2_9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1" name="Google Shape;321;g63e8071fd6_2_9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g6320de4b7d_0_1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6" name="Google Shape;276;g6320de4b7d_0_1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991583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g6320de4b7d_0_1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6" name="Google Shape;276;g6320de4b7d_0_1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217949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9"/>
        <p:cNvGrpSpPr/>
        <p:nvPr/>
      </p:nvGrpSpPr>
      <p:grpSpPr>
        <a:xfrm>
          <a:off x="0" y="0"/>
          <a:ext cx="0" cy="0"/>
          <a:chOff x="0" y="0"/>
          <a:chExt cx="0" cy="0"/>
        </a:xfrm>
      </p:grpSpPr>
      <p:sp>
        <p:nvSpPr>
          <p:cNvPr id="850" name="Google Shape;850;g6320de4b7d_0_4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1" name="Google Shape;851;g6320de4b7d_0_4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63da1a4385_0_163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63da1a4385_0_163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70c12e5f0d_1_1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70c12e5f0d_1_1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6320de4b7d_0_1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 name="Google Shape;166;g6320de4b7d_0_1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6320de4b7d_0_1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5" name="Google Shape;215;g6320de4b7d_0_1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3"/>
        <p:cNvGrpSpPr/>
        <p:nvPr/>
      </p:nvGrpSpPr>
      <p:grpSpPr>
        <a:xfrm>
          <a:off x="0" y="0"/>
          <a:ext cx="0" cy="0"/>
          <a:chOff x="0" y="0"/>
          <a:chExt cx="0" cy="0"/>
        </a:xfrm>
      </p:grpSpPr>
      <p:sp>
        <p:nvSpPr>
          <p:cNvPr id="1434" name="Google Shape;1434;g63da1a4385_0_164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5" name="Google Shape;1435;g63da1a4385_0_164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3"/>
        <p:cNvGrpSpPr/>
        <p:nvPr/>
      </p:nvGrpSpPr>
      <p:grpSpPr>
        <a:xfrm>
          <a:off x="0" y="0"/>
          <a:ext cx="0" cy="0"/>
          <a:chOff x="0" y="0"/>
          <a:chExt cx="0" cy="0"/>
        </a:xfrm>
      </p:grpSpPr>
      <p:sp>
        <p:nvSpPr>
          <p:cNvPr id="1434" name="Google Shape;1434;g63da1a4385_0_164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5" name="Google Shape;1435;g63da1a4385_0_164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086959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3"/>
        <p:cNvGrpSpPr/>
        <p:nvPr/>
      </p:nvGrpSpPr>
      <p:grpSpPr>
        <a:xfrm>
          <a:off x="0" y="0"/>
          <a:ext cx="0" cy="0"/>
          <a:chOff x="0" y="0"/>
          <a:chExt cx="0" cy="0"/>
        </a:xfrm>
      </p:grpSpPr>
      <p:sp>
        <p:nvSpPr>
          <p:cNvPr id="1434" name="Google Shape;1434;g63da1a4385_0_164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5" name="Google Shape;1435;g63da1a4385_0_164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262283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g6320de4b7d_0_1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 name="Google Shape;234;g6320de4b7d_0_1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hyperlink" Target="http://bit.ly/2Tynxth" TargetMode="External"/><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hyperlink" Target="http://bit.ly/2TtBDfr" TargetMode="External"/><Relationship Id="rId4" Type="http://schemas.openxmlformats.org/officeDocument/2006/relationships/hyperlink" Target="http://bit.ly/2TyoMsr" TargetMode="Externa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blipFill>
          <a:blip r:embed="rId2">
            <a:alphaModFix/>
          </a:blip>
          <a:stretch>
            <a:fillRect/>
          </a:stretch>
        </a:blipFill>
        <a:effectLst/>
      </p:bgPr>
    </p:bg>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2481725" y="1331450"/>
            <a:ext cx="4180500" cy="1745100"/>
          </a:xfrm>
          <a:prstGeom prst="rect">
            <a:avLst/>
          </a:prstGeom>
        </p:spPr>
        <p:txBody>
          <a:bodyPr spcFirstLastPara="1" wrap="square" lIns="91425" tIns="91425" rIns="91425" bIns="91425" anchor="b" anchorCtr="0">
            <a:noAutofit/>
          </a:bodyPr>
          <a:lstStyle>
            <a:lvl1pPr lvl="0" algn="ctr">
              <a:spcBef>
                <a:spcPts val="0"/>
              </a:spcBef>
              <a:spcAft>
                <a:spcPts val="0"/>
              </a:spcAft>
              <a:buClr>
                <a:schemeClr val="lt2"/>
              </a:buClr>
              <a:buSzPts val="5200"/>
              <a:buNone/>
              <a:defRPr sz="6000"/>
            </a:lvl1pPr>
            <a:lvl2pPr lvl="1" algn="ctr">
              <a:spcBef>
                <a:spcPts val="0"/>
              </a:spcBef>
              <a:spcAft>
                <a:spcPts val="0"/>
              </a:spcAft>
              <a:buClr>
                <a:schemeClr val="lt2"/>
              </a:buClr>
              <a:buSzPts val="5200"/>
              <a:buNone/>
              <a:defRPr sz="5200">
                <a:solidFill>
                  <a:schemeClr val="lt2"/>
                </a:solidFill>
              </a:defRPr>
            </a:lvl2pPr>
            <a:lvl3pPr lvl="2" algn="ctr">
              <a:spcBef>
                <a:spcPts val="0"/>
              </a:spcBef>
              <a:spcAft>
                <a:spcPts val="0"/>
              </a:spcAft>
              <a:buClr>
                <a:schemeClr val="lt2"/>
              </a:buClr>
              <a:buSzPts val="5200"/>
              <a:buNone/>
              <a:defRPr sz="5200">
                <a:solidFill>
                  <a:schemeClr val="lt2"/>
                </a:solidFill>
              </a:defRPr>
            </a:lvl3pPr>
            <a:lvl4pPr lvl="3" algn="ctr">
              <a:spcBef>
                <a:spcPts val="0"/>
              </a:spcBef>
              <a:spcAft>
                <a:spcPts val="0"/>
              </a:spcAft>
              <a:buClr>
                <a:schemeClr val="lt2"/>
              </a:buClr>
              <a:buSzPts val="5200"/>
              <a:buNone/>
              <a:defRPr sz="5200">
                <a:solidFill>
                  <a:schemeClr val="lt2"/>
                </a:solidFill>
              </a:defRPr>
            </a:lvl4pPr>
            <a:lvl5pPr lvl="4" algn="ctr">
              <a:spcBef>
                <a:spcPts val="0"/>
              </a:spcBef>
              <a:spcAft>
                <a:spcPts val="0"/>
              </a:spcAft>
              <a:buClr>
                <a:schemeClr val="lt2"/>
              </a:buClr>
              <a:buSzPts val="5200"/>
              <a:buNone/>
              <a:defRPr sz="5200">
                <a:solidFill>
                  <a:schemeClr val="lt2"/>
                </a:solidFill>
              </a:defRPr>
            </a:lvl5pPr>
            <a:lvl6pPr lvl="5" algn="ctr">
              <a:spcBef>
                <a:spcPts val="0"/>
              </a:spcBef>
              <a:spcAft>
                <a:spcPts val="0"/>
              </a:spcAft>
              <a:buClr>
                <a:schemeClr val="lt2"/>
              </a:buClr>
              <a:buSzPts val="5200"/>
              <a:buNone/>
              <a:defRPr sz="5200">
                <a:solidFill>
                  <a:schemeClr val="lt2"/>
                </a:solidFill>
              </a:defRPr>
            </a:lvl6pPr>
            <a:lvl7pPr lvl="6" algn="ctr">
              <a:spcBef>
                <a:spcPts val="0"/>
              </a:spcBef>
              <a:spcAft>
                <a:spcPts val="0"/>
              </a:spcAft>
              <a:buClr>
                <a:schemeClr val="lt2"/>
              </a:buClr>
              <a:buSzPts val="5200"/>
              <a:buNone/>
              <a:defRPr sz="5200">
                <a:solidFill>
                  <a:schemeClr val="lt2"/>
                </a:solidFill>
              </a:defRPr>
            </a:lvl7pPr>
            <a:lvl8pPr lvl="7" algn="ctr">
              <a:spcBef>
                <a:spcPts val="0"/>
              </a:spcBef>
              <a:spcAft>
                <a:spcPts val="0"/>
              </a:spcAft>
              <a:buClr>
                <a:schemeClr val="lt2"/>
              </a:buClr>
              <a:buSzPts val="5200"/>
              <a:buNone/>
              <a:defRPr sz="5200">
                <a:solidFill>
                  <a:schemeClr val="lt2"/>
                </a:solidFill>
              </a:defRPr>
            </a:lvl8pPr>
            <a:lvl9pPr lvl="8" algn="ctr">
              <a:spcBef>
                <a:spcPts val="0"/>
              </a:spcBef>
              <a:spcAft>
                <a:spcPts val="0"/>
              </a:spcAft>
              <a:buClr>
                <a:schemeClr val="lt2"/>
              </a:buClr>
              <a:buSzPts val="5200"/>
              <a:buNone/>
              <a:defRPr sz="5200">
                <a:solidFill>
                  <a:schemeClr val="lt2"/>
                </a:solidFill>
              </a:defRPr>
            </a:lvl9pPr>
          </a:lstStyle>
          <a:p>
            <a:endParaRPr/>
          </a:p>
        </p:txBody>
      </p:sp>
      <p:sp>
        <p:nvSpPr>
          <p:cNvPr id="10" name="Google Shape;10;p2"/>
          <p:cNvSpPr txBox="1">
            <a:spLocks noGrp="1"/>
          </p:cNvSpPr>
          <p:nvPr>
            <p:ph type="subTitle" idx="1"/>
          </p:nvPr>
        </p:nvSpPr>
        <p:spPr>
          <a:xfrm>
            <a:off x="3335000" y="3257551"/>
            <a:ext cx="2473800" cy="4773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14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Resources">
  <p:cSld name="CUSTOM_13">
    <p:bg>
      <p:bgPr>
        <a:solidFill>
          <a:schemeClr val="lt2"/>
        </a:solidFill>
        <a:effectLst/>
      </p:bgPr>
    </p:bg>
    <p:spTree>
      <p:nvGrpSpPr>
        <p:cNvPr id="1" name="Shape 112"/>
        <p:cNvGrpSpPr/>
        <p:nvPr/>
      </p:nvGrpSpPr>
      <p:grpSpPr>
        <a:xfrm>
          <a:off x="0" y="0"/>
          <a:ext cx="0" cy="0"/>
          <a:chOff x="0" y="0"/>
          <a:chExt cx="0" cy="0"/>
        </a:xfrm>
      </p:grpSpPr>
      <p:sp>
        <p:nvSpPr>
          <p:cNvPr id="113" name="Google Shape;113;p21"/>
          <p:cNvSpPr txBox="1">
            <a:spLocks noGrp="1"/>
          </p:cNvSpPr>
          <p:nvPr>
            <p:ph type="body" idx="1"/>
          </p:nvPr>
        </p:nvSpPr>
        <p:spPr>
          <a:xfrm>
            <a:off x="2069575" y="1357150"/>
            <a:ext cx="5140200" cy="3416400"/>
          </a:xfrm>
          <a:prstGeom prst="rect">
            <a:avLst/>
          </a:prstGeom>
        </p:spPr>
        <p:txBody>
          <a:bodyPr spcFirstLastPara="1" wrap="square" lIns="91425" tIns="91425" rIns="91425" bIns="91425" anchor="t" anchorCtr="0">
            <a:noAutofit/>
          </a:bodyPr>
          <a:lstStyle>
            <a:lvl1pPr marL="457200" lvl="0" indent="-330200" rtl="0">
              <a:spcBef>
                <a:spcPts val="0"/>
              </a:spcBef>
              <a:spcAft>
                <a:spcPts val="0"/>
              </a:spcAft>
              <a:buClr>
                <a:schemeClr val="accent2"/>
              </a:buClr>
              <a:buSzPts val="1600"/>
              <a:buFont typeface="Nunito Light"/>
              <a:buChar char="●"/>
              <a:defRPr sz="1400"/>
            </a:lvl1pPr>
            <a:lvl2pPr marL="914400" lvl="1" indent="-330200" rtl="0">
              <a:spcBef>
                <a:spcPts val="1600"/>
              </a:spcBef>
              <a:spcAft>
                <a:spcPts val="0"/>
              </a:spcAft>
              <a:buSzPts val="1600"/>
              <a:buFont typeface="Nunito Light"/>
              <a:buChar char="○"/>
              <a:defRPr/>
            </a:lvl2pPr>
            <a:lvl3pPr marL="1371600" lvl="2" indent="-323850" rtl="0">
              <a:spcBef>
                <a:spcPts val="1600"/>
              </a:spcBef>
              <a:spcAft>
                <a:spcPts val="0"/>
              </a:spcAft>
              <a:buSzPts val="1500"/>
              <a:buFont typeface="Nunito Light"/>
              <a:buChar char="■"/>
              <a:defRPr/>
            </a:lvl3pPr>
            <a:lvl4pPr marL="1828800" lvl="3" indent="-323850" rtl="0">
              <a:spcBef>
                <a:spcPts val="1600"/>
              </a:spcBef>
              <a:spcAft>
                <a:spcPts val="0"/>
              </a:spcAft>
              <a:buSzPts val="1500"/>
              <a:buFont typeface="Nunito Light"/>
              <a:buChar char="●"/>
              <a:defRPr/>
            </a:lvl4pPr>
            <a:lvl5pPr marL="2286000" lvl="4" indent="-304800" rtl="0">
              <a:spcBef>
                <a:spcPts val="1600"/>
              </a:spcBef>
              <a:spcAft>
                <a:spcPts val="0"/>
              </a:spcAft>
              <a:buSzPts val="1200"/>
              <a:buFont typeface="Nunito Light"/>
              <a:buChar char="○"/>
              <a:defRPr/>
            </a:lvl5pPr>
            <a:lvl6pPr marL="2743200" lvl="5" indent="-304800" rtl="0">
              <a:spcBef>
                <a:spcPts val="1600"/>
              </a:spcBef>
              <a:spcAft>
                <a:spcPts val="0"/>
              </a:spcAft>
              <a:buSzPts val="1200"/>
              <a:buFont typeface="Nunito Light"/>
              <a:buChar char="■"/>
              <a:defRPr/>
            </a:lvl6pPr>
            <a:lvl7pPr marL="3200400" lvl="6" indent="-311150" rtl="0">
              <a:spcBef>
                <a:spcPts val="1600"/>
              </a:spcBef>
              <a:spcAft>
                <a:spcPts val="0"/>
              </a:spcAft>
              <a:buSzPts val="1300"/>
              <a:buFont typeface="Nunito Light"/>
              <a:buChar char="●"/>
              <a:defRPr/>
            </a:lvl7pPr>
            <a:lvl8pPr marL="3657600" lvl="7" indent="-311150" rtl="0">
              <a:spcBef>
                <a:spcPts val="1600"/>
              </a:spcBef>
              <a:spcAft>
                <a:spcPts val="0"/>
              </a:spcAft>
              <a:buSzPts val="1300"/>
              <a:buFont typeface="Nunito Light"/>
              <a:buChar char="○"/>
              <a:defRPr/>
            </a:lvl8pPr>
            <a:lvl9pPr marL="4114800" lvl="8" indent="-304800" rtl="0">
              <a:spcBef>
                <a:spcPts val="1600"/>
              </a:spcBef>
              <a:spcAft>
                <a:spcPts val="1600"/>
              </a:spcAft>
              <a:buSzPts val="1200"/>
              <a:buFont typeface="Nunito Light"/>
              <a:buChar char="■"/>
              <a:defRPr/>
            </a:lvl9pPr>
          </a:lstStyle>
          <a:p>
            <a:endParaRPr/>
          </a:p>
        </p:txBody>
      </p:sp>
      <p:sp>
        <p:nvSpPr>
          <p:cNvPr id="114" name="Google Shape;114;p21"/>
          <p:cNvSpPr txBox="1">
            <a:spLocks noGrp="1"/>
          </p:cNvSpPr>
          <p:nvPr>
            <p:ph type="title"/>
          </p:nvPr>
        </p:nvSpPr>
        <p:spPr>
          <a:xfrm>
            <a:off x="2421000" y="283608"/>
            <a:ext cx="4302000" cy="6300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3600"/>
            </a:lvl1pPr>
            <a:lvl2pPr lvl="1" algn="ctr" rtl="0">
              <a:spcBef>
                <a:spcPts val="0"/>
              </a:spcBef>
              <a:spcAft>
                <a:spcPts val="0"/>
              </a:spcAft>
              <a:buNone/>
              <a:defRPr sz="3600">
                <a:solidFill>
                  <a:schemeClr val="accent2"/>
                </a:solidFill>
              </a:defRPr>
            </a:lvl2pPr>
            <a:lvl3pPr lvl="2" algn="ctr" rtl="0">
              <a:spcBef>
                <a:spcPts val="0"/>
              </a:spcBef>
              <a:spcAft>
                <a:spcPts val="0"/>
              </a:spcAft>
              <a:buNone/>
              <a:defRPr sz="3600">
                <a:solidFill>
                  <a:schemeClr val="accent2"/>
                </a:solidFill>
              </a:defRPr>
            </a:lvl3pPr>
            <a:lvl4pPr lvl="3" algn="ctr" rtl="0">
              <a:spcBef>
                <a:spcPts val="0"/>
              </a:spcBef>
              <a:spcAft>
                <a:spcPts val="0"/>
              </a:spcAft>
              <a:buNone/>
              <a:defRPr sz="3600">
                <a:solidFill>
                  <a:schemeClr val="accent2"/>
                </a:solidFill>
              </a:defRPr>
            </a:lvl4pPr>
            <a:lvl5pPr lvl="4" algn="ctr" rtl="0">
              <a:spcBef>
                <a:spcPts val="0"/>
              </a:spcBef>
              <a:spcAft>
                <a:spcPts val="0"/>
              </a:spcAft>
              <a:buNone/>
              <a:defRPr sz="3600">
                <a:solidFill>
                  <a:schemeClr val="accent2"/>
                </a:solidFill>
              </a:defRPr>
            </a:lvl5pPr>
            <a:lvl6pPr lvl="5" algn="ctr" rtl="0">
              <a:spcBef>
                <a:spcPts val="0"/>
              </a:spcBef>
              <a:spcAft>
                <a:spcPts val="0"/>
              </a:spcAft>
              <a:buNone/>
              <a:defRPr sz="3600">
                <a:solidFill>
                  <a:schemeClr val="accent2"/>
                </a:solidFill>
              </a:defRPr>
            </a:lvl6pPr>
            <a:lvl7pPr lvl="6" algn="ctr" rtl="0">
              <a:spcBef>
                <a:spcPts val="0"/>
              </a:spcBef>
              <a:spcAft>
                <a:spcPts val="0"/>
              </a:spcAft>
              <a:buNone/>
              <a:defRPr sz="3600">
                <a:solidFill>
                  <a:schemeClr val="accent2"/>
                </a:solidFill>
              </a:defRPr>
            </a:lvl7pPr>
            <a:lvl8pPr lvl="7" algn="ctr" rtl="0">
              <a:spcBef>
                <a:spcPts val="0"/>
              </a:spcBef>
              <a:spcAft>
                <a:spcPts val="0"/>
              </a:spcAft>
              <a:buNone/>
              <a:defRPr sz="3600">
                <a:solidFill>
                  <a:schemeClr val="accent2"/>
                </a:solidFill>
              </a:defRPr>
            </a:lvl8pPr>
            <a:lvl9pPr lvl="8" algn="ctr" rtl="0">
              <a:spcBef>
                <a:spcPts val="0"/>
              </a:spcBef>
              <a:spcAft>
                <a:spcPts val="0"/>
              </a:spcAft>
              <a:buNone/>
              <a:defRPr sz="3600">
                <a:solidFill>
                  <a:schemeClr val="accent2"/>
                </a:solidFill>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hanks">
  <p:cSld name="SECTION_TITLE_AND_DESCRIPTION_1">
    <p:bg>
      <p:bgPr>
        <a:blipFill>
          <a:blip r:embed="rId2">
            <a:alphaModFix/>
          </a:blip>
          <a:stretch>
            <a:fillRect/>
          </a:stretch>
        </a:blipFill>
        <a:effectLst/>
      </p:bgPr>
    </p:bg>
    <p:spTree>
      <p:nvGrpSpPr>
        <p:cNvPr id="1" name="Shape 115"/>
        <p:cNvGrpSpPr/>
        <p:nvPr/>
      </p:nvGrpSpPr>
      <p:grpSpPr>
        <a:xfrm>
          <a:off x="0" y="0"/>
          <a:ext cx="0" cy="0"/>
          <a:chOff x="0" y="0"/>
          <a:chExt cx="0" cy="0"/>
        </a:xfrm>
      </p:grpSpPr>
      <p:sp>
        <p:nvSpPr>
          <p:cNvPr id="116" name="Google Shape;116;p22"/>
          <p:cNvSpPr txBox="1">
            <a:spLocks noGrp="1"/>
          </p:cNvSpPr>
          <p:nvPr>
            <p:ph type="title"/>
          </p:nvPr>
        </p:nvSpPr>
        <p:spPr>
          <a:xfrm>
            <a:off x="625025" y="35533"/>
            <a:ext cx="4045200" cy="1482300"/>
          </a:xfrm>
          <a:prstGeom prst="rect">
            <a:avLst/>
          </a:prstGeom>
        </p:spPr>
        <p:txBody>
          <a:bodyPr spcFirstLastPara="1" wrap="square" lIns="91425" tIns="91425" rIns="91425" bIns="91425" anchor="ctr" anchorCtr="0">
            <a:noAutofit/>
          </a:bodyPr>
          <a:lstStyle>
            <a:lvl1pPr lvl="0" rtl="0">
              <a:spcBef>
                <a:spcPts val="0"/>
              </a:spcBef>
              <a:spcAft>
                <a:spcPts val="0"/>
              </a:spcAft>
              <a:buSzPts val="4200"/>
              <a:buNone/>
              <a:defRPr sz="7200">
                <a:solidFill>
                  <a:schemeClr val="accent1"/>
                </a:solidFill>
              </a:defRPr>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117" name="Google Shape;117;p22"/>
          <p:cNvSpPr txBox="1">
            <a:spLocks noGrp="1"/>
          </p:cNvSpPr>
          <p:nvPr>
            <p:ph type="subTitle" idx="1"/>
          </p:nvPr>
        </p:nvSpPr>
        <p:spPr>
          <a:xfrm>
            <a:off x="625025" y="1331190"/>
            <a:ext cx="3375300" cy="1431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100"/>
              <a:buNone/>
              <a:defRPr sz="14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18" name="Google Shape;118;p22"/>
          <p:cNvSpPr txBox="1"/>
          <p:nvPr/>
        </p:nvSpPr>
        <p:spPr>
          <a:xfrm>
            <a:off x="621618" y="3589129"/>
            <a:ext cx="2418000" cy="9315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300"/>
              </a:spcBef>
              <a:spcAft>
                <a:spcPts val="0"/>
              </a:spcAft>
              <a:buNone/>
            </a:pPr>
            <a:r>
              <a:rPr lang="en" sz="1000">
                <a:solidFill>
                  <a:schemeClr val="dk1"/>
                </a:solidFill>
                <a:latin typeface="Hind Vadodara Light"/>
                <a:ea typeface="Hind Vadodara Light"/>
                <a:cs typeface="Hind Vadodara Light"/>
                <a:sym typeface="Hind Vadodara Light"/>
              </a:rPr>
              <a:t>CREDITS: This presentation template was created by </a:t>
            </a:r>
            <a:r>
              <a:rPr lang="en" sz="1000">
                <a:solidFill>
                  <a:schemeClr val="dk1"/>
                </a:solidFill>
                <a:uFill>
                  <a:noFill/>
                </a:uFill>
                <a:latin typeface="Hind Vadodara Medium"/>
                <a:ea typeface="Hind Vadodara Medium"/>
                <a:cs typeface="Hind Vadodara Medium"/>
                <a:sym typeface="Hind Vadodara Medium"/>
                <a:hlinkClick r:id="rId3">
                  <a:extLst>
                    <a:ext uri="{A12FA001-AC4F-418D-AE19-62706E023703}">
                      <ahyp:hlinkClr xmlns:ahyp="http://schemas.microsoft.com/office/drawing/2018/hyperlinkcolor" val="tx"/>
                    </a:ext>
                  </a:extLst>
                </a:hlinkClick>
              </a:rPr>
              <a:t>Slidesgo</a:t>
            </a:r>
            <a:r>
              <a:rPr lang="en" sz="1000">
                <a:solidFill>
                  <a:schemeClr val="dk1"/>
                </a:solidFill>
                <a:latin typeface="Hind Vadodara Light"/>
                <a:ea typeface="Hind Vadodara Light"/>
                <a:cs typeface="Hind Vadodara Light"/>
                <a:sym typeface="Hind Vadodara Light"/>
              </a:rPr>
              <a:t>, including icons by </a:t>
            </a:r>
            <a:r>
              <a:rPr lang="en" sz="1000">
                <a:solidFill>
                  <a:schemeClr val="dk1"/>
                </a:solidFill>
                <a:uFill>
                  <a:noFill/>
                </a:uFill>
                <a:latin typeface="Hind Vadodara Medium"/>
                <a:ea typeface="Hind Vadodara Medium"/>
                <a:cs typeface="Hind Vadodara Medium"/>
                <a:sym typeface="Hind Vadodara Medium"/>
                <a:hlinkClick r:id="rId4">
                  <a:extLst>
                    <a:ext uri="{A12FA001-AC4F-418D-AE19-62706E023703}">
                      <ahyp:hlinkClr xmlns:ahyp="http://schemas.microsoft.com/office/drawing/2018/hyperlinkcolor" val="tx"/>
                    </a:ext>
                  </a:extLst>
                </a:hlinkClick>
              </a:rPr>
              <a:t>Flaticon</a:t>
            </a:r>
            <a:r>
              <a:rPr lang="en" sz="1000">
                <a:solidFill>
                  <a:schemeClr val="dk1"/>
                </a:solidFill>
                <a:latin typeface="Hind Vadodara Light"/>
                <a:ea typeface="Hind Vadodara Light"/>
                <a:cs typeface="Hind Vadodara Light"/>
                <a:sym typeface="Hind Vadodara Light"/>
              </a:rPr>
              <a:t>, and infographics &amp; images by </a:t>
            </a:r>
            <a:r>
              <a:rPr lang="en" sz="1000">
                <a:solidFill>
                  <a:schemeClr val="dk1"/>
                </a:solidFill>
                <a:uFill>
                  <a:noFill/>
                </a:uFill>
                <a:latin typeface="Hind Vadodara Medium"/>
                <a:ea typeface="Hind Vadodara Medium"/>
                <a:cs typeface="Hind Vadodara Medium"/>
                <a:sym typeface="Hind Vadodara Medium"/>
                <a:hlinkClick r:id="rId5">
                  <a:extLst>
                    <a:ext uri="{A12FA001-AC4F-418D-AE19-62706E023703}">
                      <ahyp:hlinkClr xmlns:ahyp="http://schemas.microsoft.com/office/drawing/2018/hyperlinkcolor" val="tx"/>
                    </a:ext>
                  </a:extLst>
                </a:hlinkClick>
              </a:rPr>
              <a:t>Freepik</a:t>
            </a:r>
            <a:endParaRPr>
              <a:solidFill>
                <a:schemeClr val="dk1"/>
              </a:solidFill>
              <a:latin typeface="Hind Vadodara Medium"/>
              <a:ea typeface="Hind Vadodara Medium"/>
              <a:cs typeface="Hind Vadodara Medium"/>
              <a:sym typeface="Hind Vadodara Medium"/>
            </a:endParaRPr>
          </a:p>
          <a:p>
            <a:pPr marL="0" lvl="0" indent="0" algn="l" rtl="0">
              <a:spcBef>
                <a:spcPts val="0"/>
              </a:spcBef>
              <a:spcAft>
                <a:spcPts val="0"/>
              </a:spcAft>
              <a:buNone/>
            </a:pPr>
            <a:endParaRPr>
              <a:solidFill>
                <a:schemeClr val="dk1"/>
              </a:solidFill>
              <a:latin typeface="Hind Vadodara Light"/>
              <a:ea typeface="Hind Vadodara Light"/>
              <a:cs typeface="Hind Vadodara Light"/>
              <a:sym typeface="Hind Vadodara Light"/>
            </a:endParaRPr>
          </a:p>
          <a:p>
            <a:pPr marL="0" lvl="0" indent="0" algn="l" rtl="0">
              <a:lnSpc>
                <a:spcPct val="115000"/>
              </a:lnSpc>
              <a:spcBef>
                <a:spcPts val="300"/>
              </a:spcBef>
              <a:spcAft>
                <a:spcPts val="0"/>
              </a:spcAft>
              <a:buNone/>
            </a:pPr>
            <a:endParaRPr sz="1000">
              <a:solidFill>
                <a:schemeClr val="dk1"/>
              </a:solidFill>
              <a:latin typeface="Hind Vadodara Light"/>
              <a:ea typeface="Hind Vadodara Light"/>
              <a:cs typeface="Hind Vadodara Light"/>
              <a:sym typeface="Hind Vadodara Light"/>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p:cSld name="CUSTOM_11">
    <p:bg>
      <p:bgPr>
        <a:solidFill>
          <a:schemeClr val="lt2"/>
        </a:solidFill>
        <a:effectLst/>
      </p:bgPr>
    </p:bg>
    <p:spTree>
      <p:nvGrpSpPr>
        <p:cNvPr id="1" name="Shape 119"/>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120"/>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blipFill>
          <a:blip r:embed="rId2">
            <a:alphaModFix/>
          </a:blip>
          <a:stretch>
            <a:fillRect/>
          </a:stretch>
        </a:blipFill>
        <a:effectLst/>
      </p:bgPr>
    </p:bg>
    <p:spTree>
      <p:nvGrpSpPr>
        <p:cNvPr id="1" name="Shape 15"/>
        <p:cNvGrpSpPr/>
        <p:nvPr/>
      </p:nvGrpSpPr>
      <p:grpSpPr>
        <a:xfrm>
          <a:off x="0" y="0"/>
          <a:ext cx="0" cy="0"/>
          <a:chOff x="0" y="0"/>
          <a:chExt cx="0" cy="0"/>
        </a:xfrm>
      </p:grpSpPr>
      <p:sp>
        <p:nvSpPr>
          <p:cNvPr id="16" name="Google Shape;16;p4"/>
          <p:cNvSpPr txBox="1">
            <a:spLocks noGrp="1"/>
          </p:cNvSpPr>
          <p:nvPr>
            <p:ph type="body" idx="1"/>
          </p:nvPr>
        </p:nvSpPr>
        <p:spPr>
          <a:xfrm>
            <a:off x="712480" y="1297750"/>
            <a:ext cx="3128100" cy="2908800"/>
          </a:xfrm>
          <a:prstGeom prst="rect">
            <a:avLst/>
          </a:prstGeom>
        </p:spPr>
        <p:txBody>
          <a:bodyPr spcFirstLastPara="1" wrap="square" lIns="91425" tIns="91425" rIns="91425" bIns="91425" anchor="b" anchorCtr="0">
            <a:noAutofit/>
          </a:bodyPr>
          <a:lstStyle>
            <a:lvl1pPr marL="457200" lvl="0" indent="-330200">
              <a:lnSpc>
                <a:spcPct val="100000"/>
              </a:lnSpc>
              <a:spcBef>
                <a:spcPts val="0"/>
              </a:spcBef>
              <a:spcAft>
                <a:spcPts val="0"/>
              </a:spcAft>
              <a:buSzPts val="1600"/>
              <a:buFont typeface="Nunito Light"/>
              <a:buChar char="●"/>
              <a:defRPr/>
            </a:lvl1pPr>
            <a:lvl2pPr marL="914400" lvl="1" indent="-330200">
              <a:spcBef>
                <a:spcPts val="1600"/>
              </a:spcBef>
              <a:spcAft>
                <a:spcPts val="0"/>
              </a:spcAft>
              <a:buSzPts val="1600"/>
              <a:buFont typeface="Nunito Light"/>
              <a:buChar char="○"/>
              <a:defRPr/>
            </a:lvl2pPr>
            <a:lvl3pPr marL="1371600" lvl="2" indent="-323850">
              <a:spcBef>
                <a:spcPts val="1600"/>
              </a:spcBef>
              <a:spcAft>
                <a:spcPts val="0"/>
              </a:spcAft>
              <a:buSzPts val="1500"/>
              <a:buFont typeface="Nunito Light"/>
              <a:buChar char="■"/>
              <a:defRPr/>
            </a:lvl3pPr>
            <a:lvl4pPr marL="1828800" lvl="3" indent="-323850">
              <a:spcBef>
                <a:spcPts val="1600"/>
              </a:spcBef>
              <a:spcAft>
                <a:spcPts val="0"/>
              </a:spcAft>
              <a:buSzPts val="1500"/>
              <a:buFont typeface="Nunito Light"/>
              <a:buChar char="●"/>
              <a:defRPr/>
            </a:lvl4pPr>
            <a:lvl5pPr marL="2286000" lvl="4" indent="-304800">
              <a:spcBef>
                <a:spcPts val="1600"/>
              </a:spcBef>
              <a:spcAft>
                <a:spcPts val="0"/>
              </a:spcAft>
              <a:buSzPts val="1200"/>
              <a:buFont typeface="Nunito Light"/>
              <a:buChar char="○"/>
              <a:defRPr/>
            </a:lvl5pPr>
            <a:lvl6pPr marL="2743200" lvl="5" indent="-304800">
              <a:spcBef>
                <a:spcPts val="1600"/>
              </a:spcBef>
              <a:spcAft>
                <a:spcPts val="0"/>
              </a:spcAft>
              <a:buSzPts val="1200"/>
              <a:buFont typeface="Nunito Light"/>
              <a:buChar char="■"/>
              <a:defRPr/>
            </a:lvl6pPr>
            <a:lvl7pPr marL="3200400" lvl="6" indent="-311150">
              <a:spcBef>
                <a:spcPts val="1600"/>
              </a:spcBef>
              <a:spcAft>
                <a:spcPts val="0"/>
              </a:spcAft>
              <a:buSzPts val="1300"/>
              <a:buFont typeface="Nunito Light"/>
              <a:buChar char="●"/>
              <a:defRPr/>
            </a:lvl7pPr>
            <a:lvl8pPr marL="3657600" lvl="7" indent="-311150">
              <a:spcBef>
                <a:spcPts val="1600"/>
              </a:spcBef>
              <a:spcAft>
                <a:spcPts val="0"/>
              </a:spcAft>
              <a:buSzPts val="1300"/>
              <a:buFont typeface="Nunito Light"/>
              <a:buChar char="○"/>
              <a:defRPr/>
            </a:lvl8pPr>
            <a:lvl9pPr marL="4114800" lvl="8" indent="-304800">
              <a:spcBef>
                <a:spcPts val="1600"/>
              </a:spcBef>
              <a:spcAft>
                <a:spcPts val="1600"/>
              </a:spcAft>
              <a:buSzPts val="1200"/>
              <a:buFont typeface="Nunito Light"/>
              <a:buChar char="■"/>
              <a:defRPr/>
            </a:lvl9pPr>
          </a:lstStyle>
          <a:p>
            <a:endParaRPr/>
          </a:p>
        </p:txBody>
      </p:sp>
      <p:sp>
        <p:nvSpPr>
          <p:cNvPr id="17" name="Google Shape;17;p4"/>
          <p:cNvSpPr txBox="1">
            <a:spLocks noGrp="1"/>
          </p:cNvSpPr>
          <p:nvPr>
            <p:ph type="title"/>
          </p:nvPr>
        </p:nvSpPr>
        <p:spPr>
          <a:xfrm>
            <a:off x="2421000" y="283608"/>
            <a:ext cx="4302000" cy="6300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3600"/>
            </a:lvl1pPr>
            <a:lvl2pPr lvl="1" algn="ctr" rtl="0">
              <a:spcBef>
                <a:spcPts val="0"/>
              </a:spcBef>
              <a:spcAft>
                <a:spcPts val="0"/>
              </a:spcAft>
              <a:buNone/>
              <a:defRPr sz="3600">
                <a:solidFill>
                  <a:schemeClr val="accent2"/>
                </a:solidFill>
              </a:defRPr>
            </a:lvl2pPr>
            <a:lvl3pPr lvl="2" algn="ctr" rtl="0">
              <a:spcBef>
                <a:spcPts val="0"/>
              </a:spcBef>
              <a:spcAft>
                <a:spcPts val="0"/>
              </a:spcAft>
              <a:buNone/>
              <a:defRPr sz="3600">
                <a:solidFill>
                  <a:schemeClr val="accent2"/>
                </a:solidFill>
              </a:defRPr>
            </a:lvl3pPr>
            <a:lvl4pPr lvl="3" algn="ctr" rtl="0">
              <a:spcBef>
                <a:spcPts val="0"/>
              </a:spcBef>
              <a:spcAft>
                <a:spcPts val="0"/>
              </a:spcAft>
              <a:buNone/>
              <a:defRPr sz="3600">
                <a:solidFill>
                  <a:schemeClr val="accent2"/>
                </a:solidFill>
              </a:defRPr>
            </a:lvl4pPr>
            <a:lvl5pPr lvl="4" algn="ctr" rtl="0">
              <a:spcBef>
                <a:spcPts val="0"/>
              </a:spcBef>
              <a:spcAft>
                <a:spcPts val="0"/>
              </a:spcAft>
              <a:buNone/>
              <a:defRPr sz="3600">
                <a:solidFill>
                  <a:schemeClr val="accent2"/>
                </a:solidFill>
              </a:defRPr>
            </a:lvl5pPr>
            <a:lvl6pPr lvl="5" algn="ctr" rtl="0">
              <a:spcBef>
                <a:spcPts val="0"/>
              </a:spcBef>
              <a:spcAft>
                <a:spcPts val="0"/>
              </a:spcAft>
              <a:buNone/>
              <a:defRPr sz="3600">
                <a:solidFill>
                  <a:schemeClr val="accent2"/>
                </a:solidFill>
              </a:defRPr>
            </a:lvl6pPr>
            <a:lvl7pPr lvl="6" algn="ctr" rtl="0">
              <a:spcBef>
                <a:spcPts val="0"/>
              </a:spcBef>
              <a:spcAft>
                <a:spcPts val="0"/>
              </a:spcAft>
              <a:buNone/>
              <a:defRPr sz="3600">
                <a:solidFill>
                  <a:schemeClr val="accent2"/>
                </a:solidFill>
              </a:defRPr>
            </a:lvl7pPr>
            <a:lvl8pPr lvl="7" algn="ctr" rtl="0">
              <a:spcBef>
                <a:spcPts val="0"/>
              </a:spcBef>
              <a:spcAft>
                <a:spcPts val="0"/>
              </a:spcAft>
              <a:buNone/>
              <a:defRPr sz="3600">
                <a:solidFill>
                  <a:schemeClr val="accent2"/>
                </a:solidFill>
              </a:defRPr>
            </a:lvl8pPr>
            <a:lvl9pPr lvl="8" algn="ctr" rtl="0">
              <a:spcBef>
                <a:spcPts val="0"/>
              </a:spcBef>
              <a:spcAft>
                <a:spcPts val="0"/>
              </a:spcAft>
              <a:buNone/>
              <a:defRPr sz="3600">
                <a:solidFill>
                  <a:schemeClr val="accent2"/>
                </a:solidFil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blipFill>
          <a:blip r:embed="rId2">
            <a:alphaModFix/>
          </a:blip>
          <a:stretch>
            <a:fillRect/>
          </a:stretch>
        </a:blipFill>
        <a:effectLst/>
      </p:bgPr>
    </p:bg>
    <p:spTree>
      <p:nvGrpSpPr>
        <p:cNvPr id="1" name="Shape 24"/>
        <p:cNvGrpSpPr/>
        <p:nvPr/>
      </p:nvGrpSpPr>
      <p:grpSpPr>
        <a:xfrm>
          <a:off x="0" y="0"/>
          <a:ext cx="0" cy="0"/>
          <a:chOff x="0" y="0"/>
          <a:chExt cx="0" cy="0"/>
        </a:xfrm>
      </p:grpSpPr>
      <p:sp>
        <p:nvSpPr>
          <p:cNvPr id="25" name="Google Shape;25;p6"/>
          <p:cNvSpPr txBox="1">
            <a:spLocks noGrp="1"/>
          </p:cNvSpPr>
          <p:nvPr>
            <p:ph type="title"/>
          </p:nvPr>
        </p:nvSpPr>
        <p:spPr>
          <a:xfrm>
            <a:off x="2421000" y="283608"/>
            <a:ext cx="4302000" cy="6300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3600"/>
            </a:lvl1pPr>
            <a:lvl2pPr lvl="1" algn="ctr" rtl="0">
              <a:spcBef>
                <a:spcPts val="0"/>
              </a:spcBef>
              <a:spcAft>
                <a:spcPts val="0"/>
              </a:spcAft>
              <a:buNone/>
              <a:defRPr sz="3600">
                <a:solidFill>
                  <a:schemeClr val="accent2"/>
                </a:solidFill>
              </a:defRPr>
            </a:lvl2pPr>
            <a:lvl3pPr lvl="2" algn="ctr" rtl="0">
              <a:spcBef>
                <a:spcPts val="0"/>
              </a:spcBef>
              <a:spcAft>
                <a:spcPts val="0"/>
              </a:spcAft>
              <a:buNone/>
              <a:defRPr sz="3600">
                <a:solidFill>
                  <a:schemeClr val="accent2"/>
                </a:solidFill>
              </a:defRPr>
            </a:lvl3pPr>
            <a:lvl4pPr lvl="3" algn="ctr" rtl="0">
              <a:spcBef>
                <a:spcPts val="0"/>
              </a:spcBef>
              <a:spcAft>
                <a:spcPts val="0"/>
              </a:spcAft>
              <a:buNone/>
              <a:defRPr sz="3600">
                <a:solidFill>
                  <a:schemeClr val="accent2"/>
                </a:solidFill>
              </a:defRPr>
            </a:lvl4pPr>
            <a:lvl5pPr lvl="4" algn="ctr" rtl="0">
              <a:spcBef>
                <a:spcPts val="0"/>
              </a:spcBef>
              <a:spcAft>
                <a:spcPts val="0"/>
              </a:spcAft>
              <a:buNone/>
              <a:defRPr sz="3600">
                <a:solidFill>
                  <a:schemeClr val="accent2"/>
                </a:solidFill>
              </a:defRPr>
            </a:lvl5pPr>
            <a:lvl6pPr lvl="5" algn="ctr" rtl="0">
              <a:spcBef>
                <a:spcPts val="0"/>
              </a:spcBef>
              <a:spcAft>
                <a:spcPts val="0"/>
              </a:spcAft>
              <a:buNone/>
              <a:defRPr sz="3600">
                <a:solidFill>
                  <a:schemeClr val="accent2"/>
                </a:solidFill>
              </a:defRPr>
            </a:lvl6pPr>
            <a:lvl7pPr lvl="6" algn="ctr" rtl="0">
              <a:spcBef>
                <a:spcPts val="0"/>
              </a:spcBef>
              <a:spcAft>
                <a:spcPts val="0"/>
              </a:spcAft>
              <a:buNone/>
              <a:defRPr sz="3600">
                <a:solidFill>
                  <a:schemeClr val="accent2"/>
                </a:solidFill>
              </a:defRPr>
            </a:lvl7pPr>
            <a:lvl8pPr lvl="7" algn="ctr" rtl="0">
              <a:spcBef>
                <a:spcPts val="0"/>
              </a:spcBef>
              <a:spcAft>
                <a:spcPts val="0"/>
              </a:spcAft>
              <a:buNone/>
              <a:defRPr sz="3600">
                <a:solidFill>
                  <a:schemeClr val="accent2"/>
                </a:solidFill>
              </a:defRPr>
            </a:lvl8pPr>
            <a:lvl9pPr lvl="8" algn="ctr" rtl="0">
              <a:spcBef>
                <a:spcPts val="0"/>
              </a:spcBef>
              <a:spcAft>
                <a:spcPts val="0"/>
              </a:spcAft>
              <a:buNone/>
              <a:defRPr sz="3600">
                <a:solidFill>
                  <a:schemeClr val="accent2"/>
                </a:solidFil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bg>
      <p:bgPr>
        <a:blipFill>
          <a:blip r:embed="rId2">
            <a:alphaModFix/>
          </a:blip>
          <a:stretch>
            <a:fillRect/>
          </a:stretch>
        </a:blipFill>
        <a:effectLst/>
      </p:bgPr>
    </p:bg>
    <p:spTree>
      <p:nvGrpSpPr>
        <p:cNvPr id="1" name="Shape 26"/>
        <p:cNvGrpSpPr/>
        <p:nvPr/>
      </p:nvGrpSpPr>
      <p:grpSpPr>
        <a:xfrm>
          <a:off x="0" y="0"/>
          <a:ext cx="0" cy="0"/>
          <a:chOff x="0" y="0"/>
          <a:chExt cx="0" cy="0"/>
        </a:xfrm>
      </p:grpSpPr>
      <p:sp>
        <p:nvSpPr>
          <p:cNvPr id="27" name="Google Shape;27;p7"/>
          <p:cNvSpPr txBox="1">
            <a:spLocks noGrp="1"/>
          </p:cNvSpPr>
          <p:nvPr>
            <p:ph type="subTitle" idx="1"/>
          </p:nvPr>
        </p:nvSpPr>
        <p:spPr>
          <a:xfrm flipH="1">
            <a:off x="546575" y="2518225"/>
            <a:ext cx="8050800" cy="1880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rgbClr val="434343"/>
              </a:buClr>
              <a:buSzPts val="1200"/>
              <a:buFont typeface="Raleway"/>
              <a:buAutoNum type="arabicPeriod"/>
              <a:defRPr sz="1200"/>
            </a:lvl1pPr>
            <a:lvl2pPr lvl="1" algn="ctr" rtl="0">
              <a:lnSpc>
                <a:spcPct val="100000"/>
              </a:lnSpc>
              <a:spcBef>
                <a:spcPts val="0"/>
              </a:spcBef>
              <a:spcAft>
                <a:spcPts val="0"/>
              </a:spcAft>
              <a:buClr>
                <a:srgbClr val="434343"/>
              </a:buClr>
              <a:buSzPts val="1200"/>
              <a:buFont typeface="Roboto Condensed Light"/>
              <a:buAutoNum type="alphaLcPeriod"/>
              <a:defRPr sz="1200"/>
            </a:lvl2pPr>
            <a:lvl3pPr lvl="2" algn="ctr" rtl="0">
              <a:lnSpc>
                <a:spcPct val="100000"/>
              </a:lnSpc>
              <a:spcBef>
                <a:spcPts val="0"/>
              </a:spcBef>
              <a:spcAft>
                <a:spcPts val="0"/>
              </a:spcAft>
              <a:buClr>
                <a:srgbClr val="434343"/>
              </a:buClr>
              <a:buSzPts val="1200"/>
              <a:buFont typeface="Roboto Condensed Light"/>
              <a:buAutoNum type="romanLcPeriod"/>
              <a:defRPr sz="1200"/>
            </a:lvl3pPr>
            <a:lvl4pPr lvl="3" algn="ctr" rtl="0">
              <a:lnSpc>
                <a:spcPct val="100000"/>
              </a:lnSpc>
              <a:spcBef>
                <a:spcPts val="0"/>
              </a:spcBef>
              <a:spcAft>
                <a:spcPts val="0"/>
              </a:spcAft>
              <a:buClr>
                <a:srgbClr val="434343"/>
              </a:buClr>
              <a:buSzPts val="1200"/>
              <a:buFont typeface="Roboto Condensed Light"/>
              <a:buAutoNum type="arabicPeriod"/>
              <a:defRPr sz="1200"/>
            </a:lvl4pPr>
            <a:lvl5pPr lvl="4" algn="ctr" rtl="0">
              <a:lnSpc>
                <a:spcPct val="100000"/>
              </a:lnSpc>
              <a:spcBef>
                <a:spcPts val="0"/>
              </a:spcBef>
              <a:spcAft>
                <a:spcPts val="0"/>
              </a:spcAft>
              <a:buClr>
                <a:srgbClr val="434343"/>
              </a:buClr>
              <a:buSzPts val="1200"/>
              <a:buFont typeface="Roboto Condensed Light"/>
              <a:buAutoNum type="alphaLcPeriod"/>
              <a:defRPr sz="1200"/>
            </a:lvl5pPr>
            <a:lvl6pPr lvl="5" algn="ctr" rtl="0">
              <a:lnSpc>
                <a:spcPct val="100000"/>
              </a:lnSpc>
              <a:spcBef>
                <a:spcPts val="0"/>
              </a:spcBef>
              <a:spcAft>
                <a:spcPts val="0"/>
              </a:spcAft>
              <a:buClr>
                <a:srgbClr val="434343"/>
              </a:buClr>
              <a:buSzPts val="1200"/>
              <a:buFont typeface="Roboto Condensed Light"/>
              <a:buAutoNum type="romanLcPeriod"/>
              <a:defRPr sz="1200"/>
            </a:lvl6pPr>
            <a:lvl7pPr lvl="6" algn="ctr" rtl="0">
              <a:lnSpc>
                <a:spcPct val="100000"/>
              </a:lnSpc>
              <a:spcBef>
                <a:spcPts val="0"/>
              </a:spcBef>
              <a:spcAft>
                <a:spcPts val="0"/>
              </a:spcAft>
              <a:buClr>
                <a:srgbClr val="434343"/>
              </a:buClr>
              <a:buSzPts val="1200"/>
              <a:buFont typeface="Roboto Condensed Light"/>
              <a:buAutoNum type="arabicPeriod"/>
              <a:defRPr sz="1200"/>
            </a:lvl7pPr>
            <a:lvl8pPr lvl="7" algn="ctr" rtl="0">
              <a:lnSpc>
                <a:spcPct val="100000"/>
              </a:lnSpc>
              <a:spcBef>
                <a:spcPts val="0"/>
              </a:spcBef>
              <a:spcAft>
                <a:spcPts val="0"/>
              </a:spcAft>
              <a:buClr>
                <a:srgbClr val="434343"/>
              </a:buClr>
              <a:buSzPts val="1200"/>
              <a:buFont typeface="Roboto Condensed Light"/>
              <a:buAutoNum type="alphaLcPeriod"/>
              <a:defRPr sz="1200"/>
            </a:lvl8pPr>
            <a:lvl9pPr lvl="8" algn="ctr" rtl="0">
              <a:lnSpc>
                <a:spcPct val="100000"/>
              </a:lnSpc>
              <a:spcBef>
                <a:spcPts val="0"/>
              </a:spcBef>
              <a:spcAft>
                <a:spcPts val="0"/>
              </a:spcAft>
              <a:buClr>
                <a:srgbClr val="434343"/>
              </a:buClr>
              <a:buSzPts val="1200"/>
              <a:buFont typeface="Roboto Condensed Light"/>
              <a:buAutoNum type="romanLcPeriod"/>
              <a:defRPr sz="1200"/>
            </a:lvl9pPr>
          </a:lstStyle>
          <a:p>
            <a:endParaRPr/>
          </a:p>
        </p:txBody>
      </p:sp>
      <p:sp>
        <p:nvSpPr>
          <p:cNvPr id="28" name="Google Shape;28;p7"/>
          <p:cNvSpPr txBox="1">
            <a:spLocks noGrp="1"/>
          </p:cNvSpPr>
          <p:nvPr>
            <p:ph type="title"/>
          </p:nvPr>
        </p:nvSpPr>
        <p:spPr>
          <a:xfrm>
            <a:off x="2421000" y="283608"/>
            <a:ext cx="4302000" cy="6300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3600"/>
            </a:lvl1pPr>
            <a:lvl2pPr lvl="1" algn="ctr" rtl="0">
              <a:spcBef>
                <a:spcPts val="0"/>
              </a:spcBef>
              <a:spcAft>
                <a:spcPts val="0"/>
              </a:spcAft>
              <a:buNone/>
              <a:defRPr sz="3600">
                <a:solidFill>
                  <a:schemeClr val="accent2"/>
                </a:solidFill>
              </a:defRPr>
            </a:lvl2pPr>
            <a:lvl3pPr lvl="2" algn="ctr" rtl="0">
              <a:spcBef>
                <a:spcPts val="0"/>
              </a:spcBef>
              <a:spcAft>
                <a:spcPts val="0"/>
              </a:spcAft>
              <a:buNone/>
              <a:defRPr sz="3600">
                <a:solidFill>
                  <a:schemeClr val="accent2"/>
                </a:solidFill>
              </a:defRPr>
            </a:lvl3pPr>
            <a:lvl4pPr lvl="3" algn="ctr" rtl="0">
              <a:spcBef>
                <a:spcPts val="0"/>
              </a:spcBef>
              <a:spcAft>
                <a:spcPts val="0"/>
              </a:spcAft>
              <a:buNone/>
              <a:defRPr sz="3600">
                <a:solidFill>
                  <a:schemeClr val="accent2"/>
                </a:solidFill>
              </a:defRPr>
            </a:lvl4pPr>
            <a:lvl5pPr lvl="4" algn="ctr" rtl="0">
              <a:spcBef>
                <a:spcPts val="0"/>
              </a:spcBef>
              <a:spcAft>
                <a:spcPts val="0"/>
              </a:spcAft>
              <a:buNone/>
              <a:defRPr sz="3600">
                <a:solidFill>
                  <a:schemeClr val="accent2"/>
                </a:solidFill>
              </a:defRPr>
            </a:lvl5pPr>
            <a:lvl6pPr lvl="5" algn="ctr" rtl="0">
              <a:spcBef>
                <a:spcPts val="0"/>
              </a:spcBef>
              <a:spcAft>
                <a:spcPts val="0"/>
              </a:spcAft>
              <a:buNone/>
              <a:defRPr sz="3600">
                <a:solidFill>
                  <a:schemeClr val="accent2"/>
                </a:solidFill>
              </a:defRPr>
            </a:lvl6pPr>
            <a:lvl7pPr lvl="6" algn="ctr" rtl="0">
              <a:spcBef>
                <a:spcPts val="0"/>
              </a:spcBef>
              <a:spcAft>
                <a:spcPts val="0"/>
              </a:spcAft>
              <a:buNone/>
              <a:defRPr sz="3600">
                <a:solidFill>
                  <a:schemeClr val="accent2"/>
                </a:solidFill>
              </a:defRPr>
            </a:lvl7pPr>
            <a:lvl8pPr lvl="7" algn="ctr" rtl="0">
              <a:spcBef>
                <a:spcPts val="0"/>
              </a:spcBef>
              <a:spcAft>
                <a:spcPts val="0"/>
              </a:spcAft>
              <a:buNone/>
              <a:defRPr sz="3600">
                <a:solidFill>
                  <a:schemeClr val="accent2"/>
                </a:solidFill>
              </a:defRPr>
            </a:lvl8pPr>
            <a:lvl9pPr lvl="8" algn="ctr" rtl="0">
              <a:spcBef>
                <a:spcPts val="0"/>
              </a:spcBef>
              <a:spcAft>
                <a:spcPts val="0"/>
              </a:spcAft>
              <a:buNone/>
              <a:defRPr sz="3600">
                <a:solidFill>
                  <a:schemeClr val="accent2"/>
                </a:solidFil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blipFill>
          <a:blip r:embed="rId2">
            <a:alphaModFix/>
          </a:blip>
          <a:stretch>
            <a:fillRect/>
          </a:stretch>
        </a:blipFill>
        <a:effectLst/>
      </p:bgPr>
    </p:bg>
    <p:spTree>
      <p:nvGrpSpPr>
        <p:cNvPr id="1" name="Shape 31"/>
        <p:cNvGrpSpPr/>
        <p:nvPr/>
      </p:nvGrpSpPr>
      <p:grpSpPr>
        <a:xfrm>
          <a:off x="0" y="0"/>
          <a:ext cx="0" cy="0"/>
          <a:chOff x="0" y="0"/>
          <a:chExt cx="0" cy="0"/>
        </a:xfrm>
      </p:grpSpPr>
      <p:sp>
        <p:nvSpPr>
          <p:cNvPr id="32" name="Google Shape;32;p9"/>
          <p:cNvSpPr txBox="1">
            <a:spLocks noGrp="1"/>
          </p:cNvSpPr>
          <p:nvPr>
            <p:ph type="title"/>
          </p:nvPr>
        </p:nvSpPr>
        <p:spPr>
          <a:xfrm>
            <a:off x="625025" y="35533"/>
            <a:ext cx="4045200" cy="1482300"/>
          </a:xfrm>
          <a:prstGeom prst="rect">
            <a:avLst/>
          </a:prstGeom>
        </p:spPr>
        <p:txBody>
          <a:bodyPr spcFirstLastPara="1" wrap="square" lIns="91425" tIns="91425" rIns="91425" bIns="91425" anchor="ctr" anchorCtr="0">
            <a:noAutofit/>
          </a:bodyPr>
          <a:lstStyle>
            <a:lvl1pPr lvl="0">
              <a:spcBef>
                <a:spcPts val="0"/>
              </a:spcBef>
              <a:spcAft>
                <a:spcPts val="0"/>
              </a:spcAft>
              <a:buSzPts val="4200"/>
              <a:buNone/>
              <a:defRPr sz="7200">
                <a:solidFill>
                  <a:schemeClr val="accent1"/>
                </a:solidFill>
              </a:defRPr>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3" name="Google Shape;33;p9"/>
          <p:cNvSpPr txBox="1">
            <a:spLocks noGrp="1"/>
          </p:cNvSpPr>
          <p:nvPr>
            <p:ph type="subTitle" idx="1"/>
          </p:nvPr>
        </p:nvSpPr>
        <p:spPr>
          <a:xfrm>
            <a:off x="625025" y="1331190"/>
            <a:ext cx="3375300" cy="14316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2100"/>
              <a:buNone/>
              <a:defRPr sz="14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aption">
  <p:cSld name="CAPTION_ONLY">
    <p:bg>
      <p:bgPr>
        <a:blipFill>
          <a:blip r:embed="rId2">
            <a:alphaModFix/>
          </a:blip>
          <a:stretch>
            <a:fillRect/>
          </a:stretch>
        </a:blipFill>
        <a:effectLst/>
      </p:bgPr>
    </p:bg>
    <p:spTree>
      <p:nvGrpSpPr>
        <p:cNvPr id="1" name="Shape 34"/>
        <p:cNvGrpSpPr/>
        <p:nvPr/>
      </p:nvGrpSpPr>
      <p:grpSpPr>
        <a:xfrm>
          <a:off x="0" y="0"/>
          <a:ext cx="0" cy="0"/>
          <a:chOff x="0" y="0"/>
          <a:chExt cx="0" cy="0"/>
        </a:xfrm>
      </p:grpSpPr>
      <p:sp>
        <p:nvSpPr>
          <p:cNvPr id="35" name="Google Shape;35;p10"/>
          <p:cNvSpPr txBox="1">
            <a:spLocks noGrp="1"/>
          </p:cNvSpPr>
          <p:nvPr>
            <p:ph type="ctrTitle"/>
          </p:nvPr>
        </p:nvSpPr>
        <p:spPr>
          <a:xfrm flipH="1">
            <a:off x="616848" y="1589117"/>
            <a:ext cx="3301800" cy="13254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3000">
                <a:solidFill>
                  <a:schemeClr val="accent1"/>
                </a:solidFill>
              </a:defRPr>
            </a:lvl1pPr>
            <a:lvl2pPr lvl="1" algn="ctr" rtl="0">
              <a:spcBef>
                <a:spcPts val="0"/>
              </a:spcBef>
              <a:spcAft>
                <a:spcPts val="0"/>
              </a:spcAft>
              <a:buClr>
                <a:srgbClr val="434343"/>
              </a:buClr>
              <a:buSzPts val="1800"/>
              <a:buNone/>
              <a:defRPr sz="1800">
                <a:solidFill>
                  <a:srgbClr val="434343"/>
                </a:solidFill>
              </a:defRPr>
            </a:lvl2pPr>
            <a:lvl3pPr lvl="2" algn="ctr" rtl="0">
              <a:spcBef>
                <a:spcPts val="0"/>
              </a:spcBef>
              <a:spcAft>
                <a:spcPts val="0"/>
              </a:spcAft>
              <a:buClr>
                <a:srgbClr val="434343"/>
              </a:buClr>
              <a:buSzPts val="1800"/>
              <a:buNone/>
              <a:defRPr sz="1800">
                <a:solidFill>
                  <a:srgbClr val="434343"/>
                </a:solidFill>
              </a:defRPr>
            </a:lvl3pPr>
            <a:lvl4pPr lvl="3" algn="ctr" rtl="0">
              <a:spcBef>
                <a:spcPts val="0"/>
              </a:spcBef>
              <a:spcAft>
                <a:spcPts val="0"/>
              </a:spcAft>
              <a:buClr>
                <a:srgbClr val="434343"/>
              </a:buClr>
              <a:buSzPts val="1800"/>
              <a:buNone/>
              <a:defRPr sz="1800">
                <a:solidFill>
                  <a:srgbClr val="434343"/>
                </a:solidFill>
              </a:defRPr>
            </a:lvl4pPr>
            <a:lvl5pPr lvl="4" algn="ctr" rtl="0">
              <a:spcBef>
                <a:spcPts val="0"/>
              </a:spcBef>
              <a:spcAft>
                <a:spcPts val="0"/>
              </a:spcAft>
              <a:buClr>
                <a:srgbClr val="434343"/>
              </a:buClr>
              <a:buSzPts val="1800"/>
              <a:buNone/>
              <a:defRPr sz="1800">
                <a:solidFill>
                  <a:srgbClr val="434343"/>
                </a:solidFill>
              </a:defRPr>
            </a:lvl5pPr>
            <a:lvl6pPr lvl="5" algn="ctr" rtl="0">
              <a:spcBef>
                <a:spcPts val="0"/>
              </a:spcBef>
              <a:spcAft>
                <a:spcPts val="0"/>
              </a:spcAft>
              <a:buClr>
                <a:srgbClr val="434343"/>
              </a:buClr>
              <a:buSzPts val="1800"/>
              <a:buNone/>
              <a:defRPr sz="1800">
                <a:solidFill>
                  <a:srgbClr val="434343"/>
                </a:solidFill>
              </a:defRPr>
            </a:lvl6pPr>
            <a:lvl7pPr lvl="6" algn="ctr" rtl="0">
              <a:spcBef>
                <a:spcPts val="0"/>
              </a:spcBef>
              <a:spcAft>
                <a:spcPts val="0"/>
              </a:spcAft>
              <a:buClr>
                <a:srgbClr val="434343"/>
              </a:buClr>
              <a:buSzPts val="1800"/>
              <a:buNone/>
              <a:defRPr sz="1800">
                <a:solidFill>
                  <a:srgbClr val="434343"/>
                </a:solidFill>
              </a:defRPr>
            </a:lvl7pPr>
            <a:lvl8pPr lvl="7" algn="ctr" rtl="0">
              <a:spcBef>
                <a:spcPts val="0"/>
              </a:spcBef>
              <a:spcAft>
                <a:spcPts val="0"/>
              </a:spcAft>
              <a:buClr>
                <a:srgbClr val="434343"/>
              </a:buClr>
              <a:buSzPts val="1800"/>
              <a:buNone/>
              <a:defRPr sz="1800">
                <a:solidFill>
                  <a:srgbClr val="434343"/>
                </a:solidFill>
              </a:defRPr>
            </a:lvl8pPr>
            <a:lvl9pPr lvl="8" algn="ctr" rtl="0">
              <a:spcBef>
                <a:spcPts val="0"/>
              </a:spcBef>
              <a:spcAft>
                <a:spcPts val="0"/>
              </a:spcAft>
              <a:buClr>
                <a:srgbClr val="434343"/>
              </a:buClr>
              <a:buSzPts val="1800"/>
              <a:buNone/>
              <a:defRPr sz="1800">
                <a:solidFill>
                  <a:srgbClr val="434343"/>
                </a:solidFill>
              </a:defRPr>
            </a:lvl9pPr>
          </a:lstStyle>
          <a:p>
            <a:endParaRPr/>
          </a:p>
        </p:txBody>
      </p:sp>
      <p:sp>
        <p:nvSpPr>
          <p:cNvPr id="36" name="Google Shape;36;p10"/>
          <p:cNvSpPr txBox="1">
            <a:spLocks noGrp="1"/>
          </p:cNvSpPr>
          <p:nvPr>
            <p:ph type="subTitle" idx="1"/>
          </p:nvPr>
        </p:nvSpPr>
        <p:spPr>
          <a:xfrm flipH="1">
            <a:off x="616948" y="2831770"/>
            <a:ext cx="2331300" cy="875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able of contents">
  <p:cSld name="CUSTOM_9">
    <p:bg>
      <p:bgPr>
        <a:blipFill>
          <a:blip r:embed="rId2">
            <a:alphaModFix/>
          </a:blip>
          <a:stretch>
            <a:fillRect/>
          </a:stretch>
        </a:blipFill>
        <a:effectLst/>
      </p:bgPr>
    </p:bg>
    <p:spTree>
      <p:nvGrpSpPr>
        <p:cNvPr id="1" name="Shape 39"/>
        <p:cNvGrpSpPr/>
        <p:nvPr/>
      </p:nvGrpSpPr>
      <p:grpSpPr>
        <a:xfrm>
          <a:off x="0" y="0"/>
          <a:ext cx="0" cy="0"/>
          <a:chOff x="0" y="0"/>
          <a:chExt cx="0" cy="0"/>
        </a:xfrm>
      </p:grpSpPr>
      <p:sp>
        <p:nvSpPr>
          <p:cNvPr id="40" name="Google Shape;40;p12"/>
          <p:cNvSpPr txBox="1">
            <a:spLocks noGrp="1"/>
          </p:cNvSpPr>
          <p:nvPr>
            <p:ph type="ctrTitle"/>
          </p:nvPr>
        </p:nvSpPr>
        <p:spPr>
          <a:xfrm flipH="1">
            <a:off x="773250" y="1735721"/>
            <a:ext cx="25041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a:solidFill>
                  <a:schemeClr val="accent1"/>
                </a:solidFill>
              </a:defRPr>
            </a:lvl1pPr>
            <a:lvl2pPr lvl="1" algn="ctr" rtl="0">
              <a:spcBef>
                <a:spcPts val="0"/>
              </a:spcBef>
              <a:spcAft>
                <a:spcPts val="0"/>
              </a:spcAft>
              <a:buClr>
                <a:srgbClr val="434343"/>
              </a:buClr>
              <a:buSzPts val="1800"/>
              <a:buNone/>
              <a:defRPr sz="1800">
                <a:solidFill>
                  <a:srgbClr val="434343"/>
                </a:solidFill>
              </a:defRPr>
            </a:lvl2pPr>
            <a:lvl3pPr lvl="2" algn="ctr" rtl="0">
              <a:spcBef>
                <a:spcPts val="0"/>
              </a:spcBef>
              <a:spcAft>
                <a:spcPts val="0"/>
              </a:spcAft>
              <a:buClr>
                <a:srgbClr val="434343"/>
              </a:buClr>
              <a:buSzPts val="1800"/>
              <a:buNone/>
              <a:defRPr sz="1800">
                <a:solidFill>
                  <a:srgbClr val="434343"/>
                </a:solidFill>
              </a:defRPr>
            </a:lvl3pPr>
            <a:lvl4pPr lvl="3" algn="ctr" rtl="0">
              <a:spcBef>
                <a:spcPts val="0"/>
              </a:spcBef>
              <a:spcAft>
                <a:spcPts val="0"/>
              </a:spcAft>
              <a:buClr>
                <a:srgbClr val="434343"/>
              </a:buClr>
              <a:buSzPts val="1800"/>
              <a:buNone/>
              <a:defRPr sz="1800">
                <a:solidFill>
                  <a:srgbClr val="434343"/>
                </a:solidFill>
              </a:defRPr>
            </a:lvl4pPr>
            <a:lvl5pPr lvl="4" algn="ctr" rtl="0">
              <a:spcBef>
                <a:spcPts val="0"/>
              </a:spcBef>
              <a:spcAft>
                <a:spcPts val="0"/>
              </a:spcAft>
              <a:buClr>
                <a:srgbClr val="434343"/>
              </a:buClr>
              <a:buSzPts val="1800"/>
              <a:buNone/>
              <a:defRPr sz="1800">
                <a:solidFill>
                  <a:srgbClr val="434343"/>
                </a:solidFill>
              </a:defRPr>
            </a:lvl5pPr>
            <a:lvl6pPr lvl="5" algn="ctr" rtl="0">
              <a:spcBef>
                <a:spcPts val="0"/>
              </a:spcBef>
              <a:spcAft>
                <a:spcPts val="0"/>
              </a:spcAft>
              <a:buClr>
                <a:srgbClr val="434343"/>
              </a:buClr>
              <a:buSzPts val="1800"/>
              <a:buNone/>
              <a:defRPr sz="1800">
                <a:solidFill>
                  <a:srgbClr val="434343"/>
                </a:solidFill>
              </a:defRPr>
            </a:lvl6pPr>
            <a:lvl7pPr lvl="6" algn="ctr" rtl="0">
              <a:spcBef>
                <a:spcPts val="0"/>
              </a:spcBef>
              <a:spcAft>
                <a:spcPts val="0"/>
              </a:spcAft>
              <a:buClr>
                <a:srgbClr val="434343"/>
              </a:buClr>
              <a:buSzPts val="1800"/>
              <a:buNone/>
              <a:defRPr sz="1800">
                <a:solidFill>
                  <a:srgbClr val="434343"/>
                </a:solidFill>
              </a:defRPr>
            </a:lvl7pPr>
            <a:lvl8pPr lvl="7" algn="ctr" rtl="0">
              <a:spcBef>
                <a:spcPts val="0"/>
              </a:spcBef>
              <a:spcAft>
                <a:spcPts val="0"/>
              </a:spcAft>
              <a:buClr>
                <a:srgbClr val="434343"/>
              </a:buClr>
              <a:buSzPts val="1800"/>
              <a:buNone/>
              <a:defRPr sz="1800">
                <a:solidFill>
                  <a:srgbClr val="434343"/>
                </a:solidFill>
              </a:defRPr>
            </a:lvl8pPr>
            <a:lvl9pPr lvl="8" algn="ctr" rtl="0">
              <a:spcBef>
                <a:spcPts val="0"/>
              </a:spcBef>
              <a:spcAft>
                <a:spcPts val="0"/>
              </a:spcAft>
              <a:buClr>
                <a:srgbClr val="434343"/>
              </a:buClr>
              <a:buSzPts val="1800"/>
              <a:buNone/>
              <a:defRPr sz="1800">
                <a:solidFill>
                  <a:srgbClr val="434343"/>
                </a:solidFill>
              </a:defRPr>
            </a:lvl9pPr>
          </a:lstStyle>
          <a:p>
            <a:endParaRPr/>
          </a:p>
        </p:txBody>
      </p:sp>
      <p:sp>
        <p:nvSpPr>
          <p:cNvPr id="41" name="Google Shape;41;p12"/>
          <p:cNvSpPr txBox="1">
            <a:spLocks noGrp="1"/>
          </p:cNvSpPr>
          <p:nvPr>
            <p:ph type="subTitle" idx="1"/>
          </p:nvPr>
        </p:nvSpPr>
        <p:spPr>
          <a:xfrm flipH="1">
            <a:off x="773250" y="2243946"/>
            <a:ext cx="2504100" cy="745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42" name="Google Shape;42;p12"/>
          <p:cNvSpPr txBox="1">
            <a:spLocks noGrp="1"/>
          </p:cNvSpPr>
          <p:nvPr>
            <p:ph type="title" idx="2" hasCustomPrompt="1"/>
          </p:nvPr>
        </p:nvSpPr>
        <p:spPr>
          <a:xfrm>
            <a:off x="1760724" y="1238601"/>
            <a:ext cx="529200" cy="577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5500"/>
              <a:buNone/>
              <a:defRPr sz="3600"/>
            </a:lvl1pPr>
            <a:lvl2pPr lvl="1" algn="ctr" rtl="0">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9pPr>
          </a:lstStyle>
          <a:p>
            <a:r>
              <a:t>xx%</a:t>
            </a:r>
          </a:p>
        </p:txBody>
      </p:sp>
      <p:sp>
        <p:nvSpPr>
          <p:cNvPr id="43" name="Google Shape;43;p12"/>
          <p:cNvSpPr txBox="1">
            <a:spLocks noGrp="1"/>
          </p:cNvSpPr>
          <p:nvPr>
            <p:ph type="ctrTitle" idx="3"/>
          </p:nvPr>
        </p:nvSpPr>
        <p:spPr>
          <a:xfrm flipH="1">
            <a:off x="3379651" y="1735789"/>
            <a:ext cx="23847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a:solidFill>
                  <a:schemeClr val="accent1"/>
                </a:solidFill>
              </a:defRPr>
            </a:lvl1pPr>
            <a:lvl2pPr lvl="1" algn="ctr" rtl="0">
              <a:spcBef>
                <a:spcPts val="0"/>
              </a:spcBef>
              <a:spcAft>
                <a:spcPts val="0"/>
              </a:spcAft>
              <a:buClr>
                <a:srgbClr val="434343"/>
              </a:buClr>
              <a:buSzPts val="1800"/>
              <a:buNone/>
              <a:defRPr sz="1800">
                <a:solidFill>
                  <a:srgbClr val="434343"/>
                </a:solidFill>
              </a:defRPr>
            </a:lvl2pPr>
            <a:lvl3pPr lvl="2" algn="ctr" rtl="0">
              <a:spcBef>
                <a:spcPts val="0"/>
              </a:spcBef>
              <a:spcAft>
                <a:spcPts val="0"/>
              </a:spcAft>
              <a:buClr>
                <a:srgbClr val="434343"/>
              </a:buClr>
              <a:buSzPts val="1800"/>
              <a:buNone/>
              <a:defRPr sz="1800">
                <a:solidFill>
                  <a:srgbClr val="434343"/>
                </a:solidFill>
              </a:defRPr>
            </a:lvl3pPr>
            <a:lvl4pPr lvl="3" algn="ctr" rtl="0">
              <a:spcBef>
                <a:spcPts val="0"/>
              </a:spcBef>
              <a:spcAft>
                <a:spcPts val="0"/>
              </a:spcAft>
              <a:buClr>
                <a:srgbClr val="434343"/>
              </a:buClr>
              <a:buSzPts val="1800"/>
              <a:buNone/>
              <a:defRPr sz="1800">
                <a:solidFill>
                  <a:srgbClr val="434343"/>
                </a:solidFill>
              </a:defRPr>
            </a:lvl4pPr>
            <a:lvl5pPr lvl="4" algn="ctr" rtl="0">
              <a:spcBef>
                <a:spcPts val="0"/>
              </a:spcBef>
              <a:spcAft>
                <a:spcPts val="0"/>
              </a:spcAft>
              <a:buClr>
                <a:srgbClr val="434343"/>
              </a:buClr>
              <a:buSzPts val="1800"/>
              <a:buNone/>
              <a:defRPr sz="1800">
                <a:solidFill>
                  <a:srgbClr val="434343"/>
                </a:solidFill>
              </a:defRPr>
            </a:lvl5pPr>
            <a:lvl6pPr lvl="5" algn="ctr" rtl="0">
              <a:spcBef>
                <a:spcPts val="0"/>
              </a:spcBef>
              <a:spcAft>
                <a:spcPts val="0"/>
              </a:spcAft>
              <a:buClr>
                <a:srgbClr val="434343"/>
              </a:buClr>
              <a:buSzPts val="1800"/>
              <a:buNone/>
              <a:defRPr sz="1800">
                <a:solidFill>
                  <a:srgbClr val="434343"/>
                </a:solidFill>
              </a:defRPr>
            </a:lvl6pPr>
            <a:lvl7pPr lvl="6" algn="ctr" rtl="0">
              <a:spcBef>
                <a:spcPts val="0"/>
              </a:spcBef>
              <a:spcAft>
                <a:spcPts val="0"/>
              </a:spcAft>
              <a:buClr>
                <a:srgbClr val="434343"/>
              </a:buClr>
              <a:buSzPts val="1800"/>
              <a:buNone/>
              <a:defRPr sz="1800">
                <a:solidFill>
                  <a:srgbClr val="434343"/>
                </a:solidFill>
              </a:defRPr>
            </a:lvl7pPr>
            <a:lvl8pPr lvl="7" algn="ctr" rtl="0">
              <a:spcBef>
                <a:spcPts val="0"/>
              </a:spcBef>
              <a:spcAft>
                <a:spcPts val="0"/>
              </a:spcAft>
              <a:buClr>
                <a:srgbClr val="434343"/>
              </a:buClr>
              <a:buSzPts val="1800"/>
              <a:buNone/>
              <a:defRPr sz="1800">
                <a:solidFill>
                  <a:srgbClr val="434343"/>
                </a:solidFill>
              </a:defRPr>
            </a:lvl8pPr>
            <a:lvl9pPr lvl="8" algn="ctr" rtl="0">
              <a:spcBef>
                <a:spcPts val="0"/>
              </a:spcBef>
              <a:spcAft>
                <a:spcPts val="0"/>
              </a:spcAft>
              <a:buClr>
                <a:srgbClr val="434343"/>
              </a:buClr>
              <a:buSzPts val="1800"/>
              <a:buNone/>
              <a:defRPr sz="1800">
                <a:solidFill>
                  <a:srgbClr val="434343"/>
                </a:solidFill>
              </a:defRPr>
            </a:lvl9pPr>
          </a:lstStyle>
          <a:p>
            <a:endParaRPr/>
          </a:p>
        </p:txBody>
      </p:sp>
      <p:sp>
        <p:nvSpPr>
          <p:cNvPr id="44" name="Google Shape;44;p12"/>
          <p:cNvSpPr txBox="1">
            <a:spLocks noGrp="1"/>
          </p:cNvSpPr>
          <p:nvPr>
            <p:ph type="subTitle" idx="4"/>
          </p:nvPr>
        </p:nvSpPr>
        <p:spPr>
          <a:xfrm flipH="1">
            <a:off x="3277350" y="2243949"/>
            <a:ext cx="2589300" cy="745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45" name="Google Shape;45;p12"/>
          <p:cNvSpPr txBox="1">
            <a:spLocks noGrp="1"/>
          </p:cNvSpPr>
          <p:nvPr>
            <p:ph type="title" idx="5" hasCustomPrompt="1"/>
          </p:nvPr>
        </p:nvSpPr>
        <p:spPr>
          <a:xfrm>
            <a:off x="4098299" y="1238612"/>
            <a:ext cx="947400" cy="577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5500"/>
              <a:buNone/>
              <a:defRPr sz="3600"/>
            </a:lvl1pPr>
            <a:lvl2pPr lvl="1" algn="ctr" rtl="0">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9pPr>
          </a:lstStyle>
          <a:p>
            <a:r>
              <a:t>xx%</a:t>
            </a:r>
          </a:p>
        </p:txBody>
      </p:sp>
      <p:sp>
        <p:nvSpPr>
          <p:cNvPr id="46" name="Google Shape;46;p12"/>
          <p:cNvSpPr txBox="1">
            <a:spLocks noGrp="1"/>
          </p:cNvSpPr>
          <p:nvPr>
            <p:ph type="ctrTitle" idx="6"/>
          </p:nvPr>
        </p:nvSpPr>
        <p:spPr>
          <a:xfrm flipH="1">
            <a:off x="5792712" y="1742097"/>
            <a:ext cx="24531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a:solidFill>
                  <a:schemeClr val="accent1"/>
                </a:solidFill>
              </a:defRPr>
            </a:lvl1pPr>
            <a:lvl2pPr lvl="1" rtl="0">
              <a:spcBef>
                <a:spcPts val="0"/>
              </a:spcBef>
              <a:spcAft>
                <a:spcPts val="0"/>
              </a:spcAft>
              <a:buClr>
                <a:srgbClr val="434343"/>
              </a:buClr>
              <a:buSzPts val="1800"/>
              <a:buNone/>
              <a:defRPr sz="1800">
                <a:solidFill>
                  <a:srgbClr val="434343"/>
                </a:solidFill>
              </a:defRPr>
            </a:lvl2pPr>
            <a:lvl3pPr lvl="2" rtl="0">
              <a:spcBef>
                <a:spcPts val="0"/>
              </a:spcBef>
              <a:spcAft>
                <a:spcPts val="0"/>
              </a:spcAft>
              <a:buClr>
                <a:srgbClr val="434343"/>
              </a:buClr>
              <a:buSzPts val="1800"/>
              <a:buNone/>
              <a:defRPr sz="1800">
                <a:solidFill>
                  <a:srgbClr val="434343"/>
                </a:solidFill>
              </a:defRPr>
            </a:lvl3pPr>
            <a:lvl4pPr lvl="3" rtl="0">
              <a:spcBef>
                <a:spcPts val="0"/>
              </a:spcBef>
              <a:spcAft>
                <a:spcPts val="0"/>
              </a:spcAft>
              <a:buClr>
                <a:srgbClr val="434343"/>
              </a:buClr>
              <a:buSzPts val="1800"/>
              <a:buNone/>
              <a:defRPr sz="1800">
                <a:solidFill>
                  <a:srgbClr val="434343"/>
                </a:solidFill>
              </a:defRPr>
            </a:lvl4pPr>
            <a:lvl5pPr lvl="4" rtl="0">
              <a:spcBef>
                <a:spcPts val="0"/>
              </a:spcBef>
              <a:spcAft>
                <a:spcPts val="0"/>
              </a:spcAft>
              <a:buClr>
                <a:srgbClr val="434343"/>
              </a:buClr>
              <a:buSzPts val="1800"/>
              <a:buNone/>
              <a:defRPr sz="1800">
                <a:solidFill>
                  <a:srgbClr val="434343"/>
                </a:solidFill>
              </a:defRPr>
            </a:lvl5pPr>
            <a:lvl6pPr lvl="5" rtl="0">
              <a:spcBef>
                <a:spcPts val="0"/>
              </a:spcBef>
              <a:spcAft>
                <a:spcPts val="0"/>
              </a:spcAft>
              <a:buClr>
                <a:srgbClr val="434343"/>
              </a:buClr>
              <a:buSzPts val="1800"/>
              <a:buNone/>
              <a:defRPr sz="1800">
                <a:solidFill>
                  <a:srgbClr val="434343"/>
                </a:solidFill>
              </a:defRPr>
            </a:lvl6pPr>
            <a:lvl7pPr lvl="6" rtl="0">
              <a:spcBef>
                <a:spcPts val="0"/>
              </a:spcBef>
              <a:spcAft>
                <a:spcPts val="0"/>
              </a:spcAft>
              <a:buClr>
                <a:srgbClr val="434343"/>
              </a:buClr>
              <a:buSzPts val="1800"/>
              <a:buNone/>
              <a:defRPr sz="1800">
                <a:solidFill>
                  <a:srgbClr val="434343"/>
                </a:solidFill>
              </a:defRPr>
            </a:lvl7pPr>
            <a:lvl8pPr lvl="7" rtl="0">
              <a:spcBef>
                <a:spcPts val="0"/>
              </a:spcBef>
              <a:spcAft>
                <a:spcPts val="0"/>
              </a:spcAft>
              <a:buClr>
                <a:srgbClr val="434343"/>
              </a:buClr>
              <a:buSzPts val="1800"/>
              <a:buNone/>
              <a:defRPr sz="1800">
                <a:solidFill>
                  <a:srgbClr val="434343"/>
                </a:solidFill>
              </a:defRPr>
            </a:lvl8pPr>
            <a:lvl9pPr lvl="8" rtl="0">
              <a:spcBef>
                <a:spcPts val="0"/>
              </a:spcBef>
              <a:spcAft>
                <a:spcPts val="0"/>
              </a:spcAft>
              <a:buClr>
                <a:srgbClr val="434343"/>
              </a:buClr>
              <a:buSzPts val="1800"/>
              <a:buNone/>
              <a:defRPr sz="1800">
                <a:solidFill>
                  <a:srgbClr val="434343"/>
                </a:solidFill>
              </a:defRPr>
            </a:lvl9pPr>
          </a:lstStyle>
          <a:p>
            <a:endParaRPr/>
          </a:p>
        </p:txBody>
      </p:sp>
      <p:sp>
        <p:nvSpPr>
          <p:cNvPr id="47" name="Google Shape;47;p12"/>
          <p:cNvSpPr txBox="1">
            <a:spLocks noGrp="1"/>
          </p:cNvSpPr>
          <p:nvPr>
            <p:ph type="subTitle" idx="7"/>
          </p:nvPr>
        </p:nvSpPr>
        <p:spPr>
          <a:xfrm flipH="1">
            <a:off x="5724613" y="2243940"/>
            <a:ext cx="2589300" cy="745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200"/>
              <a:buNone/>
              <a:defRPr/>
            </a:lvl3pPr>
            <a:lvl4pPr lvl="3" rtl="0">
              <a:lnSpc>
                <a:spcPct val="100000"/>
              </a:lnSpc>
              <a:spcBef>
                <a:spcPts val="0"/>
              </a:spcBef>
              <a:spcAft>
                <a:spcPts val="0"/>
              </a:spcAft>
              <a:buSzPts val="1200"/>
              <a:buNone/>
              <a:defRPr/>
            </a:lvl4pPr>
            <a:lvl5pPr lvl="4" rtl="0">
              <a:lnSpc>
                <a:spcPct val="100000"/>
              </a:lnSpc>
              <a:spcBef>
                <a:spcPts val="0"/>
              </a:spcBef>
              <a:spcAft>
                <a:spcPts val="0"/>
              </a:spcAft>
              <a:buSzPts val="1200"/>
              <a:buNone/>
              <a:defRPr/>
            </a:lvl5pPr>
            <a:lvl6pPr lvl="5" rtl="0">
              <a:lnSpc>
                <a:spcPct val="100000"/>
              </a:lnSpc>
              <a:spcBef>
                <a:spcPts val="0"/>
              </a:spcBef>
              <a:spcAft>
                <a:spcPts val="0"/>
              </a:spcAft>
              <a:buSzPts val="1200"/>
              <a:buNone/>
              <a:defRPr/>
            </a:lvl6pPr>
            <a:lvl7pPr lvl="6" rtl="0">
              <a:lnSpc>
                <a:spcPct val="100000"/>
              </a:lnSpc>
              <a:spcBef>
                <a:spcPts val="0"/>
              </a:spcBef>
              <a:spcAft>
                <a:spcPts val="0"/>
              </a:spcAft>
              <a:buSzPts val="1200"/>
              <a:buNone/>
              <a:defRPr/>
            </a:lvl7pPr>
            <a:lvl8pPr lvl="7" rtl="0">
              <a:lnSpc>
                <a:spcPct val="100000"/>
              </a:lnSpc>
              <a:spcBef>
                <a:spcPts val="0"/>
              </a:spcBef>
              <a:spcAft>
                <a:spcPts val="0"/>
              </a:spcAft>
              <a:buSzPts val="1200"/>
              <a:buNone/>
              <a:defRPr/>
            </a:lvl8pPr>
            <a:lvl9pPr lvl="8" rtl="0">
              <a:lnSpc>
                <a:spcPct val="100000"/>
              </a:lnSpc>
              <a:spcBef>
                <a:spcPts val="0"/>
              </a:spcBef>
              <a:spcAft>
                <a:spcPts val="0"/>
              </a:spcAft>
              <a:buSzPts val="1200"/>
              <a:buNone/>
              <a:defRPr/>
            </a:lvl9pPr>
          </a:lstStyle>
          <a:p>
            <a:endParaRPr/>
          </a:p>
        </p:txBody>
      </p:sp>
      <p:sp>
        <p:nvSpPr>
          <p:cNvPr id="48" name="Google Shape;48;p12"/>
          <p:cNvSpPr txBox="1">
            <a:spLocks noGrp="1"/>
          </p:cNvSpPr>
          <p:nvPr>
            <p:ph type="title" idx="8" hasCustomPrompt="1"/>
          </p:nvPr>
        </p:nvSpPr>
        <p:spPr>
          <a:xfrm>
            <a:off x="6492612" y="1239070"/>
            <a:ext cx="1053300" cy="577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5500"/>
              <a:buNone/>
              <a:defRPr sz="3600"/>
            </a:lvl1pPr>
            <a:lvl2pPr lvl="1" rtl="0">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9pPr>
          </a:lstStyle>
          <a:p>
            <a:r>
              <a:t>xx%</a:t>
            </a:r>
          </a:p>
        </p:txBody>
      </p:sp>
      <p:sp>
        <p:nvSpPr>
          <p:cNvPr id="49" name="Google Shape;49;p12"/>
          <p:cNvSpPr txBox="1">
            <a:spLocks noGrp="1"/>
          </p:cNvSpPr>
          <p:nvPr>
            <p:ph type="ctrTitle" idx="9"/>
          </p:nvPr>
        </p:nvSpPr>
        <p:spPr>
          <a:xfrm flipH="1">
            <a:off x="2042356" y="3407989"/>
            <a:ext cx="24531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a:solidFill>
                  <a:schemeClr val="accent1"/>
                </a:solidFill>
              </a:defRPr>
            </a:lvl1pPr>
            <a:lvl2pPr lvl="1" rtl="0">
              <a:spcBef>
                <a:spcPts val="0"/>
              </a:spcBef>
              <a:spcAft>
                <a:spcPts val="0"/>
              </a:spcAft>
              <a:buClr>
                <a:srgbClr val="434343"/>
              </a:buClr>
              <a:buSzPts val="1800"/>
              <a:buNone/>
              <a:defRPr sz="1800">
                <a:solidFill>
                  <a:srgbClr val="434343"/>
                </a:solidFill>
              </a:defRPr>
            </a:lvl2pPr>
            <a:lvl3pPr lvl="2" rtl="0">
              <a:spcBef>
                <a:spcPts val="0"/>
              </a:spcBef>
              <a:spcAft>
                <a:spcPts val="0"/>
              </a:spcAft>
              <a:buClr>
                <a:srgbClr val="434343"/>
              </a:buClr>
              <a:buSzPts val="1800"/>
              <a:buNone/>
              <a:defRPr sz="1800">
                <a:solidFill>
                  <a:srgbClr val="434343"/>
                </a:solidFill>
              </a:defRPr>
            </a:lvl3pPr>
            <a:lvl4pPr lvl="3" rtl="0">
              <a:spcBef>
                <a:spcPts val="0"/>
              </a:spcBef>
              <a:spcAft>
                <a:spcPts val="0"/>
              </a:spcAft>
              <a:buClr>
                <a:srgbClr val="434343"/>
              </a:buClr>
              <a:buSzPts val="1800"/>
              <a:buNone/>
              <a:defRPr sz="1800">
                <a:solidFill>
                  <a:srgbClr val="434343"/>
                </a:solidFill>
              </a:defRPr>
            </a:lvl4pPr>
            <a:lvl5pPr lvl="4" rtl="0">
              <a:spcBef>
                <a:spcPts val="0"/>
              </a:spcBef>
              <a:spcAft>
                <a:spcPts val="0"/>
              </a:spcAft>
              <a:buClr>
                <a:srgbClr val="434343"/>
              </a:buClr>
              <a:buSzPts val="1800"/>
              <a:buNone/>
              <a:defRPr sz="1800">
                <a:solidFill>
                  <a:srgbClr val="434343"/>
                </a:solidFill>
              </a:defRPr>
            </a:lvl5pPr>
            <a:lvl6pPr lvl="5" rtl="0">
              <a:spcBef>
                <a:spcPts val="0"/>
              </a:spcBef>
              <a:spcAft>
                <a:spcPts val="0"/>
              </a:spcAft>
              <a:buClr>
                <a:srgbClr val="434343"/>
              </a:buClr>
              <a:buSzPts val="1800"/>
              <a:buNone/>
              <a:defRPr sz="1800">
                <a:solidFill>
                  <a:srgbClr val="434343"/>
                </a:solidFill>
              </a:defRPr>
            </a:lvl6pPr>
            <a:lvl7pPr lvl="6" rtl="0">
              <a:spcBef>
                <a:spcPts val="0"/>
              </a:spcBef>
              <a:spcAft>
                <a:spcPts val="0"/>
              </a:spcAft>
              <a:buClr>
                <a:srgbClr val="434343"/>
              </a:buClr>
              <a:buSzPts val="1800"/>
              <a:buNone/>
              <a:defRPr sz="1800">
                <a:solidFill>
                  <a:srgbClr val="434343"/>
                </a:solidFill>
              </a:defRPr>
            </a:lvl7pPr>
            <a:lvl8pPr lvl="7" rtl="0">
              <a:spcBef>
                <a:spcPts val="0"/>
              </a:spcBef>
              <a:spcAft>
                <a:spcPts val="0"/>
              </a:spcAft>
              <a:buClr>
                <a:srgbClr val="434343"/>
              </a:buClr>
              <a:buSzPts val="1800"/>
              <a:buNone/>
              <a:defRPr sz="1800">
                <a:solidFill>
                  <a:srgbClr val="434343"/>
                </a:solidFill>
              </a:defRPr>
            </a:lvl8pPr>
            <a:lvl9pPr lvl="8" rtl="0">
              <a:spcBef>
                <a:spcPts val="0"/>
              </a:spcBef>
              <a:spcAft>
                <a:spcPts val="0"/>
              </a:spcAft>
              <a:buClr>
                <a:srgbClr val="434343"/>
              </a:buClr>
              <a:buSzPts val="1800"/>
              <a:buNone/>
              <a:defRPr sz="1800">
                <a:solidFill>
                  <a:srgbClr val="434343"/>
                </a:solidFill>
              </a:defRPr>
            </a:lvl9pPr>
          </a:lstStyle>
          <a:p>
            <a:endParaRPr/>
          </a:p>
        </p:txBody>
      </p:sp>
      <p:sp>
        <p:nvSpPr>
          <p:cNvPr id="50" name="Google Shape;50;p12"/>
          <p:cNvSpPr txBox="1">
            <a:spLocks noGrp="1"/>
          </p:cNvSpPr>
          <p:nvPr>
            <p:ph type="subTitle" idx="13"/>
          </p:nvPr>
        </p:nvSpPr>
        <p:spPr>
          <a:xfrm flipH="1">
            <a:off x="2042356" y="3918766"/>
            <a:ext cx="2453100" cy="577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200"/>
              <a:buNone/>
              <a:defRPr/>
            </a:lvl3pPr>
            <a:lvl4pPr lvl="3" rtl="0">
              <a:lnSpc>
                <a:spcPct val="100000"/>
              </a:lnSpc>
              <a:spcBef>
                <a:spcPts val="0"/>
              </a:spcBef>
              <a:spcAft>
                <a:spcPts val="0"/>
              </a:spcAft>
              <a:buSzPts val="1200"/>
              <a:buNone/>
              <a:defRPr/>
            </a:lvl4pPr>
            <a:lvl5pPr lvl="4" rtl="0">
              <a:lnSpc>
                <a:spcPct val="100000"/>
              </a:lnSpc>
              <a:spcBef>
                <a:spcPts val="0"/>
              </a:spcBef>
              <a:spcAft>
                <a:spcPts val="0"/>
              </a:spcAft>
              <a:buSzPts val="1200"/>
              <a:buNone/>
              <a:defRPr/>
            </a:lvl5pPr>
            <a:lvl6pPr lvl="5" rtl="0">
              <a:lnSpc>
                <a:spcPct val="100000"/>
              </a:lnSpc>
              <a:spcBef>
                <a:spcPts val="0"/>
              </a:spcBef>
              <a:spcAft>
                <a:spcPts val="0"/>
              </a:spcAft>
              <a:buSzPts val="1200"/>
              <a:buNone/>
              <a:defRPr/>
            </a:lvl6pPr>
            <a:lvl7pPr lvl="6" rtl="0">
              <a:lnSpc>
                <a:spcPct val="100000"/>
              </a:lnSpc>
              <a:spcBef>
                <a:spcPts val="0"/>
              </a:spcBef>
              <a:spcAft>
                <a:spcPts val="0"/>
              </a:spcAft>
              <a:buSzPts val="1200"/>
              <a:buNone/>
              <a:defRPr/>
            </a:lvl7pPr>
            <a:lvl8pPr lvl="7" rtl="0">
              <a:lnSpc>
                <a:spcPct val="100000"/>
              </a:lnSpc>
              <a:spcBef>
                <a:spcPts val="0"/>
              </a:spcBef>
              <a:spcAft>
                <a:spcPts val="0"/>
              </a:spcAft>
              <a:buSzPts val="1200"/>
              <a:buNone/>
              <a:defRPr/>
            </a:lvl8pPr>
            <a:lvl9pPr lvl="8" rtl="0">
              <a:lnSpc>
                <a:spcPct val="100000"/>
              </a:lnSpc>
              <a:spcBef>
                <a:spcPts val="0"/>
              </a:spcBef>
              <a:spcAft>
                <a:spcPts val="0"/>
              </a:spcAft>
              <a:buSzPts val="1200"/>
              <a:buNone/>
              <a:defRPr/>
            </a:lvl9pPr>
          </a:lstStyle>
          <a:p>
            <a:endParaRPr/>
          </a:p>
        </p:txBody>
      </p:sp>
      <p:sp>
        <p:nvSpPr>
          <p:cNvPr id="51" name="Google Shape;51;p12"/>
          <p:cNvSpPr txBox="1">
            <a:spLocks noGrp="1"/>
          </p:cNvSpPr>
          <p:nvPr>
            <p:ph type="title" idx="14" hasCustomPrompt="1"/>
          </p:nvPr>
        </p:nvSpPr>
        <p:spPr>
          <a:xfrm>
            <a:off x="2795206" y="2903084"/>
            <a:ext cx="947400" cy="577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5500"/>
              <a:buNone/>
              <a:defRPr sz="3600"/>
            </a:lvl1pPr>
            <a:lvl2pPr lvl="1" rtl="0">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9pPr>
          </a:lstStyle>
          <a:p>
            <a:r>
              <a:t>xx%</a:t>
            </a:r>
          </a:p>
        </p:txBody>
      </p:sp>
      <p:sp>
        <p:nvSpPr>
          <p:cNvPr id="52" name="Google Shape;52;p12"/>
          <p:cNvSpPr txBox="1">
            <a:spLocks noGrp="1"/>
          </p:cNvSpPr>
          <p:nvPr>
            <p:ph type="ctrTitle" idx="15"/>
          </p:nvPr>
        </p:nvSpPr>
        <p:spPr>
          <a:xfrm flipH="1">
            <a:off x="4571146" y="3407989"/>
            <a:ext cx="24531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a:solidFill>
                  <a:schemeClr val="accent1"/>
                </a:solidFill>
              </a:defRPr>
            </a:lvl1pPr>
            <a:lvl2pPr lvl="1" rtl="0">
              <a:spcBef>
                <a:spcPts val="0"/>
              </a:spcBef>
              <a:spcAft>
                <a:spcPts val="0"/>
              </a:spcAft>
              <a:buClr>
                <a:srgbClr val="434343"/>
              </a:buClr>
              <a:buSzPts val="1800"/>
              <a:buNone/>
              <a:defRPr sz="1800">
                <a:solidFill>
                  <a:srgbClr val="434343"/>
                </a:solidFill>
              </a:defRPr>
            </a:lvl2pPr>
            <a:lvl3pPr lvl="2" rtl="0">
              <a:spcBef>
                <a:spcPts val="0"/>
              </a:spcBef>
              <a:spcAft>
                <a:spcPts val="0"/>
              </a:spcAft>
              <a:buClr>
                <a:srgbClr val="434343"/>
              </a:buClr>
              <a:buSzPts val="1800"/>
              <a:buNone/>
              <a:defRPr sz="1800">
                <a:solidFill>
                  <a:srgbClr val="434343"/>
                </a:solidFill>
              </a:defRPr>
            </a:lvl3pPr>
            <a:lvl4pPr lvl="3" rtl="0">
              <a:spcBef>
                <a:spcPts val="0"/>
              </a:spcBef>
              <a:spcAft>
                <a:spcPts val="0"/>
              </a:spcAft>
              <a:buClr>
                <a:srgbClr val="434343"/>
              </a:buClr>
              <a:buSzPts val="1800"/>
              <a:buNone/>
              <a:defRPr sz="1800">
                <a:solidFill>
                  <a:srgbClr val="434343"/>
                </a:solidFill>
              </a:defRPr>
            </a:lvl4pPr>
            <a:lvl5pPr lvl="4" rtl="0">
              <a:spcBef>
                <a:spcPts val="0"/>
              </a:spcBef>
              <a:spcAft>
                <a:spcPts val="0"/>
              </a:spcAft>
              <a:buClr>
                <a:srgbClr val="434343"/>
              </a:buClr>
              <a:buSzPts val="1800"/>
              <a:buNone/>
              <a:defRPr sz="1800">
                <a:solidFill>
                  <a:srgbClr val="434343"/>
                </a:solidFill>
              </a:defRPr>
            </a:lvl5pPr>
            <a:lvl6pPr lvl="5" rtl="0">
              <a:spcBef>
                <a:spcPts val="0"/>
              </a:spcBef>
              <a:spcAft>
                <a:spcPts val="0"/>
              </a:spcAft>
              <a:buClr>
                <a:srgbClr val="434343"/>
              </a:buClr>
              <a:buSzPts val="1800"/>
              <a:buNone/>
              <a:defRPr sz="1800">
                <a:solidFill>
                  <a:srgbClr val="434343"/>
                </a:solidFill>
              </a:defRPr>
            </a:lvl6pPr>
            <a:lvl7pPr lvl="6" rtl="0">
              <a:spcBef>
                <a:spcPts val="0"/>
              </a:spcBef>
              <a:spcAft>
                <a:spcPts val="0"/>
              </a:spcAft>
              <a:buClr>
                <a:srgbClr val="434343"/>
              </a:buClr>
              <a:buSzPts val="1800"/>
              <a:buNone/>
              <a:defRPr sz="1800">
                <a:solidFill>
                  <a:srgbClr val="434343"/>
                </a:solidFill>
              </a:defRPr>
            </a:lvl7pPr>
            <a:lvl8pPr lvl="7" rtl="0">
              <a:spcBef>
                <a:spcPts val="0"/>
              </a:spcBef>
              <a:spcAft>
                <a:spcPts val="0"/>
              </a:spcAft>
              <a:buClr>
                <a:srgbClr val="434343"/>
              </a:buClr>
              <a:buSzPts val="1800"/>
              <a:buNone/>
              <a:defRPr sz="1800">
                <a:solidFill>
                  <a:srgbClr val="434343"/>
                </a:solidFill>
              </a:defRPr>
            </a:lvl8pPr>
            <a:lvl9pPr lvl="8" rtl="0">
              <a:spcBef>
                <a:spcPts val="0"/>
              </a:spcBef>
              <a:spcAft>
                <a:spcPts val="0"/>
              </a:spcAft>
              <a:buClr>
                <a:srgbClr val="434343"/>
              </a:buClr>
              <a:buSzPts val="1800"/>
              <a:buNone/>
              <a:defRPr sz="1800">
                <a:solidFill>
                  <a:srgbClr val="434343"/>
                </a:solidFill>
              </a:defRPr>
            </a:lvl9pPr>
          </a:lstStyle>
          <a:p>
            <a:endParaRPr/>
          </a:p>
        </p:txBody>
      </p:sp>
      <p:sp>
        <p:nvSpPr>
          <p:cNvPr id="53" name="Google Shape;53;p12"/>
          <p:cNvSpPr txBox="1">
            <a:spLocks noGrp="1"/>
          </p:cNvSpPr>
          <p:nvPr>
            <p:ph type="subTitle" idx="16"/>
          </p:nvPr>
        </p:nvSpPr>
        <p:spPr>
          <a:xfrm flipH="1">
            <a:off x="4605346" y="3918766"/>
            <a:ext cx="2384700" cy="577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200"/>
              <a:buNone/>
              <a:defRPr/>
            </a:lvl3pPr>
            <a:lvl4pPr lvl="3" rtl="0">
              <a:lnSpc>
                <a:spcPct val="100000"/>
              </a:lnSpc>
              <a:spcBef>
                <a:spcPts val="0"/>
              </a:spcBef>
              <a:spcAft>
                <a:spcPts val="0"/>
              </a:spcAft>
              <a:buSzPts val="1200"/>
              <a:buNone/>
              <a:defRPr/>
            </a:lvl4pPr>
            <a:lvl5pPr lvl="4" rtl="0">
              <a:lnSpc>
                <a:spcPct val="100000"/>
              </a:lnSpc>
              <a:spcBef>
                <a:spcPts val="0"/>
              </a:spcBef>
              <a:spcAft>
                <a:spcPts val="0"/>
              </a:spcAft>
              <a:buSzPts val="1200"/>
              <a:buNone/>
              <a:defRPr/>
            </a:lvl5pPr>
            <a:lvl6pPr lvl="5" rtl="0">
              <a:lnSpc>
                <a:spcPct val="100000"/>
              </a:lnSpc>
              <a:spcBef>
                <a:spcPts val="0"/>
              </a:spcBef>
              <a:spcAft>
                <a:spcPts val="0"/>
              </a:spcAft>
              <a:buSzPts val="1200"/>
              <a:buNone/>
              <a:defRPr/>
            </a:lvl6pPr>
            <a:lvl7pPr lvl="6" rtl="0">
              <a:lnSpc>
                <a:spcPct val="100000"/>
              </a:lnSpc>
              <a:spcBef>
                <a:spcPts val="0"/>
              </a:spcBef>
              <a:spcAft>
                <a:spcPts val="0"/>
              </a:spcAft>
              <a:buSzPts val="1200"/>
              <a:buNone/>
              <a:defRPr/>
            </a:lvl7pPr>
            <a:lvl8pPr lvl="7" rtl="0">
              <a:lnSpc>
                <a:spcPct val="100000"/>
              </a:lnSpc>
              <a:spcBef>
                <a:spcPts val="0"/>
              </a:spcBef>
              <a:spcAft>
                <a:spcPts val="0"/>
              </a:spcAft>
              <a:buSzPts val="1200"/>
              <a:buNone/>
              <a:defRPr/>
            </a:lvl8pPr>
            <a:lvl9pPr lvl="8" rtl="0">
              <a:lnSpc>
                <a:spcPct val="100000"/>
              </a:lnSpc>
              <a:spcBef>
                <a:spcPts val="0"/>
              </a:spcBef>
              <a:spcAft>
                <a:spcPts val="0"/>
              </a:spcAft>
              <a:buSzPts val="1200"/>
              <a:buNone/>
              <a:defRPr/>
            </a:lvl9pPr>
          </a:lstStyle>
          <a:p>
            <a:endParaRPr/>
          </a:p>
        </p:txBody>
      </p:sp>
      <p:sp>
        <p:nvSpPr>
          <p:cNvPr id="54" name="Google Shape;54;p12"/>
          <p:cNvSpPr txBox="1">
            <a:spLocks noGrp="1"/>
          </p:cNvSpPr>
          <p:nvPr>
            <p:ph type="title" idx="17" hasCustomPrompt="1"/>
          </p:nvPr>
        </p:nvSpPr>
        <p:spPr>
          <a:xfrm>
            <a:off x="5323996" y="2903084"/>
            <a:ext cx="947400" cy="577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5500"/>
              <a:buNone/>
              <a:defRPr sz="3600"/>
            </a:lvl1pPr>
            <a:lvl2pPr lvl="1" rtl="0">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9pPr>
          </a:lstStyle>
          <a:p>
            <a:r>
              <a:t>xx%</a:t>
            </a:r>
          </a:p>
        </p:txBody>
      </p:sp>
      <p:sp>
        <p:nvSpPr>
          <p:cNvPr id="55" name="Google Shape;55;p12"/>
          <p:cNvSpPr txBox="1">
            <a:spLocks noGrp="1"/>
          </p:cNvSpPr>
          <p:nvPr>
            <p:ph type="title" idx="18"/>
          </p:nvPr>
        </p:nvSpPr>
        <p:spPr>
          <a:xfrm>
            <a:off x="2421000" y="283608"/>
            <a:ext cx="4302000" cy="6300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3600"/>
            </a:lvl1pPr>
            <a:lvl2pPr lvl="1" algn="ctr" rtl="0">
              <a:spcBef>
                <a:spcPts val="0"/>
              </a:spcBef>
              <a:spcAft>
                <a:spcPts val="0"/>
              </a:spcAft>
              <a:buNone/>
              <a:defRPr sz="3600">
                <a:solidFill>
                  <a:schemeClr val="accent2"/>
                </a:solidFill>
              </a:defRPr>
            </a:lvl2pPr>
            <a:lvl3pPr lvl="2" algn="ctr" rtl="0">
              <a:spcBef>
                <a:spcPts val="0"/>
              </a:spcBef>
              <a:spcAft>
                <a:spcPts val="0"/>
              </a:spcAft>
              <a:buNone/>
              <a:defRPr sz="3600">
                <a:solidFill>
                  <a:schemeClr val="accent2"/>
                </a:solidFill>
              </a:defRPr>
            </a:lvl3pPr>
            <a:lvl4pPr lvl="3" algn="ctr" rtl="0">
              <a:spcBef>
                <a:spcPts val="0"/>
              </a:spcBef>
              <a:spcAft>
                <a:spcPts val="0"/>
              </a:spcAft>
              <a:buNone/>
              <a:defRPr sz="3600">
                <a:solidFill>
                  <a:schemeClr val="accent2"/>
                </a:solidFill>
              </a:defRPr>
            </a:lvl4pPr>
            <a:lvl5pPr lvl="4" algn="ctr" rtl="0">
              <a:spcBef>
                <a:spcPts val="0"/>
              </a:spcBef>
              <a:spcAft>
                <a:spcPts val="0"/>
              </a:spcAft>
              <a:buNone/>
              <a:defRPr sz="3600">
                <a:solidFill>
                  <a:schemeClr val="accent2"/>
                </a:solidFill>
              </a:defRPr>
            </a:lvl5pPr>
            <a:lvl6pPr lvl="5" algn="ctr" rtl="0">
              <a:spcBef>
                <a:spcPts val="0"/>
              </a:spcBef>
              <a:spcAft>
                <a:spcPts val="0"/>
              </a:spcAft>
              <a:buNone/>
              <a:defRPr sz="3600">
                <a:solidFill>
                  <a:schemeClr val="accent2"/>
                </a:solidFill>
              </a:defRPr>
            </a:lvl6pPr>
            <a:lvl7pPr lvl="6" algn="ctr" rtl="0">
              <a:spcBef>
                <a:spcPts val="0"/>
              </a:spcBef>
              <a:spcAft>
                <a:spcPts val="0"/>
              </a:spcAft>
              <a:buNone/>
              <a:defRPr sz="3600">
                <a:solidFill>
                  <a:schemeClr val="accent2"/>
                </a:solidFill>
              </a:defRPr>
            </a:lvl7pPr>
            <a:lvl8pPr lvl="7" algn="ctr" rtl="0">
              <a:spcBef>
                <a:spcPts val="0"/>
              </a:spcBef>
              <a:spcAft>
                <a:spcPts val="0"/>
              </a:spcAft>
              <a:buNone/>
              <a:defRPr sz="3600">
                <a:solidFill>
                  <a:schemeClr val="accent2"/>
                </a:solidFill>
              </a:defRPr>
            </a:lvl8pPr>
            <a:lvl9pPr lvl="8" algn="ctr" rtl="0">
              <a:spcBef>
                <a:spcPts val="0"/>
              </a:spcBef>
              <a:spcAft>
                <a:spcPts val="0"/>
              </a:spcAft>
              <a:buNone/>
              <a:defRPr sz="3600">
                <a:solidFill>
                  <a:schemeClr val="accent2"/>
                </a:solidFill>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three columms 2">
  <p:cSld name="TITLE_AND_TWO_COLUMNS_1">
    <p:bg>
      <p:bgPr>
        <a:blipFill>
          <a:blip r:embed="rId2">
            <a:alphaModFix/>
          </a:blip>
          <a:stretch>
            <a:fillRect/>
          </a:stretch>
        </a:blipFill>
        <a:effectLst/>
      </p:bgPr>
    </p:bg>
    <p:spTree>
      <p:nvGrpSpPr>
        <p:cNvPr id="1" name="Shape 74"/>
        <p:cNvGrpSpPr/>
        <p:nvPr/>
      </p:nvGrpSpPr>
      <p:grpSpPr>
        <a:xfrm>
          <a:off x="0" y="0"/>
          <a:ext cx="0" cy="0"/>
          <a:chOff x="0" y="0"/>
          <a:chExt cx="0" cy="0"/>
        </a:xfrm>
      </p:grpSpPr>
      <p:sp>
        <p:nvSpPr>
          <p:cNvPr id="75" name="Google Shape;75;p15"/>
          <p:cNvSpPr txBox="1">
            <a:spLocks noGrp="1"/>
          </p:cNvSpPr>
          <p:nvPr>
            <p:ph type="ctrTitle"/>
          </p:nvPr>
        </p:nvSpPr>
        <p:spPr>
          <a:xfrm flipH="1">
            <a:off x="989230" y="2431689"/>
            <a:ext cx="2012100" cy="577800"/>
          </a:xfrm>
          <a:prstGeom prst="rect">
            <a:avLst/>
          </a:prstGeom>
        </p:spPr>
        <p:txBody>
          <a:bodyPr spcFirstLastPara="1" wrap="square" lIns="91425" tIns="91425" rIns="91425" bIns="91425" anchor="b" anchorCtr="0">
            <a:noAutofit/>
          </a:bodyPr>
          <a:lstStyle>
            <a:lvl1pPr lvl="0" algn="r" rtl="0">
              <a:spcBef>
                <a:spcPts val="0"/>
              </a:spcBef>
              <a:spcAft>
                <a:spcPts val="0"/>
              </a:spcAft>
              <a:buSzPts val="2400"/>
              <a:buNone/>
              <a:defRPr sz="2200"/>
            </a:lvl1pPr>
            <a:lvl2pPr lvl="1" algn="ctr" rtl="0">
              <a:spcBef>
                <a:spcPts val="0"/>
              </a:spcBef>
              <a:spcAft>
                <a:spcPts val="0"/>
              </a:spcAft>
              <a:buClr>
                <a:srgbClr val="434343"/>
              </a:buClr>
              <a:buSzPts val="1800"/>
              <a:buNone/>
              <a:defRPr sz="1800">
                <a:solidFill>
                  <a:srgbClr val="434343"/>
                </a:solidFill>
              </a:defRPr>
            </a:lvl2pPr>
            <a:lvl3pPr lvl="2" algn="ctr" rtl="0">
              <a:spcBef>
                <a:spcPts val="0"/>
              </a:spcBef>
              <a:spcAft>
                <a:spcPts val="0"/>
              </a:spcAft>
              <a:buClr>
                <a:srgbClr val="434343"/>
              </a:buClr>
              <a:buSzPts val="1800"/>
              <a:buNone/>
              <a:defRPr sz="1800">
                <a:solidFill>
                  <a:srgbClr val="434343"/>
                </a:solidFill>
              </a:defRPr>
            </a:lvl3pPr>
            <a:lvl4pPr lvl="3" algn="ctr" rtl="0">
              <a:spcBef>
                <a:spcPts val="0"/>
              </a:spcBef>
              <a:spcAft>
                <a:spcPts val="0"/>
              </a:spcAft>
              <a:buClr>
                <a:srgbClr val="434343"/>
              </a:buClr>
              <a:buSzPts val="1800"/>
              <a:buNone/>
              <a:defRPr sz="1800">
                <a:solidFill>
                  <a:srgbClr val="434343"/>
                </a:solidFill>
              </a:defRPr>
            </a:lvl4pPr>
            <a:lvl5pPr lvl="4" algn="ctr" rtl="0">
              <a:spcBef>
                <a:spcPts val="0"/>
              </a:spcBef>
              <a:spcAft>
                <a:spcPts val="0"/>
              </a:spcAft>
              <a:buClr>
                <a:srgbClr val="434343"/>
              </a:buClr>
              <a:buSzPts val="1800"/>
              <a:buNone/>
              <a:defRPr sz="1800">
                <a:solidFill>
                  <a:srgbClr val="434343"/>
                </a:solidFill>
              </a:defRPr>
            </a:lvl5pPr>
            <a:lvl6pPr lvl="5" algn="ctr" rtl="0">
              <a:spcBef>
                <a:spcPts val="0"/>
              </a:spcBef>
              <a:spcAft>
                <a:spcPts val="0"/>
              </a:spcAft>
              <a:buClr>
                <a:srgbClr val="434343"/>
              </a:buClr>
              <a:buSzPts val="1800"/>
              <a:buNone/>
              <a:defRPr sz="1800">
                <a:solidFill>
                  <a:srgbClr val="434343"/>
                </a:solidFill>
              </a:defRPr>
            </a:lvl6pPr>
            <a:lvl7pPr lvl="6" algn="ctr" rtl="0">
              <a:spcBef>
                <a:spcPts val="0"/>
              </a:spcBef>
              <a:spcAft>
                <a:spcPts val="0"/>
              </a:spcAft>
              <a:buClr>
                <a:srgbClr val="434343"/>
              </a:buClr>
              <a:buSzPts val="1800"/>
              <a:buNone/>
              <a:defRPr sz="1800">
                <a:solidFill>
                  <a:srgbClr val="434343"/>
                </a:solidFill>
              </a:defRPr>
            </a:lvl7pPr>
            <a:lvl8pPr lvl="7" algn="ctr" rtl="0">
              <a:spcBef>
                <a:spcPts val="0"/>
              </a:spcBef>
              <a:spcAft>
                <a:spcPts val="0"/>
              </a:spcAft>
              <a:buClr>
                <a:srgbClr val="434343"/>
              </a:buClr>
              <a:buSzPts val="1800"/>
              <a:buNone/>
              <a:defRPr sz="1800">
                <a:solidFill>
                  <a:srgbClr val="434343"/>
                </a:solidFill>
              </a:defRPr>
            </a:lvl8pPr>
            <a:lvl9pPr lvl="8" algn="ctr" rtl="0">
              <a:spcBef>
                <a:spcPts val="0"/>
              </a:spcBef>
              <a:spcAft>
                <a:spcPts val="0"/>
              </a:spcAft>
              <a:buClr>
                <a:srgbClr val="434343"/>
              </a:buClr>
              <a:buSzPts val="1800"/>
              <a:buNone/>
              <a:defRPr sz="1800">
                <a:solidFill>
                  <a:srgbClr val="434343"/>
                </a:solidFill>
              </a:defRPr>
            </a:lvl9pPr>
          </a:lstStyle>
          <a:p>
            <a:endParaRPr/>
          </a:p>
        </p:txBody>
      </p:sp>
      <p:sp>
        <p:nvSpPr>
          <p:cNvPr id="76" name="Google Shape;76;p15"/>
          <p:cNvSpPr txBox="1">
            <a:spLocks noGrp="1"/>
          </p:cNvSpPr>
          <p:nvPr>
            <p:ph type="subTitle" idx="1"/>
          </p:nvPr>
        </p:nvSpPr>
        <p:spPr>
          <a:xfrm flipH="1">
            <a:off x="715630" y="2828489"/>
            <a:ext cx="2285700" cy="8754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77" name="Google Shape;77;p15"/>
          <p:cNvSpPr txBox="1">
            <a:spLocks noGrp="1"/>
          </p:cNvSpPr>
          <p:nvPr>
            <p:ph type="ctrTitle" idx="2"/>
          </p:nvPr>
        </p:nvSpPr>
        <p:spPr>
          <a:xfrm flipH="1">
            <a:off x="5754257" y="3249841"/>
            <a:ext cx="1560600" cy="5778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200"/>
            </a:lvl1pPr>
            <a:lvl2pPr lvl="1" algn="ctr" rtl="0">
              <a:spcBef>
                <a:spcPts val="0"/>
              </a:spcBef>
              <a:spcAft>
                <a:spcPts val="0"/>
              </a:spcAft>
              <a:buClr>
                <a:srgbClr val="434343"/>
              </a:buClr>
              <a:buSzPts val="1800"/>
              <a:buNone/>
              <a:defRPr sz="1800">
                <a:solidFill>
                  <a:srgbClr val="434343"/>
                </a:solidFill>
              </a:defRPr>
            </a:lvl2pPr>
            <a:lvl3pPr lvl="2" algn="ctr" rtl="0">
              <a:spcBef>
                <a:spcPts val="0"/>
              </a:spcBef>
              <a:spcAft>
                <a:spcPts val="0"/>
              </a:spcAft>
              <a:buClr>
                <a:srgbClr val="434343"/>
              </a:buClr>
              <a:buSzPts val="1800"/>
              <a:buNone/>
              <a:defRPr sz="1800">
                <a:solidFill>
                  <a:srgbClr val="434343"/>
                </a:solidFill>
              </a:defRPr>
            </a:lvl3pPr>
            <a:lvl4pPr lvl="3" algn="ctr" rtl="0">
              <a:spcBef>
                <a:spcPts val="0"/>
              </a:spcBef>
              <a:spcAft>
                <a:spcPts val="0"/>
              </a:spcAft>
              <a:buClr>
                <a:srgbClr val="434343"/>
              </a:buClr>
              <a:buSzPts val="1800"/>
              <a:buNone/>
              <a:defRPr sz="1800">
                <a:solidFill>
                  <a:srgbClr val="434343"/>
                </a:solidFill>
              </a:defRPr>
            </a:lvl4pPr>
            <a:lvl5pPr lvl="4" algn="ctr" rtl="0">
              <a:spcBef>
                <a:spcPts val="0"/>
              </a:spcBef>
              <a:spcAft>
                <a:spcPts val="0"/>
              </a:spcAft>
              <a:buClr>
                <a:srgbClr val="434343"/>
              </a:buClr>
              <a:buSzPts val="1800"/>
              <a:buNone/>
              <a:defRPr sz="1800">
                <a:solidFill>
                  <a:srgbClr val="434343"/>
                </a:solidFill>
              </a:defRPr>
            </a:lvl5pPr>
            <a:lvl6pPr lvl="5" algn="ctr" rtl="0">
              <a:spcBef>
                <a:spcPts val="0"/>
              </a:spcBef>
              <a:spcAft>
                <a:spcPts val="0"/>
              </a:spcAft>
              <a:buClr>
                <a:srgbClr val="434343"/>
              </a:buClr>
              <a:buSzPts val="1800"/>
              <a:buNone/>
              <a:defRPr sz="1800">
                <a:solidFill>
                  <a:srgbClr val="434343"/>
                </a:solidFill>
              </a:defRPr>
            </a:lvl6pPr>
            <a:lvl7pPr lvl="6" algn="ctr" rtl="0">
              <a:spcBef>
                <a:spcPts val="0"/>
              </a:spcBef>
              <a:spcAft>
                <a:spcPts val="0"/>
              </a:spcAft>
              <a:buClr>
                <a:srgbClr val="434343"/>
              </a:buClr>
              <a:buSzPts val="1800"/>
              <a:buNone/>
              <a:defRPr sz="1800">
                <a:solidFill>
                  <a:srgbClr val="434343"/>
                </a:solidFill>
              </a:defRPr>
            </a:lvl7pPr>
            <a:lvl8pPr lvl="7" algn="ctr" rtl="0">
              <a:spcBef>
                <a:spcPts val="0"/>
              </a:spcBef>
              <a:spcAft>
                <a:spcPts val="0"/>
              </a:spcAft>
              <a:buClr>
                <a:srgbClr val="434343"/>
              </a:buClr>
              <a:buSzPts val="1800"/>
              <a:buNone/>
              <a:defRPr sz="1800">
                <a:solidFill>
                  <a:srgbClr val="434343"/>
                </a:solidFill>
              </a:defRPr>
            </a:lvl8pPr>
            <a:lvl9pPr lvl="8" algn="ctr" rtl="0">
              <a:spcBef>
                <a:spcPts val="0"/>
              </a:spcBef>
              <a:spcAft>
                <a:spcPts val="0"/>
              </a:spcAft>
              <a:buClr>
                <a:srgbClr val="434343"/>
              </a:buClr>
              <a:buSzPts val="1800"/>
              <a:buNone/>
              <a:defRPr sz="1800">
                <a:solidFill>
                  <a:srgbClr val="434343"/>
                </a:solidFill>
              </a:defRPr>
            </a:lvl9pPr>
          </a:lstStyle>
          <a:p>
            <a:endParaRPr/>
          </a:p>
        </p:txBody>
      </p:sp>
      <p:sp>
        <p:nvSpPr>
          <p:cNvPr id="78" name="Google Shape;78;p15"/>
          <p:cNvSpPr txBox="1">
            <a:spLocks noGrp="1"/>
          </p:cNvSpPr>
          <p:nvPr>
            <p:ph type="subTitle" idx="3"/>
          </p:nvPr>
        </p:nvSpPr>
        <p:spPr>
          <a:xfrm flipH="1">
            <a:off x="5754257" y="3646373"/>
            <a:ext cx="2285700" cy="875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79" name="Google Shape;79;p15"/>
          <p:cNvSpPr txBox="1">
            <a:spLocks noGrp="1"/>
          </p:cNvSpPr>
          <p:nvPr>
            <p:ph type="ctrTitle" idx="4"/>
          </p:nvPr>
        </p:nvSpPr>
        <p:spPr>
          <a:xfrm flipH="1">
            <a:off x="6095335" y="1398079"/>
            <a:ext cx="1560600" cy="5778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200"/>
            </a:lvl1pPr>
            <a:lvl2pPr lvl="1" algn="ctr" rtl="0">
              <a:spcBef>
                <a:spcPts val="0"/>
              </a:spcBef>
              <a:spcAft>
                <a:spcPts val="0"/>
              </a:spcAft>
              <a:buClr>
                <a:srgbClr val="434343"/>
              </a:buClr>
              <a:buSzPts val="1800"/>
              <a:buNone/>
              <a:defRPr sz="1800">
                <a:solidFill>
                  <a:srgbClr val="434343"/>
                </a:solidFill>
              </a:defRPr>
            </a:lvl2pPr>
            <a:lvl3pPr lvl="2" algn="ctr" rtl="0">
              <a:spcBef>
                <a:spcPts val="0"/>
              </a:spcBef>
              <a:spcAft>
                <a:spcPts val="0"/>
              </a:spcAft>
              <a:buClr>
                <a:srgbClr val="434343"/>
              </a:buClr>
              <a:buSzPts val="1800"/>
              <a:buNone/>
              <a:defRPr sz="1800">
                <a:solidFill>
                  <a:srgbClr val="434343"/>
                </a:solidFill>
              </a:defRPr>
            </a:lvl3pPr>
            <a:lvl4pPr lvl="3" algn="ctr" rtl="0">
              <a:spcBef>
                <a:spcPts val="0"/>
              </a:spcBef>
              <a:spcAft>
                <a:spcPts val="0"/>
              </a:spcAft>
              <a:buClr>
                <a:srgbClr val="434343"/>
              </a:buClr>
              <a:buSzPts val="1800"/>
              <a:buNone/>
              <a:defRPr sz="1800">
                <a:solidFill>
                  <a:srgbClr val="434343"/>
                </a:solidFill>
              </a:defRPr>
            </a:lvl4pPr>
            <a:lvl5pPr lvl="4" algn="ctr" rtl="0">
              <a:spcBef>
                <a:spcPts val="0"/>
              </a:spcBef>
              <a:spcAft>
                <a:spcPts val="0"/>
              </a:spcAft>
              <a:buClr>
                <a:srgbClr val="434343"/>
              </a:buClr>
              <a:buSzPts val="1800"/>
              <a:buNone/>
              <a:defRPr sz="1800">
                <a:solidFill>
                  <a:srgbClr val="434343"/>
                </a:solidFill>
              </a:defRPr>
            </a:lvl5pPr>
            <a:lvl6pPr lvl="5" algn="ctr" rtl="0">
              <a:spcBef>
                <a:spcPts val="0"/>
              </a:spcBef>
              <a:spcAft>
                <a:spcPts val="0"/>
              </a:spcAft>
              <a:buClr>
                <a:srgbClr val="434343"/>
              </a:buClr>
              <a:buSzPts val="1800"/>
              <a:buNone/>
              <a:defRPr sz="1800">
                <a:solidFill>
                  <a:srgbClr val="434343"/>
                </a:solidFill>
              </a:defRPr>
            </a:lvl6pPr>
            <a:lvl7pPr lvl="6" algn="ctr" rtl="0">
              <a:spcBef>
                <a:spcPts val="0"/>
              </a:spcBef>
              <a:spcAft>
                <a:spcPts val="0"/>
              </a:spcAft>
              <a:buClr>
                <a:srgbClr val="434343"/>
              </a:buClr>
              <a:buSzPts val="1800"/>
              <a:buNone/>
              <a:defRPr sz="1800">
                <a:solidFill>
                  <a:srgbClr val="434343"/>
                </a:solidFill>
              </a:defRPr>
            </a:lvl7pPr>
            <a:lvl8pPr lvl="7" algn="ctr" rtl="0">
              <a:spcBef>
                <a:spcPts val="0"/>
              </a:spcBef>
              <a:spcAft>
                <a:spcPts val="0"/>
              </a:spcAft>
              <a:buClr>
                <a:srgbClr val="434343"/>
              </a:buClr>
              <a:buSzPts val="1800"/>
              <a:buNone/>
              <a:defRPr sz="1800">
                <a:solidFill>
                  <a:srgbClr val="434343"/>
                </a:solidFill>
              </a:defRPr>
            </a:lvl8pPr>
            <a:lvl9pPr lvl="8" algn="ctr" rtl="0">
              <a:spcBef>
                <a:spcPts val="0"/>
              </a:spcBef>
              <a:spcAft>
                <a:spcPts val="0"/>
              </a:spcAft>
              <a:buClr>
                <a:srgbClr val="434343"/>
              </a:buClr>
              <a:buSzPts val="1800"/>
              <a:buNone/>
              <a:defRPr sz="1800">
                <a:solidFill>
                  <a:srgbClr val="434343"/>
                </a:solidFill>
              </a:defRPr>
            </a:lvl9pPr>
          </a:lstStyle>
          <a:p>
            <a:endParaRPr/>
          </a:p>
        </p:txBody>
      </p:sp>
      <p:sp>
        <p:nvSpPr>
          <p:cNvPr id="80" name="Google Shape;80;p15"/>
          <p:cNvSpPr txBox="1">
            <a:spLocks noGrp="1"/>
          </p:cNvSpPr>
          <p:nvPr>
            <p:ph type="subTitle" idx="5"/>
          </p:nvPr>
        </p:nvSpPr>
        <p:spPr>
          <a:xfrm flipH="1">
            <a:off x="6095335" y="1794611"/>
            <a:ext cx="2285700" cy="875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81" name="Google Shape;81;p15"/>
          <p:cNvSpPr txBox="1">
            <a:spLocks noGrp="1"/>
          </p:cNvSpPr>
          <p:nvPr>
            <p:ph type="title" idx="6"/>
          </p:nvPr>
        </p:nvSpPr>
        <p:spPr>
          <a:xfrm>
            <a:off x="2421000" y="283608"/>
            <a:ext cx="4302000" cy="6300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3600"/>
            </a:lvl1pPr>
            <a:lvl2pPr lvl="1" algn="ctr" rtl="0">
              <a:spcBef>
                <a:spcPts val="0"/>
              </a:spcBef>
              <a:spcAft>
                <a:spcPts val="0"/>
              </a:spcAft>
              <a:buNone/>
              <a:defRPr sz="3600">
                <a:solidFill>
                  <a:schemeClr val="accent2"/>
                </a:solidFill>
              </a:defRPr>
            </a:lvl2pPr>
            <a:lvl3pPr lvl="2" algn="ctr" rtl="0">
              <a:spcBef>
                <a:spcPts val="0"/>
              </a:spcBef>
              <a:spcAft>
                <a:spcPts val="0"/>
              </a:spcAft>
              <a:buNone/>
              <a:defRPr sz="3600">
                <a:solidFill>
                  <a:schemeClr val="accent2"/>
                </a:solidFill>
              </a:defRPr>
            </a:lvl3pPr>
            <a:lvl4pPr lvl="3" algn="ctr" rtl="0">
              <a:spcBef>
                <a:spcPts val="0"/>
              </a:spcBef>
              <a:spcAft>
                <a:spcPts val="0"/>
              </a:spcAft>
              <a:buNone/>
              <a:defRPr sz="3600">
                <a:solidFill>
                  <a:schemeClr val="accent2"/>
                </a:solidFill>
              </a:defRPr>
            </a:lvl4pPr>
            <a:lvl5pPr lvl="4" algn="ctr" rtl="0">
              <a:spcBef>
                <a:spcPts val="0"/>
              </a:spcBef>
              <a:spcAft>
                <a:spcPts val="0"/>
              </a:spcAft>
              <a:buNone/>
              <a:defRPr sz="3600">
                <a:solidFill>
                  <a:schemeClr val="accent2"/>
                </a:solidFill>
              </a:defRPr>
            </a:lvl5pPr>
            <a:lvl6pPr lvl="5" algn="ctr" rtl="0">
              <a:spcBef>
                <a:spcPts val="0"/>
              </a:spcBef>
              <a:spcAft>
                <a:spcPts val="0"/>
              </a:spcAft>
              <a:buNone/>
              <a:defRPr sz="3600">
                <a:solidFill>
                  <a:schemeClr val="accent2"/>
                </a:solidFill>
              </a:defRPr>
            </a:lvl6pPr>
            <a:lvl7pPr lvl="6" algn="ctr" rtl="0">
              <a:spcBef>
                <a:spcPts val="0"/>
              </a:spcBef>
              <a:spcAft>
                <a:spcPts val="0"/>
              </a:spcAft>
              <a:buNone/>
              <a:defRPr sz="3600">
                <a:solidFill>
                  <a:schemeClr val="accent2"/>
                </a:solidFill>
              </a:defRPr>
            </a:lvl7pPr>
            <a:lvl8pPr lvl="7" algn="ctr" rtl="0">
              <a:spcBef>
                <a:spcPts val="0"/>
              </a:spcBef>
              <a:spcAft>
                <a:spcPts val="0"/>
              </a:spcAft>
              <a:buNone/>
              <a:defRPr sz="3600">
                <a:solidFill>
                  <a:schemeClr val="accent2"/>
                </a:solidFill>
              </a:defRPr>
            </a:lvl8pPr>
            <a:lvl9pPr lvl="8" algn="ctr" rtl="0">
              <a:spcBef>
                <a:spcPts val="0"/>
              </a:spcBef>
              <a:spcAft>
                <a:spcPts val="0"/>
              </a:spcAft>
              <a:buNone/>
              <a:defRPr sz="3600">
                <a:solidFill>
                  <a:schemeClr val="accent2"/>
                </a:solidFill>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six columns">
  <p:cSld name="CUSTOM_3">
    <p:bg>
      <p:bgPr>
        <a:blipFill>
          <a:blip r:embed="rId2">
            <a:alphaModFix/>
          </a:blip>
          <a:stretch>
            <a:fillRect/>
          </a:stretch>
        </a:blipFill>
        <a:effectLst/>
      </p:bgPr>
    </p:bg>
    <p:spTree>
      <p:nvGrpSpPr>
        <p:cNvPr id="1" name="Shape 82"/>
        <p:cNvGrpSpPr/>
        <p:nvPr/>
      </p:nvGrpSpPr>
      <p:grpSpPr>
        <a:xfrm>
          <a:off x="0" y="0"/>
          <a:ext cx="0" cy="0"/>
          <a:chOff x="0" y="0"/>
          <a:chExt cx="0" cy="0"/>
        </a:xfrm>
      </p:grpSpPr>
      <p:sp>
        <p:nvSpPr>
          <p:cNvPr id="83" name="Google Shape;83;p16"/>
          <p:cNvSpPr txBox="1">
            <a:spLocks noGrp="1"/>
          </p:cNvSpPr>
          <p:nvPr>
            <p:ph type="ctrTitle"/>
          </p:nvPr>
        </p:nvSpPr>
        <p:spPr>
          <a:xfrm flipH="1">
            <a:off x="2543653" y="1245955"/>
            <a:ext cx="15606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400"/>
              <a:buNone/>
              <a:defRPr>
                <a:solidFill>
                  <a:schemeClr val="accent1"/>
                </a:solidFill>
              </a:defRPr>
            </a:lvl1pPr>
            <a:lvl2pPr lvl="1" algn="ctr" rtl="0">
              <a:spcBef>
                <a:spcPts val="0"/>
              </a:spcBef>
              <a:spcAft>
                <a:spcPts val="0"/>
              </a:spcAft>
              <a:buClr>
                <a:srgbClr val="434343"/>
              </a:buClr>
              <a:buSzPts val="1400"/>
              <a:buNone/>
              <a:defRPr sz="1400">
                <a:solidFill>
                  <a:srgbClr val="434343"/>
                </a:solidFill>
              </a:defRPr>
            </a:lvl2pPr>
            <a:lvl3pPr lvl="2" algn="ctr" rtl="0">
              <a:spcBef>
                <a:spcPts val="0"/>
              </a:spcBef>
              <a:spcAft>
                <a:spcPts val="0"/>
              </a:spcAft>
              <a:buClr>
                <a:srgbClr val="434343"/>
              </a:buClr>
              <a:buSzPts val="1400"/>
              <a:buNone/>
              <a:defRPr sz="1400">
                <a:solidFill>
                  <a:srgbClr val="434343"/>
                </a:solidFill>
              </a:defRPr>
            </a:lvl3pPr>
            <a:lvl4pPr lvl="3" algn="ctr" rtl="0">
              <a:spcBef>
                <a:spcPts val="0"/>
              </a:spcBef>
              <a:spcAft>
                <a:spcPts val="0"/>
              </a:spcAft>
              <a:buClr>
                <a:srgbClr val="434343"/>
              </a:buClr>
              <a:buSzPts val="1400"/>
              <a:buNone/>
              <a:defRPr sz="1400">
                <a:solidFill>
                  <a:srgbClr val="434343"/>
                </a:solidFill>
              </a:defRPr>
            </a:lvl4pPr>
            <a:lvl5pPr lvl="4" algn="ctr" rtl="0">
              <a:spcBef>
                <a:spcPts val="0"/>
              </a:spcBef>
              <a:spcAft>
                <a:spcPts val="0"/>
              </a:spcAft>
              <a:buClr>
                <a:srgbClr val="434343"/>
              </a:buClr>
              <a:buSzPts val="1400"/>
              <a:buNone/>
              <a:defRPr sz="1400">
                <a:solidFill>
                  <a:srgbClr val="434343"/>
                </a:solidFill>
              </a:defRPr>
            </a:lvl5pPr>
            <a:lvl6pPr lvl="5" algn="ctr" rtl="0">
              <a:spcBef>
                <a:spcPts val="0"/>
              </a:spcBef>
              <a:spcAft>
                <a:spcPts val="0"/>
              </a:spcAft>
              <a:buClr>
                <a:srgbClr val="434343"/>
              </a:buClr>
              <a:buSzPts val="1400"/>
              <a:buNone/>
              <a:defRPr sz="1400">
                <a:solidFill>
                  <a:srgbClr val="434343"/>
                </a:solidFill>
              </a:defRPr>
            </a:lvl6pPr>
            <a:lvl7pPr lvl="6" algn="ctr" rtl="0">
              <a:spcBef>
                <a:spcPts val="0"/>
              </a:spcBef>
              <a:spcAft>
                <a:spcPts val="0"/>
              </a:spcAft>
              <a:buClr>
                <a:srgbClr val="434343"/>
              </a:buClr>
              <a:buSzPts val="1400"/>
              <a:buNone/>
              <a:defRPr sz="1400">
                <a:solidFill>
                  <a:srgbClr val="434343"/>
                </a:solidFill>
              </a:defRPr>
            </a:lvl7pPr>
            <a:lvl8pPr lvl="7" algn="ctr" rtl="0">
              <a:spcBef>
                <a:spcPts val="0"/>
              </a:spcBef>
              <a:spcAft>
                <a:spcPts val="0"/>
              </a:spcAft>
              <a:buClr>
                <a:srgbClr val="434343"/>
              </a:buClr>
              <a:buSzPts val="1400"/>
              <a:buNone/>
              <a:defRPr sz="1400">
                <a:solidFill>
                  <a:srgbClr val="434343"/>
                </a:solidFill>
              </a:defRPr>
            </a:lvl8pPr>
            <a:lvl9pPr lvl="8" algn="ctr" rtl="0">
              <a:spcBef>
                <a:spcPts val="0"/>
              </a:spcBef>
              <a:spcAft>
                <a:spcPts val="0"/>
              </a:spcAft>
              <a:buClr>
                <a:srgbClr val="434343"/>
              </a:buClr>
              <a:buSzPts val="1400"/>
              <a:buNone/>
              <a:defRPr sz="1400">
                <a:solidFill>
                  <a:srgbClr val="434343"/>
                </a:solidFill>
              </a:defRPr>
            </a:lvl9pPr>
          </a:lstStyle>
          <a:p>
            <a:endParaRPr/>
          </a:p>
        </p:txBody>
      </p:sp>
      <p:sp>
        <p:nvSpPr>
          <p:cNvPr id="84" name="Google Shape;84;p16"/>
          <p:cNvSpPr txBox="1">
            <a:spLocks noGrp="1"/>
          </p:cNvSpPr>
          <p:nvPr>
            <p:ph type="subTitle" idx="1"/>
          </p:nvPr>
        </p:nvSpPr>
        <p:spPr>
          <a:xfrm flipH="1">
            <a:off x="2266603" y="1627785"/>
            <a:ext cx="2114700" cy="875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85" name="Google Shape;85;p16"/>
          <p:cNvSpPr txBox="1">
            <a:spLocks noGrp="1"/>
          </p:cNvSpPr>
          <p:nvPr>
            <p:ph type="ctrTitle" idx="2"/>
          </p:nvPr>
        </p:nvSpPr>
        <p:spPr>
          <a:xfrm flipH="1">
            <a:off x="2543653" y="3575283"/>
            <a:ext cx="15606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400"/>
              <a:buNone/>
              <a:defRPr>
                <a:solidFill>
                  <a:schemeClr val="accent1"/>
                </a:solidFill>
              </a:defRPr>
            </a:lvl1pPr>
            <a:lvl2pPr lvl="1" algn="ctr" rtl="0">
              <a:spcBef>
                <a:spcPts val="0"/>
              </a:spcBef>
              <a:spcAft>
                <a:spcPts val="0"/>
              </a:spcAft>
              <a:buClr>
                <a:srgbClr val="434343"/>
              </a:buClr>
              <a:buSzPts val="1400"/>
              <a:buNone/>
              <a:defRPr sz="1400">
                <a:solidFill>
                  <a:srgbClr val="434343"/>
                </a:solidFill>
              </a:defRPr>
            </a:lvl2pPr>
            <a:lvl3pPr lvl="2" algn="ctr" rtl="0">
              <a:spcBef>
                <a:spcPts val="0"/>
              </a:spcBef>
              <a:spcAft>
                <a:spcPts val="0"/>
              </a:spcAft>
              <a:buClr>
                <a:srgbClr val="434343"/>
              </a:buClr>
              <a:buSzPts val="1400"/>
              <a:buNone/>
              <a:defRPr sz="1400">
                <a:solidFill>
                  <a:srgbClr val="434343"/>
                </a:solidFill>
              </a:defRPr>
            </a:lvl3pPr>
            <a:lvl4pPr lvl="3" algn="ctr" rtl="0">
              <a:spcBef>
                <a:spcPts val="0"/>
              </a:spcBef>
              <a:spcAft>
                <a:spcPts val="0"/>
              </a:spcAft>
              <a:buClr>
                <a:srgbClr val="434343"/>
              </a:buClr>
              <a:buSzPts val="1400"/>
              <a:buNone/>
              <a:defRPr sz="1400">
                <a:solidFill>
                  <a:srgbClr val="434343"/>
                </a:solidFill>
              </a:defRPr>
            </a:lvl4pPr>
            <a:lvl5pPr lvl="4" algn="ctr" rtl="0">
              <a:spcBef>
                <a:spcPts val="0"/>
              </a:spcBef>
              <a:spcAft>
                <a:spcPts val="0"/>
              </a:spcAft>
              <a:buClr>
                <a:srgbClr val="434343"/>
              </a:buClr>
              <a:buSzPts val="1400"/>
              <a:buNone/>
              <a:defRPr sz="1400">
                <a:solidFill>
                  <a:srgbClr val="434343"/>
                </a:solidFill>
              </a:defRPr>
            </a:lvl5pPr>
            <a:lvl6pPr lvl="5" algn="ctr" rtl="0">
              <a:spcBef>
                <a:spcPts val="0"/>
              </a:spcBef>
              <a:spcAft>
                <a:spcPts val="0"/>
              </a:spcAft>
              <a:buClr>
                <a:srgbClr val="434343"/>
              </a:buClr>
              <a:buSzPts val="1400"/>
              <a:buNone/>
              <a:defRPr sz="1400">
                <a:solidFill>
                  <a:srgbClr val="434343"/>
                </a:solidFill>
              </a:defRPr>
            </a:lvl6pPr>
            <a:lvl7pPr lvl="6" algn="ctr" rtl="0">
              <a:spcBef>
                <a:spcPts val="0"/>
              </a:spcBef>
              <a:spcAft>
                <a:spcPts val="0"/>
              </a:spcAft>
              <a:buClr>
                <a:srgbClr val="434343"/>
              </a:buClr>
              <a:buSzPts val="1400"/>
              <a:buNone/>
              <a:defRPr sz="1400">
                <a:solidFill>
                  <a:srgbClr val="434343"/>
                </a:solidFill>
              </a:defRPr>
            </a:lvl7pPr>
            <a:lvl8pPr lvl="7" algn="ctr" rtl="0">
              <a:spcBef>
                <a:spcPts val="0"/>
              </a:spcBef>
              <a:spcAft>
                <a:spcPts val="0"/>
              </a:spcAft>
              <a:buClr>
                <a:srgbClr val="434343"/>
              </a:buClr>
              <a:buSzPts val="1400"/>
              <a:buNone/>
              <a:defRPr sz="1400">
                <a:solidFill>
                  <a:srgbClr val="434343"/>
                </a:solidFill>
              </a:defRPr>
            </a:lvl8pPr>
            <a:lvl9pPr lvl="8" algn="ctr" rtl="0">
              <a:spcBef>
                <a:spcPts val="0"/>
              </a:spcBef>
              <a:spcAft>
                <a:spcPts val="0"/>
              </a:spcAft>
              <a:buClr>
                <a:srgbClr val="434343"/>
              </a:buClr>
              <a:buSzPts val="1400"/>
              <a:buNone/>
              <a:defRPr sz="1400">
                <a:solidFill>
                  <a:srgbClr val="434343"/>
                </a:solidFill>
              </a:defRPr>
            </a:lvl9pPr>
          </a:lstStyle>
          <a:p>
            <a:endParaRPr/>
          </a:p>
        </p:txBody>
      </p:sp>
      <p:sp>
        <p:nvSpPr>
          <p:cNvPr id="86" name="Google Shape;86;p16"/>
          <p:cNvSpPr txBox="1">
            <a:spLocks noGrp="1"/>
          </p:cNvSpPr>
          <p:nvPr>
            <p:ph type="subTitle" idx="3"/>
          </p:nvPr>
        </p:nvSpPr>
        <p:spPr>
          <a:xfrm flipH="1">
            <a:off x="2266608" y="3958300"/>
            <a:ext cx="2114700" cy="875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87" name="Google Shape;87;p16"/>
          <p:cNvSpPr txBox="1">
            <a:spLocks noGrp="1"/>
          </p:cNvSpPr>
          <p:nvPr>
            <p:ph type="ctrTitle" idx="4"/>
          </p:nvPr>
        </p:nvSpPr>
        <p:spPr>
          <a:xfrm flipH="1">
            <a:off x="2543653" y="2410347"/>
            <a:ext cx="15606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400"/>
              <a:buNone/>
              <a:defRPr>
                <a:solidFill>
                  <a:schemeClr val="accent1"/>
                </a:solidFill>
              </a:defRPr>
            </a:lvl1pPr>
            <a:lvl2pPr lvl="1" algn="ctr" rtl="0">
              <a:spcBef>
                <a:spcPts val="0"/>
              </a:spcBef>
              <a:spcAft>
                <a:spcPts val="0"/>
              </a:spcAft>
              <a:buClr>
                <a:srgbClr val="434343"/>
              </a:buClr>
              <a:buSzPts val="1400"/>
              <a:buNone/>
              <a:defRPr sz="1400">
                <a:solidFill>
                  <a:srgbClr val="434343"/>
                </a:solidFill>
              </a:defRPr>
            </a:lvl2pPr>
            <a:lvl3pPr lvl="2" algn="ctr" rtl="0">
              <a:spcBef>
                <a:spcPts val="0"/>
              </a:spcBef>
              <a:spcAft>
                <a:spcPts val="0"/>
              </a:spcAft>
              <a:buClr>
                <a:srgbClr val="434343"/>
              </a:buClr>
              <a:buSzPts val="1400"/>
              <a:buNone/>
              <a:defRPr sz="1400">
                <a:solidFill>
                  <a:srgbClr val="434343"/>
                </a:solidFill>
              </a:defRPr>
            </a:lvl3pPr>
            <a:lvl4pPr lvl="3" algn="ctr" rtl="0">
              <a:spcBef>
                <a:spcPts val="0"/>
              </a:spcBef>
              <a:spcAft>
                <a:spcPts val="0"/>
              </a:spcAft>
              <a:buClr>
                <a:srgbClr val="434343"/>
              </a:buClr>
              <a:buSzPts val="1400"/>
              <a:buNone/>
              <a:defRPr sz="1400">
                <a:solidFill>
                  <a:srgbClr val="434343"/>
                </a:solidFill>
              </a:defRPr>
            </a:lvl4pPr>
            <a:lvl5pPr lvl="4" algn="ctr" rtl="0">
              <a:spcBef>
                <a:spcPts val="0"/>
              </a:spcBef>
              <a:spcAft>
                <a:spcPts val="0"/>
              </a:spcAft>
              <a:buClr>
                <a:srgbClr val="434343"/>
              </a:buClr>
              <a:buSzPts val="1400"/>
              <a:buNone/>
              <a:defRPr sz="1400">
                <a:solidFill>
                  <a:srgbClr val="434343"/>
                </a:solidFill>
              </a:defRPr>
            </a:lvl5pPr>
            <a:lvl6pPr lvl="5" algn="ctr" rtl="0">
              <a:spcBef>
                <a:spcPts val="0"/>
              </a:spcBef>
              <a:spcAft>
                <a:spcPts val="0"/>
              </a:spcAft>
              <a:buClr>
                <a:srgbClr val="434343"/>
              </a:buClr>
              <a:buSzPts val="1400"/>
              <a:buNone/>
              <a:defRPr sz="1400">
                <a:solidFill>
                  <a:srgbClr val="434343"/>
                </a:solidFill>
              </a:defRPr>
            </a:lvl6pPr>
            <a:lvl7pPr lvl="6" algn="ctr" rtl="0">
              <a:spcBef>
                <a:spcPts val="0"/>
              </a:spcBef>
              <a:spcAft>
                <a:spcPts val="0"/>
              </a:spcAft>
              <a:buClr>
                <a:srgbClr val="434343"/>
              </a:buClr>
              <a:buSzPts val="1400"/>
              <a:buNone/>
              <a:defRPr sz="1400">
                <a:solidFill>
                  <a:srgbClr val="434343"/>
                </a:solidFill>
              </a:defRPr>
            </a:lvl7pPr>
            <a:lvl8pPr lvl="7" algn="ctr" rtl="0">
              <a:spcBef>
                <a:spcPts val="0"/>
              </a:spcBef>
              <a:spcAft>
                <a:spcPts val="0"/>
              </a:spcAft>
              <a:buClr>
                <a:srgbClr val="434343"/>
              </a:buClr>
              <a:buSzPts val="1400"/>
              <a:buNone/>
              <a:defRPr sz="1400">
                <a:solidFill>
                  <a:srgbClr val="434343"/>
                </a:solidFill>
              </a:defRPr>
            </a:lvl8pPr>
            <a:lvl9pPr lvl="8" algn="ctr" rtl="0">
              <a:spcBef>
                <a:spcPts val="0"/>
              </a:spcBef>
              <a:spcAft>
                <a:spcPts val="0"/>
              </a:spcAft>
              <a:buClr>
                <a:srgbClr val="434343"/>
              </a:buClr>
              <a:buSzPts val="1400"/>
              <a:buNone/>
              <a:defRPr sz="1400">
                <a:solidFill>
                  <a:srgbClr val="434343"/>
                </a:solidFill>
              </a:defRPr>
            </a:lvl9pPr>
          </a:lstStyle>
          <a:p>
            <a:endParaRPr/>
          </a:p>
        </p:txBody>
      </p:sp>
      <p:sp>
        <p:nvSpPr>
          <p:cNvPr id="88" name="Google Shape;88;p16"/>
          <p:cNvSpPr txBox="1">
            <a:spLocks noGrp="1"/>
          </p:cNvSpPr>
          <p:nvPr>
            <p:ph type="subTitle" idx="5"/>
          </p:nvPr>
        </p:nvSpPr>
        <p:spPr>
          <a:xfrm flipH="1">
            <a:off x="2266608" y="2792175"/>
            <a:ext cx="2114700" cy="875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89" name="Google Shape;89;p16"/>
          <p:cNvSpPr txBox="1">
            <a:spLocks noGrp="1"/>
          </p:cNvSpPr>
          <p:nvPr>
            <p:ph type="ctrTitle" idx="6"/>
          </p:nvPr>
        </p:nvSpPr>
        <p:spPr>
          <a:xfrm flipH="1">
            <a:off x="5039747" y="2410346"/>
            <a:ext cx="15606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400"/>
              <a:buNone/>
              <a:defRPr>
                <a:solidFill>
                  <a:schemeClr val="accent1"/>
                </a:solidFill>
              </a:defRPr>
            </a:lvl1pPr>
            <a:lvl2pPr lvl="1" algn="ctr" rtl="0">
              <a:spcBef>
                <a:spcPts val="0"/>
              </a:spcBef>
              <a:spcAft>
                <a:spcPts val="0"/>
              </a:spcAft>
              <a:buClr>
                <a:srgbClr val="434343"/>
              </a:buClr>
              <a:buSzPts val="1400"/>
              <a:buNone/>
              <a:defRPr sz="1400">
                <a:solidFill>
                  <a:srgbClr val="434343"/>
                </a:solidFill>
              </a:defRPr>
            </a:lvl2pPr>
            <a:lvl3pPr lvl="2" algn="ctr" rtl="0">
              <a:spcBef>
                <a:spcPts val="0"/>
              </a:spcBef>
              <a:spcAft>
                <a:spcPts val="0"/>
              </a:spcAft>
              <a:buClr>
                <a:srgbClr val="434343"/>
              </a:buClr>
              <a:buSzPts val="1400"/>
              <a:buNone/>
              <a:defRPr sz="1400">
                <a:solidFill>
                  <a:srgbClr val="434343"/>
                </a:solidFill>
              </a:defRPr>
            </a:lvl3pPr>
            <a:lvl4pPr lvl="3" algn="ctr" rtl="0">
              <a:spcBef>
                <a:spcPts val="0"/>
              </a:spcBef>
              <a:spcAft>
                <a:spcPts val="0"/>
              </a:spcAft>
              <a:buClr>
                <a:srgbClr val="434343"/>
              </a:buClr>
              <a:buSzPts val="1400"/>
              <a:buNone/>
              <a:defRPr sz="1400">
                <a:solidFill>
                  <a:srgbClr val="434343"/>
                </a:solidFill>
              </a:defRPr>
            </a:lvl4pPr>
            <a:lvl5pPr lvl="4" algn="ctr" rtl="0">
              <a:spcBef>
                <a:spcPts val="0"/>
              </a:spcBef>
              <a:spcAft>
                <a:spcPts val="0"/>
              </a:spcAft>
              <a:buClr>
                <a:srgbClr val="434343"/>
              </a:buClr>
              <a:buSzPts val="1400"/>
              <a:buNone/>
              <a:defRPr sz="1400">
                <a:solidFill>
                  <a:srgbClr val="434343"/>
                </a:solidFill>
              </a:defRPr>
            </a:lvl5pPr>
            <a:lvl6pPr lvl="5" algn="ctr" rtl="0">
              <a:spcBef>
                <a:spcPts val="0"/>
              </a:spcBef>
              <a:spcAft>
                <a:spcPts val="0"/>
              </a:spcAft>
              <a:buClr>
                <a:srgbClr val="434343"/>
              </a:buClr>
              <a:buSzPts val="1400"/>
              <a:buNone/>
              <a:defRPr sz="1400">
                <a:solidFill>
                  <a:srgbClr val="434343"/>
                </a:solidFill>
              </a:defRPr>
            </a:lvl6pPr>
            <a:lvl7pPr lvl="6" algn="ctr" rtl="0">
              <a:spcBef>
                <a:spcPts val="0"/>
              </a:spcBef>
              <a:spcAft>
                <a:spcPts val="0"/>
              </a:spcAft>
              <a:buClr>
                <a:srgbClr val="434343"/>
              </a:buClr>
              <a:buSzPts val="1400"/>
              <a:buNone/>
              <a:defRPr sz="1400">
                <a:solidFill>
                  <a:srgbClr val="434343"/>
                </a:solidFill>
              </a:defRPr>
            </a:lvl7pPr>
            <a:lvl8pPr lvl="7" algn="ctr" rtl="0">
              <a:spcBef>
                <a:spcPts val="0"/>
              </a:spcBef>
              <a:spcAft>
                <a:spcPts val="0"/>
              </a:spcAft>
              <a:buClr>
                <a:srgbClr val="434343"/>
              </a:buClr>
              <a:buSzPts val="1400"/>
              <a:buNone/>
              <a:defRPr sz="1400">
                <a:solidFill>
                  <a:srgbClr val="434343"/>
                </a:solidFill>
              </a:defRPr>
            </a:lvl8pPr>
            <a:lvl9pPr lvl="8" algn="ctr" rtl="0">
              <a:spcBef>
                <a:spcPts val="0"/>
              </a:spcBef>
              <a:spcAft>
                <a:spcPts val="0"/>
              </a:spcAft>
              <a:buClr>
                <a:srgbClr val="434343"/>
              </a:buClr>
              <a:buSzPts val="1400"/>
              <a:buNone/>
              <a:defRPr sz="1400">
                <a:solidFill>
                  <a:srgbClr val="434343"/>
                </a:solidFill>
              </a:defRPr>
            </a:lvl9pPr>
          </a:lstStyle>
          <a:p>
            <a:endParaRPr/>
          </a:p>
        </p:txBody>
      </p:sp>
      <p:sp>
        <p:nvSpPr>
          <p:cNvPr id="90" name="Google Shape;90;p16"/>
          <p:cNvSpPr txBox="1">
            <a:spLocks noGrp="1"/>
          </p:cNvSpPr>
          <p:nvPr>
            <p:ph type="subTitle" idx="7"/>
          </p:nvPr>
        </p:nvSpPr>
        <p:spPr>
          <a:xfrm flipH="1">
            <a:off x="4762697" y="2793356"/>
            <a:ext cx="2114700" cy="875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91" name="Google Shape;91;p16"/>
          <p:cNvSpPr txBox="1">
            <a:spLocks noGrp="1"/>
          </p:cNvSpPr>
          <p:nvPr>
            <p:ph type="ctrTitle" idx="8"/>
          </p:nvPr>
        </p:nvSpPr>
        <p:spPr>
          <a:xfrm flipH="1">
            <a:off x="5039747" y="3575283"/>
            <a:ext cx="15606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400"/>
              <a:buNone/>
              <a:defRPr>
                <a:solidFill>
                  <a:schemeClr val="accent1"/>
                </a:solidFill>
              </a:defRPr>
            </a:lvl1pPr>
            <a:lvl2pPr lvl="1" algn="ctr" rtl="0">
              <a:spcBef>
                <a:spcPts val="0"/>
              </a:spcBef>
              <a:spcAft>
                <a:spcPts val="0"/>
              </a:spcAft>
              <a:buClr>
                <a:srgbClr val="434343"/>
              </a:buClr>
              <a:buSzPts val="1400"/>
              <a:buNone/>
              <a:defRPr sz="1400">
                <a:solidFill>
                  <a:srgbClr val="434343"/>
                </a:solidFill>
              </a:defRPr>
            </a:lvl2pPr>
            <a:lvl3pPr lvl="2" algn="ctr" rtl="0">
              <a:spcBef>
                <a:spcPts val="0"/>
              </a:spcBef>
              <a:spcAft>
                <a:spcPts val="0"/>
              </a:spcAft>
              <a:buClr>
                <a:srgbClr val="434343"/>
              </a:buClr>
              <a:buSzPts val="1400"/>
              <a:buNone/>
              <a:defRPr sz="1400">
                <a:solidFill>
                  <a:srgbClr val="434343"/>
                </a:solidFill>
              </a:defRPr>
            </a:lvl3pPr>
            <a:lvl4pPr lvl="3" algn="ctr" rtl="0">
              <a:spcBef>
                <a:spcPts val="0"/>
              </a:spcBef>
              <a:spcAft>
                <a:spcPts val="0"/>
              </a:spcAft>
              <a:buClr>
                <a:srgbClr val="434343"/>
              </a:buClr>
              <a:buSzPts val="1400"/>
              <a:buNone/>
              <a:defRPr sz="1400">
                <a:solidFill>
                  <a:srgbClr val="434343"/>
                </a:solidFill>
              </a:defRPr>
            </a:lvl4pPr>
            <a:lvl5pPr lvl="4" algn="ctr" rtl="0">
              <a:spcBef>
                <a:spcPts val="0"/>
              </a:spcBef>
              <a:spcAft>
                <a:spcPts val="0"/>
              </a:spcAft>
              <a:buClr>
                <a:srgbClr val="434343"/>
              </a:buClr>
              <a:buSzPts val="1400"/>
              <a:buNone/>
              <a:defRPr sz="1400">
                <a:solidFill>
                  <a:srgbClr val="434343"/>
                </a:solidFill>
              </a:defRPr>
            </a:lvl5pPr>
            <a:lvl6pPr lvl="5" algn="ctr" rtl="0">
              <a:spcBef>
                <a:spcPts val="0"/>
              </a:spcBef>
              <a:spcAft>
                <a:spcPts val="0"/>
              </a:spcAft>
              <a:buClr>
                <a:srgbClr val="434343"/>
              </a:buClr>
              <a:buSzPts val="1400"/>
              <a:buNone/>
              <a:defRPr sz="1400">
                <a:solidFill>
                  <a:srgbClr val="434343"/>
                </a:solidFill>
              </a:defRPr>
            </a:lvl6pPr>
            <a:lvl7pPr lvl="6" algn="ctr" rtl="0">
              <a:spcBef>
                <a:spcPts val="0"/>
              </a:spcBef>
              <a:spcAft>
                <a:spcPts val="0"/>
              </a:spcAft>
              <a:buClr>
                <a:srgbClr val="434343"/>
              </a:buClr>
              <a:buSzPts val="1400"/>
              <a:buNone/>
              <a:defRPr sz="1400">
                <a:solidFill>
                  <a:srgbClr val="434343"/>
                </a:solidFill>
              </a:defRPr>
            </a:lvl7pPr>
            <a:lvl8pPr lvl="7" algn="ctr" rtl="0">
              <a:spcBef>
                <a:spcPts val="0"/>
              </a:spcBef>
              <a:spcAft>
                <a:spcPts val="0"/>
              </a:spcAft>
              <a:buClr>
                <a:srgbClr val="434343"/>
              </a:buClr>
              <a:buSzPts val="1400"/>
              <a:buNone/>
              <a:defRPr sz="1400">
                <a:solidFill>
                  <a:srgbClr val="434343"/>
                </a:solidFill>
              </a:defRPr>
            </a:lvl8pPr>
            <a:lvl9pPr lvl="8" algn="ctr" rtl="0">
              <a:spcBef>
                <a:spcPts val="0"/>
              </a:spcBef>
              <a:spcAft>
                <a:spcPts val="0"/>
              </a:spcAft>
              <a:buClr>
                <a:srgbClr val="434343"/>
              </a:buClr>
              <a:buSzPts val="1400"/>
              <a:buNone/>
              <a:defRPr sz="1400">
                <a:solidFill>
                  <a:srgbClr val="434343"/>
                </a:solidFill>
              </a:defRPr>
            </a:lvl9pPr>
          </a:lstStyle>
          <a:p>
            <a:endParaRPr/>
          </a:p>
        </p:txBody>
      </p:sp>
      <p:sp>
        <p:nvSpPr>
          <p:cNvPr id="92" name="Google Shape;92;p16"/>
          <p:cNvSpPr txBox="1">
            <a:spLocks noGrp="1"/>
          </p:cNvSpPr>
          <p:nvPr>
            <p:ph type="subTitle" idx="9"/>
          </p:nvPr>
        </p:nvSpPr>
        <p:spPr>
          <a:xfrm flipH="1">
            <a:off x="4762697" y="3958293"/>
            <a:ext cx="2114700" cy="875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93" name="Google Shape;93;p16"/>
          <p:cNvSpPr txBox="1">
            <a:spLocks noGrp="1"/>
          </p:cNvSpPr>
          <p:nvPr>
            <p:ph type="ctrTitle" idx="13"/>
          </p:nvPr>
        </p:nvSpPr>
        <p:spPr>
          <a:xfrm flipH="1">
            <a:off x="5039747" y="1245955"/>
            <a:ext cx="15606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400"/>
              <a:buNone/>
              <a:defRPr>
                <a:solidFill>
                  <a:schemeClr val="accent1"/>
                </a:solidFill>
              </a:defRPr>
            </a:lvl1pPr>
            <a:lvl2pPr lvl="1" algn="ctr" rtl="0">
              <a:spcBef>
                <a:spcPts val="0"/>
              </a:spcBef>
              <a:spcAft>
                <a:spcPts val="0"/>
              </a:spcAft>
              <a:buClr>
                <a:srgbClr val="434343"/>
              </a:buClr>
              <a:buSzPts val="1400"/>
              <a:buNone/>
              <a:defRPr sz="1400">
                <a:solidFill>
                  <a:srgbClr val="434343"/>
                </a:solidFill>
              </a:defRPr>
            </a:lvl2pPr>
            <a:lvl3pPr lvl="2" algn="ctr" rtl="0">
              <a:spcBef>
                <a:spcPts val="0"/>
              </a:spcBef>
              <a:spcAft>
                <a:spcPts val="0"/>
              </a:spcAft>
              <a:buClr>
                <a:srgbClr val="434343"/>
              </a:buClr>
              <a:buSzPts val="1400"/>
              <a:buNone/>
              <a:defRPr sz="1400">
                <a:solidFill>
                  <a:srgbClr val="434343"/>
                </a:solidFill>
              </a:defRPr>
            </a:lvl3pPr>
            <a:lvl4pPr lvl="3" algn="ctr" rtl="0">
              <a:spcBef>
                <a:spcPts val="0"/>
              </a:spcBef>
              <a:spcAft>
                <a:spcPts val="0"/>
              </a:spcAft>
              <a:buClr>
                <a:srgbClr val="434343"/>
              </a:buClr>
              <a:buSzPts val="1400"/>
              <a:buNone/>
              <a:defRPr sz="1400">
                <a:solidFill>
                  <a:srgbClr val="434343"/>
                </a:solidFill>
              </a:defRPr>
            </a:lvl4pPr>
            <a:lvl5pPr lvl="4" algn="ctr" rtl="0">
              <a:spcBef>
                <a:spcPts val="0"/>
              </a:spcBef>
              <a:spcAft>
                <a:spcPts val="0"/>
              </a:spcAft>
              <a:buClr>
                <a:srgbClr val="434343"/>
              </a:buClr>
              <a:buSzPts val="1400"/>
              <a:buNone/>
              <a:defRPr sz="1400">
                <a:solidFill>
                  <a:srgbClr val="434343"/>
                </a:solidFill>
              </a:defRPr>
            </a:lvl5pPr>
            <a:lvl6pPr lvl="5" algn="ctr" rtl="0">
              <a:spcBef>
                <a:spcPts val="0"/>
              </a:spcBef>
              <a:spcAft>
                <a:spcPts val="0"/>
              </a:spcAft>
              <a:buClr>
                <a:srgbClr val="434343"/>
              </a:buClr>
              <a:buSzPts val="1400"/>
              <a:buNone/>
              <a:defRPr sz="1400">
                <a:solidFill>
                  <a:srgbClr val="434343"/>
                </a:solidFill>
              </a:defRPr>
            </a:lvl6pPr>
            <a:lvl7pPr lvl="6" algn="ctr" rtl="0">
              <a:spcBef>
                <a:spcPts val="0"/>
              </a:spcBef>
              <a:spcAft>
                <a:spcPts val="0"/>
              </a:spcAft>
              <a:buClr>
                <a:srgbClr val="434343"/>
              </a:buClr>
              <a:buSzPts val="1400"/>
              <a:buNone/>
              <a:defRPr sz="1400">
                <a:solidFill>
                  <a:srgbClr val="434343"/>
                </a:solidFill>
              </a:defRPr>
            </a:lvl7pPr>
            <a:lvl8pPr lvl="7" algn="ctr" rtl="0">
              <a:spcBef>
                <a:spcPts val="0"/>
              </a:spcBef>
              <a:spcAft>
                <a:spcPts val="0"/>
              </a:spcAft>
              <a:buClr>
                <a:srgbClr val="434343"/>
              </a:buClr>
              <a:buSzPts val="1400"/>
              <a:buNone/>
              <a:defRPr sz="1400">
                <a:solidFill>
                  <a:srgbClr val="434343"/>
                </a:solidFill>
              </a:defRPr>
            </a:lvl8pPr>
            <a:lvl9pPr lvl="8" algn="ctr" rtl="0">
              <a:spcBef>
                <a:spcPts val="0"/>
              </a:spcBef>
              <a:spcAft>
                <a:spcPts val="0"/>
              </a:spcAft>
              <a:buClr>
                <a:srgbClr val="434343"/>
              </a:buClr>
              <a:buSzPts val="1400"/>
              <a:buNone/>
              <a:defRPr sz="1400">
                <a:solidFill>
                  <a:srgbClr val="434343"/>
                </a:solidFill>
              </a:defRPr>
            </a:lvl9pPr>
          </a:lstStyle>
          <a:p>
            <a:endParaRPr/>
          </a:p>
        </p:txBody>
      </p:sp>
      <p:sp>
        <p:nvSpPr>
          <p:cNvPr id="94" name="Google Shape;94;p16"/>
          <p:cNvSpPr txBox="1">
            <a:spLocks noGrp="1"/>
          </p:cNvSpPr>
          <p:nvPr>
            <p:ph type="subTitle" idx="14"/>
          </p:nvPr>
        </p:nvSpPr>
        <p:spPr>
          <a:xfrm flipH="1">
            <a:off x="4762697" y="1627785"/>
            <a:ext cx="2114700" cy="875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95" name="Google Shape;95;p16"/>
          <p:cNvSpPr txBox="1">
            <a:spLocks noGrp="1"/>
          </p:cNvSpPr>
          <p:nvPr>
            <p:ph type="title" idx="15"/>
          </p:nvPr>
        </p:nvSpPr>
        <p:spPr>
          <a:xfrm>
            <a:off x="2421000" y="283608"/>
            <a:ext cx="4302000" cy="6300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3600"/>
            </a:lvl1pPr>
            <a:lvl2pPr lvl="1" algn="ctr" rtl="0">
              <a:spcBef>
                <a:spcPts val="0"/>
              </a:spcBef>
              <a:spcAft>
                <a:spcPts val="0"/>
              </a:spcAft>
              <a:buNone/>
              <a:defRPr sz="3600">
                <a:solidFill>
                  <a:schemeClr val="accent2"/>
                </a:solidFill>
              </a:defRPr>
            </a:lvl2pPr>
            <a:lvl3pPr lvl="2" algn="ctr" rtl="0">
              <a:spcBef>
                <a:spcPts val="0"/>
              </a:spcBef>
              <a:spcAft>
                <a:spcPts val="0"/>
              </a:spcAft>
              <a:buNone/>
              <a:defRPr sz="3600">
                <a:solidFill>
                  <a:schemeClr val="accent2"/>
                </a:solidFill>
              </a:defRPr>
            </a:lvl3pPr>
            <a:lvl4pPr lvl="3" algn="ctr" rtl="0">
              <a:spcBef>
                <a:spcPts val="0"/>
              </a:spcBef>
              <a:spcAft>
                <a:spcPts val="0"/>
              </a:spcAft>
              <a:buNone/>
              <a:defRPr sz="3600">
                <a:solidFill>
                  <a:schemeClr val="accent2"/>
                </a:solidFill>
              </a:defRPr>
            </a:lvl4pPr>
            <a:lvl5pPr lvl="4" algn="ctr" rtl="0">
              <a:spcBef>
                <a:spcPts val="0"/>
              </a:spcBef>
              <a:spcAft>
                <a:spcPts val="0"/>
              </a:spcAft>
              <a:buNone/>
              <a:defRPr sz="3600">
                <a:solidFill>
                  <a:schemeClr val="accent2"/>
                </a:solidFill>
              </a:defRPr>
            </a:lvl5pPr>
            <a:lvl6pPr lvl="5" algn="ctr" rtl="0">
              <a:spcBef>
                <a:spcPts val="0"/>
              </a:spcBef>
              <a:spcAft>
                <a:spcPts val="0"/>
              </a:spcAft>
              <a:buNone/>
              <a:defRPr sz="3600">
                <a:solidFill>
                  <a:schemeClr val="accent2"/>
                </a:solidFill>
              </a:defRPr>
            </a:lvl6pPr>
            <a:lvl7pPr lvl="6" algn="ctr" rtl="0">
              <a:spcBef>
                <a:spcPts val="0"/>
              </a:spcBef>
              <a:spcAft>
                <a:spcPts val="0"/>
              </a:spcAft>
              <a:buNone/>
              <a:defRPr sz="3600">
                <a:solidFill>
                  <a:schemeClr val="accent2"/>
                </a:solidFill>
              </a:defRPr>
            </a:lvl7pPr>
            <a:lvl8pPr lvl="7" algn="ctr" rtl="0">
              <a:spcBef>
                <a:spcPts val="0"/>
              </a:spcBef>
              <a:spcAft>
                <a:spcPts val="0"/>
              </a:spcAft>
              <a:buNone/>
              <a:defRPr sz="3600">
                <a:solidFill>
                  <a:schemeClr val="accent2"/>
                </a:solidFill>
              </a:defRPr>
            </a:lvl8pPr>
            <a:lvl9pPr lvl="8" algn="ctr" rtl="0">
              <a:spcBef>
                <a:spcPts val="0"/>
              </a:spcBef>
              <a:spcAft>
                <a:spcPts val="0"/>
              </a:spcAft>
              <a:buNone/>
              <a:defRPr sz="3600">
                <a:solidFill>
                  <a:schemeClr val="accent2"/>
                </a:solidFill>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no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400"/>
              <a:buFont typeface="Teko Light"/>
              <a:buNone/>
              <a:defRPr sz="2400">
                <a:solidFill>
                  <a:schemeClr val="dk1"/>
                </a:solidFill>
                <a:latin typeface="Teko Light"/>
                <a:ea typeface="Teko Light"/>
                <a:cs typeface="Teko Light"/>
                <a:sym typeface="Teko Light"/>
              </a:defRPr>
            </a:lvl1pPr>
            <a:lvl2pPr lvl="1">
              <a:spcBef>
                <a:spcPts val="0"/>
              </a:spcBef>
              <a:spcAft>
                <a:spcPts val="0"/>
              </a:spcAft>
              <a:buClr>
                <a:schemeClr val="dk1"/>
              </a:buClr>
              <a:buSzPts val="2400"/>
              <a:buFont typeface="Teko Light"/>
              <a:buNone/>
              <a:defRPr sz="2400">
                <a:solidFill>
                  <a:schemeClr val="dk1"/>
                </a:solidFill>
                <a:latin typeface="Teko Light"/>
                <a:ea typeface="Teko Light"/>
                <a:cs typeface="Teko Light"/>
                <a:sym typeface="Teko Light"/>
              </a:defRPr>
            </a:lvl2pPr>
            <a:lvl3pPr lvl="2">
              <a:spcBef>
                <a:spcPts val="0"/>
              </a:spcBef>
              <a:spcAft>
                <a:spcPts val="0"/>
              </a:spcAft>
              <a:buClr>
                <a:schemeClr val="dk1"/>
              </a:buClr>
              <a:buSzPts val="2400"/>
              <a:buFont typeface="Teko Light"/>
              <a:buNone/>
              <a:defRPr sz="2400">
                <a:solidFill>
                  <a:schemeClr val="dk1"/>
                </a:solidFill>
                <a:latin typeface="Teko Light"/>
                <a:ea typeface="Teko Light"/>
                <a:cs typeface="Teko Light"/>
                <a:sym typeface="Teko Light"/>
              </a:defRPr>
            </a:lvl3pPr>
            <a:lvl4pPr lvl="3">
              <a:spcBef>
                <a:spcPts val="0"/>
              </a:spcBef>
              <a:spcAft>
                <a:spcPts val="0"/>
              </a:spcAft>
              <a:buClr>
                <a:schemeClr val="dk1"/>
              </a:buClr>
              <a:buSzPts val="2400"/>
              <a:buFont typeface="Teko Light"/>
              <a:buNone/>
              <a:defRPr sz="2400">
                <a:solidFill>
                  <a:schemeClr val="dk1"/>
                </a:solidFill>
                <a:latin typeface="Teko Light"/>
                <a:ea typeface="Teko Light"/>
                <a:cs typeface="Teko Light"/>
                <a:sym typeface="Teko Light"/>
              </a:defRPr>
            </a:lvl4pPr>
            <a:lvl5pPr lvl="4">
              <a:spcBef>
                <a:spcPts val="0"/>
              </a:spcBef>
              <a:spcAft>
                <a:spcPts val="0"/>
              </a:spcAft>
              <a:buClr>
                <a:schemeClr val="dk1"/>
              </a:buClr>
              <a:buSzPts val="2400"/>
              <a:buFont typeface="Teko Light"/>
              <a:buNone/>
              <a:defRPr sz="2400">
                <a:solidFill>
                  <a:schemeClr val="dk1"/>
                </a:solidFill>
                <a:latin typeface="Teko Light"/>
                <a:ea typeface="Teko Light"/>
                <a:cs typeface="Teko Light"/>
                <a:sym typeface="Teko Light"/>
              </a:defRPr>
            </a:lvl5pPr>
            <a:lvl6pPr lvl="5">
              <a:spcBef>
                <a:spcPts val="0"/>
              </a:spcBef>
              <a:spcAft>
                <a:spcPts val="0"/>
              </a:spcAft>
              <a:buClr>
                <a:schemeClr val="dk1"/>
              </a:buClr>
              <a:buSzPts val="2400"/>
              <a:buFont typeface="Teko Light"/>
              <a:buNone/>
              <a:defRPr sz="2400">
                <a:solidFill>
                  <a:schemeClr val="dk1"/>
                </a:solidFill>
                <a:latin typeface="Teko Light"/>
                <a:ea typeface="Teko Light"/>
                <a:cs typeface="Teko Light"/>
                <a:sym typeface="Teko Light"/>
              </a:defRPr>
            </a:lvl6pPr>
            <a:lvl7pPr lvl="6">
              <a:spcBef>
                <a:spcPts val="0"/>
              </a:spcBef>
              <a:spcAft>
                <a:spcPts val="0"/>
              </a:spcAft>
              <a:buClr>
                <a:schemeClr val="dk1"/>
              </a:buClr>
              <a:buSzPts val="2400"/>
              <a:buFont typeface="Teko Light"/>
              <a:buNone/>
              <a:defRPr sz="2400">
                <a:solidFill>
                  <a:schemeClr val="dk1"/>
                </a:solidFill>
                <a:latin typeface="Teko Light"/>
                <a:ea typeface="Teko Light"/>
                <a:cs typeface="Teko Light"/>
                <a:sym typeface="Teko Light"/>
              </a:defRPr>
            </a:lvl7pPr>
            <a:lvl8pPr lvl="7">
              <a:spcBef>
                <a:spcPts val="0"/>
              </a:spcBef>
              <a:spcAft>
                <a:spcPts val="0"/>
              </a:spcAft>
              <a:buClr>
                <a:schemeClr val="dk1"/>
              </a:buClr>
              <a:buSzPts val="2400"/>
              <a:buFont typeface="Teko Light"/>
              <a:buNone/>
              <a:defRPr sz="2400">
                <a:solidFill>
                  <a:schemeClr val="dk1"/>
                </a:solidFill>
                <a:latin typeface="Teko Light"/>
                <a:ea typeface="Teko Light"/>
                <a:cs typeface="Teko Light"/>
                <a:sym typeface="Teko Light"/>
              </a:defRPr>
            </a:lvl8pPr>
            <a:lvl9pPr lvl="8">
              <a:spcBef>
                <a:spcPts val="0"/>
              </a:spcBef>
              <a:spcAft>
                <a:spcPts val="0"/>
              </a:spcAft>
              <a:buClr>
                <a:schemeClr val="dk1"/>
              </a:buClr>
              <a:buSzPts val="2400"/>
              <a:buFont typeface="Teko Light"/>
              <a:buNone/>
              <a:defRPr sz="2400">
                <a:solidFill>
                  <a:schemeClr val="dk1"/>
                </a:solidFill>
                <a:latin typeface="Teko Light"/>
                <a:ea typeface="Teko Light"/>
                <a:cs typeface="Teko Light"/>
                <a:sym typeface="Teko Light"/>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1"/>
              </a:buClr>
              <a:buSzPts val="1800"/>
              <a:buFont typeface="Hind Vadodara Light"/>
              <a:buChar char="●"/>
              <a:defRPr sz="1800">
                <a:solidFill>
                  <a:schemeClr val="dk1"/>
                </a:solidFill>
                <a:latin typeface="Hind Vadodara Light"/>
                <a:ea typeface="Hind Vadodara Light"/>
                <a:cs typeface="Hind Vadodara Light"/>
                <a:sym typeface="Hind Vadodara Light"/>
              </a:defRPr>
            </a:lvl1pPr>
            <a:lvl2pPr marL="914400" lvl="1" indent="-317500">
              <a:lnSpc>
                <a:spcPct val="115000"/>
              </a:lnSpc>
              <a:spcBef>
                <a:spcPts val="1600"/>
              </a:spcBef>
              <a:spcAft>
                <a:spcPts val="0"/>
              </a:spcAft>
              <a:buClr>
                <a:schemeClr val="dk1"/>
              </a:buClr>
              <a:buSzPts val="1400"/>
              <a:buFont typeface="Hind Vadodara Light"/>
              <a:buChar char="○"/>
              <a:defRPr>
                <a:solidFill>
                  <a:schemeClr val="dk1"/>
                </a:solidFill>
                <a:latin typeface="Hind Vadodara Light"/>
                <a:ea typeface="Hind Vadodara Light"/>
                <a:cs typeface="Hind Vadodara Light"/>
                <a:sym typeface="Hind Vadodara Light"/>
              </a:defRPr>
            </a:lvl2pPr>
            <a:lvl3pPr marL="1371600" lvl="2" indent="-304800">
              <a:lnSpc>
                <a:spcPct val="115000"/>
              </a:lnSpc>
              <a:spcBef>
                <a:spcPts val="1600"/>
              </a:spcBef>
              <a:spcAft>
                <a:spcPts val="0"/>
              </a:spcAft>
              <a:buClr>
                <a:schemeClr val="dk1"/>
              </a:buClr>
              <a:buSzPts val="1200"/>
              <a:buFont typeface="Hind Vadodara Light"/>
              <a:buChar char="■"/>
              <a:defRPr sz="1200">
                <a:solidFill>
                  <a:schemeClr val="dk1"/>
                </a:solidFill>
                <a:latin typeface="Hind Vadodara Light"/>
                <a:ea typeface="Hind Vadodara Light"/>
                <a:cs typeface="Hind Vadodara Light"/>
                <a:sym typeface="Hind Vadodara Light"/>
              </a:defRPr>
            </a:lvl3pPr>
            <a:lvl4pPr marL="1828800" lvl="3" indent="-304800">
              <a:lnSpc>
                <a:spcPct val="115000"/>
              </a:lnSpc>
              <a:spcBef>
                <a:spcPts val="1600"/>
              </a:spcBef>
              <a:spcAft>
                <a:spcPts val="0"/>
              </a:spcAft>
              <a:buClr>
                <a:schemeClr val="dk1"/>
              </a:buClr>
              <a:buSzPts val="1200"/>
              <a:buFont typeface="Hind Vadodara Light"/>
              <a:buChar char="●"/>
              <a:defRPr sz="1200">
                <a:solidFill>
                  <a:schemeClr val="dk1"/>
                </a:solidFill>
                <a:latin typeface="Hind Vadodara Light"/>
                <a:ea typeface="Hind Vadodara Light"/>
                <a:cs typeface="Hind Vadodara Light"/>
                <a:sym typeface="Hind Vadodara Light"/>
              </a:defRPr>
            </a:lvl4pPr>
            <a:lvl5pPr marL="2286000" lvl="4" indent="-304800">
              <a:lnSpc>
                <a:spcPct val="115000"/>
              </a:lnSpc>
              <a:spcBef>
                <a:spcPts val="1600"/>
              </a:spcBef>
              <a:spcAft>
                <a:spcPts val="0"/>
              </a:spcAft>
              <a:buClr>
                <a:schemeClr val="dk1"/>
              </a:buClr>
              <a:buSzPts val="1200"/>
              <a:buFont typeface="Hind Vadodara Light"/>
              <a:buChar char="○"/>
              <a:defRPr sz="1200">
                <a:solidFill>
                  <a:schemeClr val="dk1"/>
                </a:solidFill>
                <a:latin typeface="Hind Vadodara Light"/>
                <a:ea typeface="Hind Vadodara Light"/>
                <a:cs typeface="Hind Vadodara Light"/>
                <a:sym typeface="Hind Vadodara Light"/>
              </a:defRPr>
            </a:lvl5pPr>
            <a:lvl6pPr marL="2743200" lvl="5" indent="-304800">
              <a:lnSpc>
                <a:spcPct val="115000"/>
              </a:lnSpc>
              <a:spcBef>
                <a:spcPts val="1600"/>
              </a:spcBef>
              <a:spcAft>
                <a:spcPts val="0"/>
              </a:spcAft>
              <a:buClr>
                <a:schemeClr val="dk1"/>
              </a:buClr>
              <a:buSzPts val="1200"/>
              <a:buFont typeface="Hind Vadodara Light"/>
              <a:buChar char="■"/>
              <a:defRPr sz="1200">
                <a:solidFill>
                  <a:schemeClr val="dk1"/>
                </a:solidFill>
                <a:latin typeface="Hind Vadodara Light"/>
                <a:ea typeface="Hind Vadodara Light"/>
                <a:cs typeface="Hind Vadodara Light"/>
                <a:sym typeface="Hind Vadodara Light"/>
              </a:defRPr>
            </a:lvl6pPr>
            <a:lvl7pPr marL="3200400" lvl="6" indent="-304800">
              <a:lnSpc>
                <a:spcPct val="115000"/>
              </a:lnSpc>
              <a:spcBef>
                <a:spcPts val="1600"/>
              </a:spcBef>
              <a:spcAft>
                <a:spcPts val="0"/>
              </a:spcAft>
              <a:buClr>
                <a:schemeClr val="dk1"/>
              </a:buClr>
              <a:buSzPts val="1200"/>
              <a:buFont typeface="Hind Vadodara Light"/>
              <a:buChar char="●"/>
              <a:defRPr sz="1200">
                <a:solidFill>
                  <a:schemeClr val="dk1"/>
                </a:solidFill>
                <a:latin typeface="Hind Vadodara Light"/>
                <a:ea typeface="Hind Vadodara Light"/>
                <a:cs typeface="Hind Vadodara Light"/>
                <a:sym typeface="Hind Vadodara Light"/>
              </a:defRPr>
            </a:lvl7pPr>
            <a:lvl8pPr marL="3657600" lvl="7" indent="-304800">
              <a:lnSpc>
                <a:spcPct val="115000"/>
              </a:lnSpc>
              <a:spcBef>
                <a:spcPts val="1600"/>
              </a:spcBef>
              <a:spcAft>
                <a:spcPts val="0"/>
              </a:spcAft>
              <a:buClr>
                <a:schemeClr val="dk1"/>
              </a:buClr>
              <a:buSzPts val="1200"/>
              <a:buFont typeface="Hind Vadodara Light"/>
              <a:buChar char="○"/>
              <a:defRPr sz="1200">
                <a:solidFill>
                  <a:schemeClr val="dk1"/>
                </a:solidFill>
                <a:latin typeface="Hind Vadodara Light"/>
                <a:ea typeface="Hind Vadodara Light"/>
                <a:cs typeface="Hind Vadodara Light"/>
                <a:sym typeface="Hind Vadodara Light"/>
              </a:defRPr>
            </a:lvl8pPr>
            <a:lvl9pPr marL="4114800" lvl="8" indent="-304800">
              <a:lnSpc>
                <a:spcPct val="115000"/>
              </a:lnSpc>
              <a:spcBef>
                <a:spcPts val="1600"/>
              </a:spcBef>
              <a:spcAft>
                <a:spcPts val="1600"/>
              </a:spcAft>
              <a:buClr>
                <a:schemeClr val="dk1"/>
              </a:buClr>
              <a:buSzPts val="1200"/>
              <a:buFont typeface="Hind Vadodara Light"/>
              <a:buChar char="■"/>
              <a:defRPr sz="1200">
                <a:solidFill>
                  <a:schemeClr val="dk1"/>
                </a:solidFill>
                <a:latin typeface="Hind Vadodara Light"/>
                <a:ea typeface="Hind Vadodara Light"/>
                <a:cs typeface="Hind Vadodara Light"/>
                <a:sym typeface="Hind Vadodara Light"/>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2" r:id="rId3"/>
    <p:sldLayoutId id="2147483653" r:id="rId4"/>
    <p:sldLayoutId id="2147483655" r:id="rId5"/>
    <p:sldLayoutId id="2147483656" r:id="rId6"/>
    <p:sldLayoutId id="2147483658" r:id="rId7"/>
    <p:sldLayoutId id="2147483661" r:id="rId8"/>
    <p:sldLayoutId id="2147483662" r:id="rId9"/>
    <p:sldLayoutId id="2147483667" r:id="rId10"/>
    <p:sldLayoutId id="2147483668" r:id="rId11"/>
    <p:sldLayoutId id="2147483669" r:id="rId12"/>
    <p:sldLayoutId id="2147483670"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27"/>
          <p:cNvSpPr txBox="1">
            <a:spLocks noGrp="1"/>
          </p:cNvSpPr>
          <p:nvPr>
            <p:ph type="ctrTitle"/>
          </p:nvPr>
        </p:nvSpPr>
        <p:spPr>
          <a:xfrm>
            <a:off x="2481725" y="1331450"/>
            <a:ext cx="5175638" cy="17451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t>Absentee Application Signature Cure Procedures</a:t>
            </a:r>
            <a:endParaRPr dirty="0"/>
          </a:p>
        </p:txBody>
      </p:sp>
      <p:sp>
        <p:nvSpPr>
          <p:cNvPr id="130" name="Google Shape;130;p27"/>
          <p:cNvSpPr txBox="1">
            <a:spLocks noGrp="1"/>
          </p:cNvSpPr>
          <p:nvPr>
            <p:ph type="subTitle" idx="1"/>
          </p:nvPr>
        </p:nvSpPr>
        <p:spPr>
          <a:xfrm>
            <a:off x="2536722" y="2767904"/>
            <a:ext cx="4743081" cy="477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2024 Election Administrators’ Conference </a:t>
            </a:r>
          </a:p>
          <a:p>
            <a:pPr marL="0" lvl="0" indent="0" algn="ctr" rtl="0">
              <a:spcBef>
                <a:spcPts val="0"/>
              </a:spcBef>
              <a:spcAft>
                <a:spcPts val="0"/>
              </a:spcAft>
              <a:buNone/>
            </a:pPr>
            <a:r>
              <a:rPr lang="en" dirty="0"/>
              <a:t>December 11-13, 2023</a:t>
            </a:r>
          </a:p>
          <a:p>
            <a:pPr marL="0" lvl="0" indent="0" algn="ctr" rtl="0">
              <a:spcBef>
                <a:spcPts val="0"/>
              </a:spcBef>
              <a:spcAft>
                <a:spcPts val="0"/>
              </a:spcAft>
              <a:buNone/>
            </a:pPr>
            <a:r>
              <a:rPr lang="en" dirty="0"/>
              <a:t>Brad King, Republican Co-D</a:t>
            </a:r>
            <a:r>
              <a:rPr lang="en-US" dirty="0"/>
              <a:t>i</a:t>
            </a:r>
            <a:r>
              <a:rPr lang="en" dirty="0"/>
              <a:t>rector, Indiana Election Division</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33"/>
          <p:cNvSpPr/>
          <p:nvPr/>
        </p:nvSpPr>
        <p:spPr>
          <a:xfrm rot="-7658695">
            <a:off x="3629924" y="3027461"/>
            <a:ext cx="11580430" cy="3957292"/>
          </a:xfrm>
          <a:custGeom>
            <a:avLst/>
            <a:gdLst/>
            <a:ahLst/>
            <a:cxnLst/>
            <a:rect l="l" t="t" r="r" b="b"/>
            <a:pathLst>
              <a:path w="83363" h="28487" extrusionOk="0">
                <a:moveTo>
                  <a:pt x="8782" y="9751"/>
                </a:moveTo>
                <a:cubicBezTo>
                  <a:pt x="9904" y="9751"/>
                  <a:pt x="11008" y="10189"/>
                  <a:pt x="11833" y="11014"/>
                </a:cubicBezTo>
                <a:cubicBezTo>
                  <a:pt x="13059" y="12240"/>
                  <a:pt x="13428" y="14096"/>
                  <a:pt x="12762" y="15705"/>
                </a:cubicBezTo>
                <a:cubicBezTo>
                  <a:pt x="12096" y="17313"/>
                  <a:pt x="10530" y="18362"/>
                  <a:pt x="8787" y="18362"/>
                </a:cubicBezTo>
                <a:cubicBezTo>
                  <a:pt x="6406" y="18362"/>
                  <a:pt x="4478" y="16435"/>
                  <a:pt x="4478" y="14054"/>
                </a:cubicBezTo>
                <a:cubicBezTo>
                  <a:pt x="4478" y="12318"/>
                  <a:pt x="5527" y="10745"/>
                  <a:pt x="7136" y="10079"/>
                </a:cubicBezTo>
                <a:cubicBezTo>
                  <a:pt x="7668" y="9858"/>
                  <a:pt x="8227" y="9751"/>
                  <a:pt x="8782" y="9751"/>
                </a:cubicBezTo>
                <a:close/>
                <a:moveTo>
                  <a:pt x="68293" y="3038"/>
                </a:moveTo>
                <a:cubicBezTo>
                  <a:pt x="69712" y="3038"/>
                  <a:pt x="71143" y="3313"/>
                  <a:pt x="72507" y="3879"/>
                </a:cubicBezTo>
                <a:cubicBezTo>
                  <a:pt x="76624" y="5586"/>
                  <a:pt x="79309" y="9604"/>
                  <a:pt x="79309" y="14054"/>
                </a:cubicBezTo>
                <a:cubicBezTo>
                  <a:pt x="79309" y="20140"/>
                  <a:pt x="74378" y="25072"/>
                  <a:pt x="68298" y="25072"/>
                </a:cubicBezTo>
                <a:cubicBezTo>
                  <a:pt x="63842" y="25072"/>
                  <a:pt x="59824" y="22386"/>
                  <a:pt x="58116" y="18270"/>
                </a:cubicBezTo>
                <a:cubicBezTo>
                  <a:pt x="56409" y="14153"/>
                  <a:pt x="57351" y="9420"/>
                  <a:pt x="60504" y="6267"/>
                </a:cubicBezTo>
                <a:cubicBezTo>
                  <a:pt x="62613" y="4158"/>
                  <a:pt x="65428" y="3038"/>
                  <a:pt x="68293" y="3038"/>
                </a:cubicBezTo>
                <a:close/>
                <a:moveTo>
                  <a:pt x="69116" y="1"/>
                </a:moveTo>
                <a:cubicBezTo>
                  <a:pt x="67760" y="1"/>
                  <a:pt x="66394" y="195"/>
                  <a:pt x="65060" y="591"/>
                </a:cubicBezTo>
                <a:cubicBezTo>
                  <a:pt x="64458" y="697"/>
                  <a:pt x="63863" y="839"/>
                  <a:pt x="63275" y="1038"/>
                </a:cubicBezTo>
                <a:cubicBezTo>
                  <a:pt x="60618" y="1895"/>
                  <a:pt x="58201" y="3595"/>
                  <a:pt x="55573" y="5388"/>
                </a:cubicBezTo>
                <a:cubicBezTo>
                  <a:pt x="51215" y="8364"/>
                  <a:pt x="46241" y="11574"/>
                  <a:pt x="38504" y="11574"/>
                </a:cubicBezTo>
                <a:cubicBezTo>
                  <a:pt x="35209" y="11574"/>
                  <a:pt x="27315" y="10837"/>
                  <a:pt x="20492" y="10128"/>
                </a:cubicBezTo>
                <a:cubicBezTo>
                  <a:pt x="19046" y="9980"/>
                  <a:pt x="17644" y="9824"/>
                  <a:pt x="16347" y="9682"/>
                </a:cubicBezTo>
                <a:cubicBezTo>
                  <a:pt x="14753" y="6941"/>
                  <a:pt x="11848" y="5331"/>
                  <a:pt x="8792" y="5331"/>
                </a:cubicBezTo>
                <a:cubicBezTo>
                  <a:pt x="8016" y="5331"/>
                  <a:pt x="7231" y="5435"/>
                  <a:pt x="6455" y="5650"/>
                </a:cubicBezTo>
                <a:cubicBezTo>
                  <a:pt x="2629" y="6713"/>
                  <a:pt x="0" y="10228"/>
                  <a:pt x="64" y="14203"/>
                </a:cubicBezTo>
                <a:cubicBezTo>
                  <a:pt x="128" y="18178"/>
                  <a:pt x="2863" y="21607"/>
                  <a:pt x="6725" y="22542"/>
                </a:cubicBezTo>
                <a:cubicBezTo>
                  <a:pt x="7415" y="22711"/>
                  <a:pt x="8109" y="22792"/>
                  <a:pt x="8796" y="22792"/>
                </a:cubicBezTo>
                <a:cubicBezTo>
                  <a:pt x="11951" y="22792"/>
                  <a:pt x="14933" y="21074"/>
                  <a:pt x="16481" y="18199"/>
                </a:cubicBezTo>
                <a:cubicBezTo>
                  <a:pt x="17629" y="18078"/>
                  <a:pt x="18855" y="17944"/>
                  <a:pt x="20123" y="17816"/>
                </a:cubicBezTo>
                <a:cubicBezTo>
                  <a:pt x="27032" y="17108"/>
                  <a:pt x="35152" y="16342"/>
                  <a:pt x="38504" y="16342"/>
                </a:cubicBezTo>
                <a:cubicBezTo>
                  <a:pt x="49422" y="16342"/>
                  <a:pt x="54829" y="22719"/>
                  <a:pt x="60795" y="25802"/>
                </a:cubicBezTo>
                <a:cubicBezTo>
                  <a:pt x="63258" y="27575"/>
                  <a:pt x="66177" y="28486"/>
                  <a:pt x="69121" y="28486"/>
                </a:cubicBezTo>
                <a:cubicBezTo>
                  <a:pt x="70987" y="28486"/>
                  <a:pt x="72864" y="28120"/>
                  <a:pt x="74640" y="27375"/>
                </a:cubicBezTo>
                <a:cubicBezTo>
                  <a:pt x="79210" y="25455"/>
                  <a:pt x="82455" y="21295"/>
                  <a:pt x="83207" y="16392"/>
                </a:cubicBezTo>
                <a:cubicBezTo>
                  <a:pt x="83313" y="15683"/>
                  <a:pt x="83362" y="14968"/>
                  <a:pt x="83362" y="14252"/>
                </a:cubicBezTo>
                <a:cubicBezTo>
                  <a:pt x="83362" y="9951"/>
                  <a:pt x="81428" y="5891"/>
                  <a:pt x="78091" y="3184"/>
                </a:cubicBezTo>
                <a:cubicBezTo>
                  <a:pt x="75521" y="1099"/>
                  <a:pt x="72345" y="1"/>
                  <a:pt x="6911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33"/>
          <p:cNvSpPr txBox="1">
            <a:spLocks noGrp="1"/>
          </p:cNvSpPr>
          <p:nvPr>
            <p:ph type="ctrTitle"/>
          </p:nvPr>
        </p:nvSpPr>
        <p:spPr>
          <a:xfrm flipH="1">
            <a:off x="310082" y="212375"/>
            <a:ext cx="3301800" cy="483983"/>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F</a:t>
            </a:r>
            <a:r>
              <a:rPr lang="en-US" dirty="0" err="1"/>
              <a:t>i</a:t>
            </a:r>
            <a:r>
              <a:rPr lang="en" dirty="0"/>
              <a:t>rst Signature Review</a:t>
            </a:r>
            <a:endParaRPr dirty="0"/>
          </a:p>
        </p:txBody>
      </p:sp>
      <p:sp>
        <p:nvSpPr>
          <p:cNvPr id="238" name="Google Shape;238;p33"/>
          <p:cNvSpPr txBox="1">
            <a:spLocks noGrp="1"/>
          </p:cNvSpPr>
          <p:nvPr>
            <p:ph type="subTitle" idx="1"/>
          </p:nvPr>
        </p:nvSpPr>
        <p:spPr>
          <a:xfrm flipH="1">
            <a:off x="0" y="787180"/>
            <a:ext cx="8977022" cy="4356320"/>
          </a:xfrm>
          <a:prstGeom prst="rect">
            <a:avLst/>
          </a:prstGeom>
        </p:spPr>
        <p:txBody>
          <a:bodyPr spcFirstLastPara="1" wrap="square" lIns="91425" tIns="91425" rIns="91425" bIns="91425" anchor="t" anchorCtr="0">
            <a:noAutofit/>
          </a:bodyPr>
          <a:lstStyle/>
          <a:p>
            <a:pPr>
              <a:buFont typeface="Arial" panose="020B0604020202020204" pitchFamily="34" charset="0"/>
              <a:buChar char="•"/>
            </a:pPr>
            <a:r>
              <a:rPr lang="en-US" sz="1800" dirty="0"/>
              <a:t>For </a:t>
            </a:r>
            <a:r>
              <a:rPr lang="en-US" sz="1800" dirty="0" err="1"/>
              <a:t>OpScan</a:t>
            </a:r>
            <a:r>
              <a:rPr lang="en-US" sz="1800" dirty="0"/>
              <a:t> ballots with </a:t>
            </a:r>
            <a:r>
              <a:rPr lang="en-US" sz="1800" dirty="0" err="1"/>
              <a:t>ePB</a:t>
            </a:r>
            <a:r>
              <a:rPr lang="en-US" sz="1800" dirty="0"/>
              <a:t> “app” or DRE ballot with </a:t>
            </a:r>
            <a:r>
              <a:rPr lang="en-US" sz="1800" dirty="0" err="1"/>
              <a:t>ePB</a:t>
            </a:r>
            <a:r>
              <a:rPr lang="en-US" sz="1800" dirty="0"/>
              <a:t> “app” and no paper application</a:t>
            </a:r>
          </a:p>
          <a:p>
            <a:pPr lvl="1" algn="l">
              <a:buFont typeface="Arial" panose="020B0604020202020204" pitchFamily="34" charset="0"/>
              <a:buChar char="•"/>
            </a:pPr>
            <a:r>
              <a:rPr lang="en-US" sz="1800" dirty="0"/>
              <a:t>Requires CEB or ABS voter board to perform the first signature review upon receipt of the ABS ballot  and not later than Election Day</a:t>
            </a:r>
          </a:p>
          <a:p>
            <a:pPr lvl="2" algn="l">
              <a:buFont typeface="Arial" panose="020B0604020202020204" pitchFamily="34" charset="0"/>
              <a:buChar char="•"/>
            </a:pPr>
            <a:r>
              <a:rPr lang="en-US" sz="1800" dirty="0"/>
              <a:t>Signature on </a:t>
            </a:r>
            <a:r>
              <a:rPr lang="en-US" sz="1800" dirty="0" err="1"/>
              <a:t>ePB</a:t>
            </a:r>
            <a:r>
              <a:rPr lang="en-US" sz="1800" dirty="0"/>
              <a:t> used for in-person absentee or travel board must be compared to signature on ballot security envelope, if using </a:t>
            </a:r>
            <a:r>
              <a:rPr lang="en-US" sz="1800" dirty="0" err="1"/>
              <a:t>OpScan</a:t>
            </a:r>
            <a:r>
              <a:rPr lang="en-US" sz="1800" dirty="0"/>
              <a:t> ballot cards</a:t>
            </a:r>
          </a:p>
          <a:p>
            <a:pPr lvl="2" algn="l">
              <a:buFont typeface="Arial" panose="020B0604020202020204" pitchFamily="34" charset="0"/>
              <a:buChar char="•"/>
            </a:pPr>
            <a:r>
              <a:rPr lang="en-US" sz="1800" dirty="0"/>
              <a:t>Using a DRE system &amp; no envelope? Then </a:t>
            </a:r>
            <a:r>
              <a:rPr lang="en-US" sz="1800" dirty="0" err="1"/>
              <a:t>ePB</a:t>
            </a:r>
            <a:r>
              <a:rPr lang="en-US" sz="1800" dirty="0"/>
              <a:t> “app” signature must be compared against signature on:</a:t>
            </a:r>
          </a:p>
          <a:p>
            <a:pPr lvl="3" algn="l">
              <a:buFont typeface="Arial" panose="020B0604020202020204" pitchFamily="34" charset="0"/>
              <a:buChar char="•"/>
            </a:pPr>
            <a:r>
              <a:rPr lang="en-US" sz="1800" dirty="0"/>
              <a:t>Affidavit created by CEB under IC 3-11-10-26 OR</a:t>
            </a:r>
          </a:p>
          <a:p>
            <a:pPr lvl="3" algn="l">
              <a:buFont typeface="Arial" panose="020B0604020202020204" pitchFamily="34" charset="0"/>
              <a:buChar char="•"/>
            </a:pPr>
            <a:r>
              <a:rPr lang="en-US" sz="1800" dirty="0"/>
              <a:t>On voter’s record in SVRS</a:t>
            </a:r>
          </a:p>
          <a:p>
            <a:pPr marL="1066800" lvl="2" indent="0" algn="l"/>
            <a:endParaRPr lang="en-US" sz="1800" dirty="0"/>
          </a:p>
          <a:p>
            <a:pPr marL="1066800" lvl="2" indent="0" algn="l"/>
            <a:endParaRPr lang="en-US" sz="1800" dirty="0"/>
          </a:p>
          <a:p>
            <a:pPr marL="1066800" lvl="2" indent="0" algn="r"/>
            <a:r>
              <a:rPr lang="en-US" sz="1800" dirty="0"/>
              <a:t>IC 3-11.5-4-5 | IC 3-11-10-26(d)(3)(c) | IC 3-11-10-29</a:t>
            </a:r>
          </a:p>
          <a:p>
            <a:pPr marL="1066800" lvl="2" indent="0" algn="l"/>
            <a:endParaRPr lang="en-US" dirty="0"/>
          </a:p>
          <a:p>
            <a:pPr marL="0" lvl="0" indent="0" rtl="0">
              <a:spcBef>
                <a:spcPts val="0"/>
              </a:spcBef>
              <a:spcAft>
                <a:spcPts val="0"/>
              </a:spcAft>
              <a:buNone/>
            </a:pPr>
            <a:endParaRPr dirty="0"/>
          </a:p>
        </p:txBody>
      </p:sp>
    </p:spTree>
    <p:extLst>
      <p:ext uri="{BB962C8B-B14F-4D97-AF65-F5344CB8AC3E}">
        <p14:creationId xmlns:p14="http://schemas.microsoft.com/office/powerpoint/2010/main" val="32567835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98"/>
        <p:cNvGrpSpPr/>
        <p:nvPr/>
      </p:nvGrpSpPr>
      <p:grpSpPr>
        <a:xfrm>
          <a:off x="0" y="0"/>
          <a:ext cx="0" cy="0"/>
          <a:chOff x="0" y="0"/>
          <a:chExt cx="0" cy="0"/>
        </a:xfrm>
      </p:grpSpPr>
      <p:sp>
        <p:nvSpPr>
          <p:cNvPr id="299" name="Google Shape;299;p38"/>
          <p:cNvSpPr txBox="1">
            <a:spLocks noGrp="1"/>
          </p:cNvSpPr>
          <p:nvPr>
            <p:ph type="title" idx="15"/>
          </p:nvPr>
        </p:nvSpPr>
        <p:spPr>
          <a:xfrm>
            <a:off x="2421000" y="283608"/>
            <a:ext cx="4302000" cy="630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3600" dirty="0"/>
              <a:t>First ABS Signature Review</a:t>
            </a:r>
            <a:endParaRPr sz="3600" dirty="0"/>
          </a:p>
        </p:txBody>
      </p:sp>
      <p:sp>
        <p:nvSpPr>
          <p:cNvPr id="26" name="Google Shape;224;p32">
            <a:extLst>
              <a:ext uri="{FF2B5EF4-FFF2-40B4-BE49-F238E27FC236}">
                <a16:creationId xmlns:a16="http://schemas.microsoft.com/office/drawing/2014/main" id="{4B1C92B6-3974-98FB-B197-9F6748A85AFD}"/>
              </a:ext>
            </a:extLst>
          </p:cNvPr>
          <p:cNvSpPr txBox="1">
            <a:spLocks noGrp="1"/>
          </p:cNvSpPr>
          <p:nvPr>
            <p:ph type="subTitle" idx="1"/>
          </p:nvPr>
        </p:nvSpPr>
        <p:spPr>
          <a:xfrm flipH="1">
            <a:off x="699715" y="992107"/>
            <a:ext cx="7688910" cy="875400"/>
          </a:xfrm>
          <a:prstGeom prst="rect">
            <a:avLst/>
          </a:prstGeom>
        </p:spPr>
        <p:txBody>
          <a:bodyPr spcFirstLastPara="1" wrap="square" lIns="91425" tIns="91425" rIns="91425" bIns="91425" anchor="t" anchorCtr="0">
            <a:noAutofit/>
          </a:bodyPr>
          <a:lstStyle/>
          <a:p>
            <a:pPr algn="l">
              <a:buFont typeface="Arial" panose="020B0604020202020204" pitchFamily="34" charset="0"/>
              <a:buChar char="•"/>
            </a:pPr>
            <a:r>
              <a:rPr lang="en-US" sz="1600" dirty="0"/>
              <a:t>ABS Voter Board </a:t>
            </a:r>
            <a:r>
              <a:rPr lang="en-US" sz="1600" b="1" dirty="0"/>
              <a:t>unanimously</a:t>
            </a:r>
            <a:r>
              <a:rPr lang="en-US" sz="1600" dirty="0"/>
              <a:t> finds signature to be genuine?</a:t>
            </a:r>
          </a:p>
          <a:p>
            <a:pPr lvl="1" algn="l">
              <a:buFont typeface="Arial" panose="020B0604020202020204" pitchFamily="34" charset="0"/>
              <a:buChar char="•"/>
            </a:pPr>
            <a:r>
              <a:rPr lang="en-US" sz="1600" dirty="0"/>
              <a:t>Have app &amp; ballot security envelope?</a:t>
            </a:r>
          </a:p>
          <a:p>
            <a:pPr lvl="2" algn="l">
              <a:buFont typeface="Arial" panose="020B0604020202020204" pitchFamily="34" charset="0"/>
              <a:buChar char="•"/>
            </a:pPr>
            <a:r>
              <a:rPr lang="en-US" sz="1600" dirty="0"/>
              <a:t>Attach application to voter’s ballot security envelope</a:t>
            </a:r>
          </a:p>
          <a:p>
            <a:pPr lvl="2" algn="l">
              <a:buFont typeface="Arial" panose="020B0604020202020204" pitchFamily="34" charset="0"/>
              <a:buChar char="•"/>
            </a:pPr>
            <a:r>
              <a:rPr lang="en-US" sz="1600" dirty="0"/>
              <a:t>Store in designated carrier envelope for voter’s precinct for review at the central count</a:t>
            </a:r>
          </a:p>
          <a:p>
            <a:pPr lvl="1" algn="l">
              <a:buFont typeface="Arial" panose="020B0604020202020204" pitchFamily="34" charset="0"/>
              <a:buChar char="•"/>
            </a:pPr>
            <a:r>
              <a:rPr lang="en-US" sz="1600" dirty="0"/>
              <a:t>Used </a:t>
            </a:r>
            <a:r>
              <a:rPr lang="en-US" sz="1600" dirty="0" err="1"/>
              <a:t>ePB</a:t>
            </a:r>
            <a:r>
              <a:rPr lang="en-US" sz="1600" dirty="0"/>
              <a:t> as “app” &amp; have ballot security envelope?</a:t>
            </a:r>
          </a:p>
          <a:p>
            <a:pPr lvl="2" algn="l">
              <a:buFont typeface="Arial" panose="020B0604020202020204" pitchFamily="34" charset="0"/>
              <a:buChar char="•"/>
            </a:pPr>
            <a:r>
              <a:rPr lang="en-US" sz="1600" dirty="0"/>
              <a:t>Store ballot security envelope in designated carrier envelope for review at the central count</a:t>
            </a:r>
          </a:p>
          <a:p>
            <a:pPr lvl="1" algn="l">
              <a:buFont typeface="Arial" panose="020B0604020202020204" pitchFamily="34" charset="0"/>
              <a:buChar char="•"/>
            </a:pPr>
            <a:r>
              <a:rPr lang="en-US" sz="1600" dirty="0"/>
              <a:t>Used </a:t>
            </a:r>
            <a:r>
              <a:rPr lang="en-US" sz="1600" dirty="0" err="1"/>
              <a:t>ePB</a:t>
            </a:r>
            <a:r>
              <a:rPr lang="en-US" sz="1600" dirty="0"/>
              <a:t> as “app” &amp; have affidavit used with DRE under county policy?</a:t>
            </a:r>
          </a:p>
          <a:p>
            <a:pPr lvl="2" algn="l">
              <a:buFont typeface="Arial" panose="020B0604020202020204" pitchFamily="34" charset="0"/>
              <a:buChar char="•"/>
            </a:pPr>
            <a:r>
              <a:rPr lang="en-US" sz="1600" dirty="0"/>
              <a:t>Store affidavit in designated carrier envelope for review at the central count</a:t>
            </a:r>
          </a:p>
          <a:p>
            <a:pPr lvl="1" algn="l">
              <a:buFont typeface="Arial" panose="020B0604020202020204" pitchFamily="34" charset="0"/>
              <a:buChar char="•"/>
            </a:pPr>
            <a:r>
              <a:rPr lang="en-US" sz="1600" dirty="0"/>
              <a:t>Used </a:t>
            </a:r>
            <a:r>
              <a:rPr lang="en-US" sz="1600" dirty="0" err="1"/>
              <a:t>ePB</a:t>
            </a:r>
            <a:r>
              <a:rPr lang="en-US" sz="1600" dirty="0"/>
              <a:t> as “app” &amp; used SVRS to compare with </a:t>
            </a:r>
            <a:r>
              <a:rPr lang="en-US" sz="1600" dirty="0" err="1"/>
              <a:t>ePB</a:t>
            </a:r>
            <a:r>
              <a:rPr lang="en-US" sz="1600" dirty="0"/>
              <a:t> signature?</a:t>
            </a:r>
          </a:p>
          <a:p>
            <a:pPr lvl="2" algn="l">
              <a:buFont typeface="Arial" panose="020B0604020202020204" pitchFamily="34" charset="0"/>
              <a:buChar char="•"/>
            </a:pPr>
            <a:r>
              <a:rPr lang="en-US" sz="1600" dirty="0"/>
              <a:t>Nothing to store! But, be prepared to provide materials to ABS counters to perform their review at central count</a:t>
            </a:r>
          </a:p>
          <a:p>
            <a:pPr lvl="1" algn="l">
              <a:buFont typeface="Arial" panose="020B0604020202020204" pitchFamily="34" charset="0"/>
              <a:buChar char="•"/>
            </a:pPr>
            <a:r>
              <a:rPr lang="en-US" sz="1600" dirty="0"/>
              <a:t>Information that ABS ballot was received is recorded in SVRS</a:t>
            </a:r>
          </a:p>
          <a:p>
            <a:pPr marL="0" indent="0" algn="r"/>
            <a:r>
              <a:rPr lang="en-US" sz="1600" dirty="0"/>
              <a:t>			IC 3-11.5-4-5</a:t>
            </a:r>
            <a:endParaRPr sz="16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98"/>
        <p:cNvGrpSpPr/>
        <p:nvPr/>
      </p:nvGrpSpPr>
      <p:grpSpPr>
        <a:xfrm>
          <a:off x="0" y="0"/>
          <a:ext cx="0" cy="0"/>
          <a:chOff x="0" y="0"/>
          <a:chExt cx="0" cy="0"/>
        </a:xfrm>
      </p:grpSpPr>
      <p:sp>
        <p:nvSpPr>
          <p:cNvPr id="299" name="Google Shape;299;p38"/>
          <p:cNvSpPr txBox="1">
            <a:spLocks noGrp="1"/>
          </p:cNvSpPr>
          <p:nvPr>
            <p:ph type="title" idx="15"/>
          </p:nvPr>
        </p:nvSpPr>
        <p:spPr>
          <a:xfrm>
            <a:off x="2421000" y="283608"/>
            <a:ext cx="4302000" cy="630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3600" dirty="0"/>
              <a:t>First ABS Signature Review</a:t>
            </a:r>
            <a:endParaRPr sz="3600" dirty="0"/>
          </a:p>
        </p:txBody>
      </p:sp>
      <p:sp>
        <p:nvSpPr>
          <p:cNvPr id="26" name="Google Shape;224;p32">
            <a:extLst>
              <a:ext uri="{FF2B5EF4-FFF2-40B4-BE49-F238E27FC236}">
                <a16:creationId xmlns:a16="http://schemas.microsoft.com/office/drawing/2014/main" id="{4B1C92B6-3974-98FB-B197-9F6748A85AFD}"/>
              </a:ext>
            </a:extLst>
          </p:cNvPr>
          <p:cNvSpPr txBox="1">
            <a:spLocks noGrp="1"/>
          </p:cNvSpPr>
          <p:nvPr>
            <p:ph type="subTitle" idx="1"/>
          </p:nvPr>
        </p:nvSpPr>
        <p:spPr>
          <a:xfrm flipH="1">
            <a:off x="771276" y="932984"/>
            <a:ext cx="7879740" cy="3926908"/>
          </a:xfrm>
          <a:prstGeom prst="rect">
            <a:avLst/>
          </a:prstGeom>
        </p:spPr>
        <p:txBody>
          <a:bodyPr spcFirstLastPara="1" wrap="square" lIns="91425" tIns="91425" rIns="91425" bIns="91425" anchor="t" anchorCtr="0">
            <a:noAutofit/>
          </a:bodyPr>
          <a:lstStyle/>
          <a:p>
            <a:pPr algn="l">
              <a:buFont typeface="Arial" panose="020B0604020202020204" pitchFamily="34" charset="0"/>
              <a:buChar char="•"/>
            </a:pPr>
            <a:r>
              <a:rPr lang="en-US" sz="1600" dirty="0"/>
              <a:t>ABS Voter Board </a:t>
            </a:r>
            <a:r>
              <a:rPr lang="en-US" sz="1600" b="1" dirty="0"/>
              <a:t>unanimously</a:t>
            </a:r>
            <a:r>
              <a:rPr lang="en-US" sz="1600" dirty="0"/>
              <a:t> finds signature not to be genuine (i.e. </a:t>
            </a:r>
            <a:r>
              <a:rPr lang="en-US" sz="1600" u="sng" dirty="0"/>
              <a:t>signature mismatch</a:t>
            </a:r>
            <a:r>
              <a:rPr lang="en-US" sz="1600" dirty="0"/>
              <a:t>)?</a:t>
            </a:r>
          </a:p>
          <a:p>
            <a:pPr lvl="1" algn="l">
              <a:buFont typeface="Arial" panose="020B0604020202020204" pitchFamily="34" charset="0"/>
              <a:buChar char="•"/>
            </a:pPr>
            <a:r>
              <a:rPr lang="en-US" sz="1600" dirty="0"/>
              <a:t>CEB must send voter signature mismatch notice (ABS-18B) &amp; give voter opportunity to cure problem</a:t>
            </a:r>
          </a:p>
          <a:p>
            <a:pPr lvl="2" algn="l">
              <a:buFont typeface="Arial" panose="020B0604020202020204" pitchFamily="34" charset="0"/>
              <a:buChar char="•"/>
            </a:pPr>
            <a:r>
              <a:rPr lang="en-US" sz="1600" dirty="0"/>
              <a:t>ABS-5 would NOT be an appropriate cure for this scenario</a:t>
            </a:r>
          </a:p>
          <a:p>
            <a:pPr lvl="1" algn="l">
              <a:buFont typeface="Arial" panose="020B0604020202020204" pitchFamily="34" charset="0"/>
              <a:buChar char="•"/>
            </a:pPr>
            <a:r>
              <a:rPr lang="en-US" sz="1600" dirty="0"/>
              <a:t>ABS Voter Board/CEB must write on the ABS ballot envelope or, if no envelope, the affidavit or other form of documentation:</a:t>
            </a:r>
          </a:p>
          <a:p>
            <a:pPr lvl="2" algn="l">
              <a:buFont typeface="Arial" panose="020B0604020202020204" pitchFamily="34" charset="0"/>
              <a:buChar char="•"/>
            </a:pPr>
            <a:r>
              <a:rPr lang="en-US" sz="1600" dirty="0"/>
              <a:t>“CEB has found the signature of this voter is not genuine. The ballot is subject to IC 3-11.5-4-13.5 or IC 3-11.5-4-13.6.”</a:t>
            </a:r>
          </a:p>
          <a:p>
            <a:pPr lvl="2" algn="l">
              <a:buFont typeface="Arial" panose="020B0604020202020204" pitchFamily="34" charset="0"/>
              <a:buChar char="•"/>
            </a:pPr>
            <a:r>
              <a:rPr lang="en-US" sz="1600" dirty="0"/>
              <a:t>Date &amp; reasons for signature mismatch determination </a:t>
            </a:r>
          </a:p>
          <a:p>
            <a:pPr lvl="1" algn="l">
              <a:buFont typeface="Arial" panose="020B0604020202020204" pitchFamily="34" charset="0"/>
              <a:buChar char="•"/>
            </a:pPr>
            <a:r>
              <a:rPr lang="en-US" sz="1600" dirty="0"/>
              <a:t>Voter’s ABS materials are placed in provisional ballot envelope</a:t>
            </a:r>
          </a:p>
          <a:p>
            <a:pPr lvl="2" algn="l">
              <a:buFont typeface="Arial" panose="020B0604020202020204" pitchFamily="34" charset="0"/>
              <a:buChar char="•"/>
            </a:pPr>
            <a:r>
              <a:rPr lang="en-US" sz="1600" dirty="0"/>
              <a:t>CEB should use field on PRE-4 affidavit corresponding to reason that there is an ABS ballot with missing signature issue and complete other fields on the affidavit, including voter’s name and precinct</a:t>
            </a:r>
          </a:p>
          <a:p>
            <a:pPr lvl="1" algn="l">
              <a:buFont typeface="Arial" panose="020B0604020202020204" pitchFamily="34" charset="0"/>
              <a:buChar char="•"/>
            </a:pPr>
            <a:r>
              <a:rPr lang="en-US" sz="1600" dirty="0"/>
              <a:t>Information about signature mismatch is recorded in SVRS</a:t>
            </a:r>
          </a:p>
          <a:p>
            <a:pPr marL="0" lvl="0" indent="0" algn="l" rtl="0">
              <a:spcBef>
                <a:spcPts val="0"/>
              </a:spcBef>
              <a:spcAft>
                <a:spcPts val="0"/>
              </a:spcAft>
              <a:buNone/>
            </a:pPr>
            <a:endParaRPr lang="en-US" dirty="0"/>
          </a:p>
          <a:p>
            <a:pPr marL="0" indent="0" algn="r"/>
            <a:r>
              <a:rPr lang="en-US" sz="1400" dirty="0"/>
              <a:t>		   IC 3-11.5-4-4 | IC 3-11.5-4-13.5 | IC 3-11.5-4-13.6</a:t>
            </a:r>
            <a:endParaRPr dirty="0"/>
          </a:p>
        </p:txBody>
      </p:sp>
    </p:spTree>
    <p:extLst>
      <p:ext uri="{BB962C8B-B14F-4D97-AF65-F5344CB8AC3E}">
        <p14:creationId xmlns:p14="http://schemas.microsoft.com/office/powerpoint/2010/main" val="32848721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77"/>
        <p:cNvGrpSpPr/>
        <p:nvPr/>
      </p:nvGrpSpPr>
      <p:grpSpPr>
        <a:xfrm>
          <a:off x="0" y="0"/>
          <a:ext cx="0" cy="0"/>
          <a:chOff x="0" y="0"/>
          <a:chExt cx="0" cy="0"/>
        </a:xfrm>
      </p:grpSpPr>
      <p:sp>
        <p:nvSpPr>
          <p:cNvPr id="278" name="Google Shape;278;p37"/>
          <p:cNvSpPr txBox="1">
            <a:spLocks noGrp="1"/>
          </p:cNvSpPr>
          <p:nvPr>
            <p:ph type="title"/>
          </p:nvPr>
        </p:nvSpPr>
        <p:spPr>
          <a:xfrm>
            <a:off x="2421000" y="283608"/>
            <a:ext cx="4302000" cy="630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First Signature Review</a:t>
            </a:r>
            <a:endParaRPr dirty="0"/>
          </a:p>
        </p:txBody>
      </p:sp>
      <p:sp>
        <p:nvSpPr>
          <p:cNvPr id="282" name="Google Shape;282;p37"/>
          <p:cNvSpPr txBox="1">
            <a:spLocks noGrp="1"/>
          </p:cNvSpPr>
          <p:nvPr>
            <p:ph type="subTitle" idx="4294967295"/>
          </p:nvPr>
        </p:nvSpPr>
        <p:spPr>
          <a:xfrm>
            <a:off x="1" y="913608"/>
            <a:ext cx="9102704" cy="5456456"/>
          </a:xfrm>
          <a:prstGeom prst="rect">
            <a:avLst/>
          </a:prstGeom>
        </p:spPr>
        <p:txBody>
          <a:bodyPr spcFirstLastPara="1" wrap="square" lIns="91425" tIns="91425" rIns="91425" bIns="91425" anchor="t" anchorCtr="0">
            <a:noAutofit/>
          </a:bodyPr>
          <a:lstStyle/>
          <a:p>
            <a:pPr>
              <a:lnSpc>
                <a:spcPct val="100000"/>
              </a:lnSpc>
            </a:pPr>
            <a:r>
              <a:rPr lang="en-US" sz="1600" dirty="0"/>
              <a:t>ABS Voter Board </a:t>
            </a:r>
            <a:r>
              <a:rPr lang="en-US" sz="1600" b="1" dirty="0"/>
              <a:t>unanimously </a:t>
            </a:r>
            <a:r>
              <a:rPr lang="en-US" sz="1600" dirty="0"/>
              <a:t>finds signature is </a:t>
            </a:r>
            <a:r>
              <a:rPr lang="en-US" sz="1600" u="sng" dirty="0"/>
              <a:t>missing</a:t>
            </a:r>
            <a:r>
              <a:rPr lang="en-US" sz="1600" dirty="0"/>
              <a:t>?</a:t>
            </a:r>
          </a:p>
          <a:p>
            <a:pPr lvl="1">
              <a:lnSpc>
                <a:spcPct val="100000"/>
              </a:lnSpc>
              <a:spcBef>
                <a:spcPts val="0"/>
              </a:spcBef>
            </a:pPr>
            <a:r>
              <a:rPr lang="en-US" sz="1600" dirty="0"/>
              <a:t>CEB must notify voter &amp; give voter opportunity to cure problem with missing signature (ABS-18A) notice</a:t>
            </a:r>
          </a:p>
          <a:p>
            <a:pPr lvl="2">
              <a:lnSpc>
                <a:spcPct val="100000"/>
              </a:lnSpc>
              <a:spcBef>
                <a:spcPts val="0"/>
              </a:spcBef>
            </a:pPr>
            <a:r>
              <a:rPr lang="en-US" sz="1600" dirty="0"/>
              <a:t>Alternatively, before Election Day, voter may use ABS-5 to request replacement ABS ballot; regardless of voter’s choice, CEB must still send signature mismatch notice to the voter</a:t>
            </a:r>
          </a:p>
          <a:p>
            <a:pPr lvl="1">
              <a:lnSpc>
                <a:spcPct val="100000"/>
              </a:lnSpc>
              <a:spcBef>
                <a:spcPts val="0"/>
              </a:spcBef>
            </a:pPr>
            <a:r>
              <a:rPr lang="en-US" sz="1600" dirty="0"/>
              <a:t>ABS Voter Board/CEB must write on the ABS ballot envelope or, if no envelope, the affidavit or other form of documentation:</a:t>
            </a:r>
          </a:p>
          <a:p>
            <a:pPr lvl="2">
              <a:lnSpc>
                <a:spcPct val="100000"/>
              </a:lnSpc>
              <a:spcBef>
                <a:spcPts val="0"/>
              </a:spcBef>
            </a:pPr>
            <a:r>
              <a:rPr lang="en-US" sz="1600" dirty="0"/>
              <a:t>“CEB has found the signature of this voter is not genuine. The ballot is subject to IC 3-11.5-4-13.5 or IC 3-11.5-4-13.6.”</a:t>
            </a:r>
          </a:p>
          <a:p>
            <a:pPr lvl="2">
              <a:lnSpc>
                <a:spcPct val="100000"/>
              </a:lnSpc>
              <a:spcBef>
                <a:spcPts val="0"/>
              </a:spcBef>
            </a:pPr>
            <a:r>
              <a:rPr lang="en-US" sz="1600" dirty="0"/>
              <a:t>Date &amp; reasons for signature mismatch determination </a:t>
            </a:r>
          </a:p>
          <a:p>
            <a:pPr lvl="1">
              <a:lnSpc>
                <a:spcPct val="100000"/>
              </a:lnSpc>
              <a:spcBef>
                <a:spcPts val="0"/>
              </a:spcBef>
            </a:pPr>
            <a:r>
              <a:rPr lang="en-US" sz="1600" dirty="0"/>
              <a:t>Voter’s ABS materials are placed in provisional ballot envelope</a:t>
            </a:r>
          </a:p>
          <a:p>
            <a:pPr lvl="2">
              <a:lnSpc>
                <a:spcPct val="100000"/>
              </a:lnSpc>
              <a:spcBef>
                <a:spcPts val="0"/>
              </a:spcBef>
            </a:pPr>
            <a:r>
              <a:rPr lang="en-US" sz="1600" dirty="0"/>
              <a:t>CEB should use field on PRE-4 affidavit corresponding to reason that there is an ABS ballot with missing signature issue &amp; complete other fields on the affidavit, including voter’s name and precinct</a:t>
            </a:r>
          </a:p>
          <a:p>
            <a:pPr lvl="1">
              <a:lnSpc>
                <a:spcPct val="100000"/>
              </a:lnSpc>
              <a:spcBef>
                <a:spcPts val="0"/>
              </a:spcBef>
            </a:pPr>
            <a:r>
              <a:rPr lang="en-US" sz="1600" dirty="0"/>
              <a:t>Information about missing signature is recorded is SVRS</a:t>
            </a:r>
          </a:p>
          <a:p>
            <a:pPr marL="596900" lvl="1" indent="0">
              <a:lnSpc>
                <a:spcPct val="100000"/>
              </a:lnSpc>
              <a:spcBef>
                <a:spcPts val="0"/>
              </a:spcBef>
              <a:buNone/>
            </a:pPr>
            <a:r>
              <a:rPr lang="en-US" sz="1600" dirty="0"/>
              <a:t>				IC 3-11-4-17.7 | IC 3-11.5-4-4 | | IC 3-11.5-4-13.5 | IC 3-11.5-4-13.6 </a:t>
            </a:r>
          </a:p>
          <a:p>
            <a:pPr marL="596900" lvl="1" indent="0">
              <a:buNone/>
            </a:pPr>
            <a:endParaRPr lang="en-US" sz="1100" dirty="0"/>
          </a:p>
          <a:p>
            <a:pPr marL="0" lvl="0" indent="0" algn="ctr" rtl="0">
              <a:lnSpc>
                <a:spcPct val="100000"/>
              </a:lnSpc>
              <a:spcBef>
                <a:spcPts val="0"/>
              </a:spcBef>
              <a:spcAft>
                <a:spcPts val="1600"/>
              </a:spcAft>
              <a:buNone/>
            </a:pPr>
            <a:endParaRPr sz="14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77"/>
        <p:cNvGrpSpPr/>
        <p:nvPr/>
      </p:nvGrpSpPr>
      <p:grpSpPr>
        <a:xfrm>
          <a:off x="0" y="0"/>
          <a:ext cx="0" cy="0"/>
          <a:chOff x="0" y="0"/>
          <a:chExt cx="0" cy="0"/>
        </a:xfrm>
      </p:grpSpPr>
      <p:sp>
        <p:nvSpPr>
          <p:cNvPr id="278" name="Google Shape;278;p37"/>
          <p:cNvSpPr txBox="1">
            <a:spLocks noGrp="1"/>
          </p:cNvSpPr>
          <p:nvPr>
            <p:ph type="title"/>
          </p:nvPr>
        </p:nvSpPr>
        <p:spPr>
          <a:xfrm>
            <a:off x="2421000" y="283608"/>
            <a:ext cx="4302000" cy="630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First Signature Review</a:t>
            </a:r>
            <a:endParaRPr dirty="0"/>
          </a:p>
        </p:txBody>
      </p:sp>
      <p:sp>
        <p:nvSpPr>
          <p:cNvPr id="282" name="Google Shape;282;p37"/>
          <p:cNvSpPr txBox="1">
            <a:spLocks noGrp="1"/>
          </p:cNvSpPr>
          <p:nvPr>
            <p:ph type="subTitle" idx="4294967295"/>
          </p:nvPr>
        </p:nvSpPr>
        <p:spPr>
          <a:xfrm>
            <a:off x="0" y="848715"/>
            <a:ext cx="9102704" cy="4625886"/>
          </a:xfrm>
          <a:prstGeom prst="rect">
            <a:avLst/>
          </a:prstGeom>
        </p:spPr>
        <p:txBody>
          <a:bodyPr spcFirstLastPara="1" wrap="square" lIns="91425" tIns="91425" rIns="91425" bIns="91425" anchor="t" anchorCtr="0">
            <a:noAutofit/>
          </a:bodyPr>
          <a:lstStyle/>
          <a:p>
            <a:r>
              <a:rPr lang="en-US" sz="1600" b="1" dirty="0"/>
              <a:t>If one member of ABS voter board disagrees </a:t>
            </a:r>
            <a:r>
              <a:rPr lang="en-US" sz="1600" dirty="0"/>
              <a:t>on the signature’s genuineness, then CEB must make determination:</a:t>
            </a:r>
          </a:p>
          <a:p>
            <a:pPr lvl="1">
              <a:spcBef>
                <a:spcPts val="0"/>
              </a:spcBef>
            </a:pPr>
            <a:r>
              <a:rPr lang="en-US" sz="1600" dirty="0"/>
              <a:t>Unanimous CEB agreement signature is genuine?</a:t>
            </a:r>
          </a:p>
          <a:p>
            <a:pPr lvl="2">
              <a:spcBef>
                <a:spcPts val="0"/>
              </a:spcBef>
            </a:pPr>
            <a:r>
              <a:rPr lang="en-US" sz="1600" dirty="0"/>
              <a:t>Follow procedures to store materials by precinct for central count</a:t>
            </a:r>
          </a:p>
          <a:p>
            <a:pPr lvl="2">
              <a:spcBef>
                <a:spcPts val="0"/>
              </a:spcBef>
            </a:pPr>
            <a:r>
              <a:rPr lang="en-US" sz="1600" dirty="0"/>
              <a:t>Information about missing signature is recorded in SVRS</a:t>
            </a:r>
          </a:p>
          <a:p>
            <a:pPr marL="1066800" lvl="2" indent="0">
              <a:spcBef>
                <a:spcPts val="0"/>
              </a:spcBef>
              <a:buNone/>
            </a:pPr>
            <a:endParaRPr lang="en-US" sz="1600" dirty="0"/>
          </a:p>
          <a:p>
            <a:pPr lvl="1">
              <a:spcBef>
                <a:spcPts val="0"/>
              </a:spcBef>
            </a:pPr>
            <a:r>
              <a:rPr lang="en-US" sz="1600" b="1" u="sng" dirty="0"/>
              <a:t>Majority</a:t>
            </a:r>
            <a:r>
              <a:rPr lang="en-US" sz="1600" b="1" dirty="0"/>
              <a:t> of CEB find signature to be genuine (that is, only one member finds signature not genuine)?</a:t>
            </a:r>
          </a:p>
          <a:p>
            <a:pPr lvl="2">
              <a:spcBef>
                <a:spcPts val="0"/>
              </a:spcBef>
            </a:pPr>
            <a:r>
              <a:rPr lang="en-US" sz="1600" dirty="0"/>
              <a:t>CEB writes “signature disputed” on the ballot security envelope (or DRE affidavit, if used) OR documents the name of the voter with a disputed signature, if no such affidavit exists</a:t>
            </a:r>
          </a:p>
          <a:p>
            <a:pPr lvl="2">
              <a:spcBef>
                <a:spcPts val="0"/>
              </a:spcBef>
            </a:pPr>
            <a:r>
              <a:rPr lang="en-US" sz="1600" dirty="0"/>
              <a:t>Voter’s ABS materials are stored in the designated precinct carrier envelope for the voter’s precinct</a:t>
            </a:r>
          </a:p>
          <a:p>
            <a:pPr lvl="2">
              <a:spcBef>
                <a:spcPts val="0"/>
              </a:spcBef>
            </a:pPr>
            <a:r>
              <a:rPr lang="en-US" sz="1600" dirty="0"/>
              <a:t>Disputed signatures are reviewed by ABS </a:t>
            </a:r>
            <a:r>
              <a:rPr lang="en-US" sz="1600" u="sng" dirty="0"/>
              <a:t>counters</a:t>
            </a:r>
            <a:r>
              <a:rPr lang="en-US" sz="1600" dirty="0"/>
              <a:t> or CEB during central count</a:t>
            </a:r>
          </a:p>
          <a:p>
            <a:pPr marL="1066800" lvl="2" indent="0">
              <a:spcBef>
                <a:spcPts val="0"/>
              </a:spcBef>
              <a:buNone/>
            </a:pPr>
            <a:r>
              <a:rPr lang="en-US" sz="1600" dirty="0"/>
              <a:t>					</a:t>
            </a:r>
            <a:r>
              <a:rPr lang="en-US" dirty="0"/>
              <a:t>IC 3-11.5-4-5 | | IC 3-11.5-4-13.5 | IC 3-11.5-4-13.6 </a:t>
            </a:r>
          </a:p>
          <a:p>
            <a:pPr marL="596900" lvl="1" indent="0">
              <a:buNone/>
            </a:pPr>
            <a:endParaRPr lang="en-US" sz="1100" dirty="0"/>
          </a:p>
          <a:p>
            <a:pPr marL="0" lvl="0" indent="0" algn="ctr" rtl="0">
              <a:lnSpc>
                <a:spcPct val="100000"/>
              </a:lnSpc>
              <a:spcBef>
                <a:spcPts val="0"/>
              </a:spcBef>
              <a:spcAft>
                <a:spcPts val="1600"/>
              </a:spcAft>
              <a:buNone/>
            </a:pPr>
            <a:endParaRPr sz="1400" dirty="0"/>
          </a:p>
        </p:txBody>
      </p:sp>
      <p:grpSp>
        <p:nvGrpSpPr>
          <p:cNvPr id="2" name="Google Shape;1298;p54">
            <a:extLst>
              <a:ext uri="{FF2B5EF4-FFF2-40B4-BE49-F238E27FC236}">
                <a16:creationId xmlns:a16="http://schemas.microsoft.com/office/drawing/2014/main" id="{E395EA5D-10DE-49A6-858B-4645B5F6B4D7}"/>
              </a:ext>
            </a:extLst>
          </p:cNvPr>
          <p:cNvGrpSpPr/>
          <p:nvPr/>
        </p:nvGrpSpPr>
        <p:grpSpPr>
          <a:xfrm rot="-1563643">
            <a:off x="7597605" y="1108485"/>
            <a:ext cx="1558401" cy="1623902"/>
            <a:chOff x="4465125" y="1062850"/>
            <a:chExt cx="1024850" cy="1067925"/>
          </a:xfrm>
        </p:grpSpPr>
        <p:sp>
          <p:nvSpPr>
            <p:cNvPr id="3" name="Google Shape;1299;p54">
              <a:extLst>
                <a:ext uri="{FF2B5EF4-FFF2-40B4-BE49-F238E27FC236}">
                  <a16:creationId xmlns:a16="http://schemas.microsoft.com/office/drawing/2014/main" id="{9719B5C4-C26F-75BC-6C79-244077240E1A}"/>
                </a:ext>
              </a:extLst>
            </p:cNvPr>
            <p:cNvSpPr/>
            <p:nvPr/>
          </p:nvSpPr>
          <p:spPr>
            <a:xfrm>
              <a:off x="5084250" y="1112300"/>
              <a:ext cx="124325" cy="85675"/>
            </a:xfrm>
            <a:custGeom>
              <a:avLst/>
              <a:gdLst/>
              <a:ahLst/>
              <a:cxnLst/>
              <a:rect l="l" t="t" r="r" b="b"/>
              <a:pathLst>
                <a:path w="4973" h="3427" extrusionOk="0">
                  <a:moveTo>
                    <a:pt x="2761" y="673"/>
                  </a:moveTo>
                  <a:cubicBezTo>
                    <a:pt x="3134" y="673"/>
                    <a:pt x="3416" y="1063"/>
                    <a:pt x="3243" y="1443"/>
                  </a:cubicBezTo>
                  <a:cubicBezTo>
                    <a:pt x="3156" y="1637"/>
                    <a:pt x="2963" y="1747"/>
                    <a:pt x="2762" y="1747"/>
                  </a:cubicBezTo>
                  <a:cubicBezTo>
                    <a:pt x="2685" y="1747"/>
                    <a:pt x="2607" y="1731"/>
                    <a:pt x="2533" y="1698"/>
                  </a:cubicBezTo>
                  <a:cubicBezTo>
                    <a:pt x="2104" y="1497"/>
                    <a:pt x="2131" y="867"/>
                    <a:pt x="2573" y="706"/>
                  </a:cubicBezTo>
                  <a:cubicBezTo>
                    <a:pt x="2637" y="684"/>
                    <a:pt x="2701" y="673"/>
                    <a:pt x="2761" y="673"/>
                  </a:cubicBezTo>
                  <a:close/>
                  <a:moveTo>
                    <a:pt x="2125" y="0"/>
                  </a:moveTo>
                  <a:cubicBezTo>
                    <a:pt x="1245" y="0"/>
                    <a:pt x="398" y="496"/>
                    <a:pt x="0" y="1349"/>
                  </a:cubicBezTo>
                  <a:lnTo>
                    <a:pt x="4423" y="3427"/>
                  </a:lnTo>
                  <a:cubicBezTo>
                    <a:pt x="4972" y="2247"/>
                    <a:pt x="4463" y="854"/>
                    <a:pt x="3297" y="304"/>
                  </a:cubicBezTo>
                  <a:lnTo>
                    <a:pt x="3123" y="224"/>
                  </a:lnTo>
                  <a:cubicBezTo>
                    <a:pt x="2801" y="72"/>
                    <a:pt x="2461" y="0"/>
                    <a:pt x="2125" y="0"/>
                  </a:cubicBezTo>
                  <a:close/>
                </a:path>
              </a:pathLst>
            </a:custGeom>
            <a:solidFill>
              <a:srgbClr val="3835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Google Shape;1300;p54">
              <a:extLst>
                <a:ext uri="{FF2B5EF4-FFF2-40B4-BE49-F238E27FC236}">
                  <a16:creationId xmlns:a16="http://schemas.microsoft.com/office/drawing/2014/main" id="{A9D9DAF6-9FAB-6A82-EF06-7EFB4C00F9AD}"/>
                </a:ext>
              </a:extLst>
            </p:cNvPr>
            <p:cNvSpPr/>
            <p:nvPr/>
          </p:nvSpPr>
          <p:spPr>
            <a:xfrm>
              <a:off x="5084250" y="1146025"/>
              <a:ext cx="110575" cy="51950"/>
            </a:xfrm>
            <a:custGeom>
              <a:avLst/>
              <a:gdLst/>
              <a:ahLst/>
              <a:cxnLst/>
              <a:rect l="l" t="t" r="r" b="b"/>
              <a:pathLst>
                <a:path w="4423" h="2078" fill="none" extrusionOk="0">
                  <a:moveTo>
                    <a:pt x="0" y="0"/>
                  </a:moveTo>
                  <a:lnTo>
                    <a:pt x="4423" y="2078"/>
                  </a:lnTo>
                </a:path>
              </a:pathLst>
            </a:custGeom>
            <a:noFill/>
            <a:ln w="5350" cap="flat" cmpd="sng">
              <a:solidFill>
                <a:srgbClr val="C3CCA2"/>
              </a:solidFill>
              <a:prstDash val="solid"/>
              <a:miter lim="134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 name="Google Shape;1301;p54">
              <a:extLst>
                <a:ext uri="{FF2B5EF4-FFF2-40B4-BE49-F238E27FC236}">
                  <a16:creationId xmlns:a16="http://schemas.microsoft.com/office/drawing/2014/main" id="{26E4B10B-7E38-C2AB-CFA5-F49F9B94C144}"/>
                </a:ext>
              </a:extLst>
            </p:cNvPr>
            <p:cNvGrpSpPr/>
            <p:nvPr/>
          </p:nvGrpSpPr>
          <p:grpSpPr>
            <a:xfrm>
              <a:off x="4465125" y="1062850"/>
              <a:ext cx="1024850" cy="1067925"/>
              <a:chOff x="4465125" y="1062850"/>
              <a:chExt cx="1024850" cy="1067925"/>
            </a:xfrm>
          </p:grpSpPr>
          <p:sp>
            <p:nvSpPr>
              <p:cNvPr id="6" name="Google Shape;1302;p54">
                <a:extLst>
                  <a:ext uri="{FF2B5EF4-FFF2-40B4-BE49-F238E27FC236}">
                    <a16:creationId xmlns:a16="http://schemas.microsoft.com/office/drawing/2014/main" id="{FB97F5A9-C2AB-4D0A-C5D5-C8583E29E813}"/>
                  </a:ext>
                </a:extLst>
              </p:cNvPr>
              <p:cNvSpPr/>
              <p:nvPr/>
            </p:nvSpPr>
            <p:spPr>
              <a:xfrm>
                <a:off x="4465125" y="1062850"/>
                <a:ext cx="950825" cy="1067925"/>
              </a:xfrm>
              <a:custGeom>
                <a:avLst/>
                <a:gdLst/>
                <a:ahLst/>
                <a:cxnLst/>
                <a:rect l="l" t="t" r="r" b="b"/>
                <a:pathLst>
                  <a:path w="38033" h="42717" extrusionOk="0">
                    <a:moveTo>
                      <a:pt x="15921" y="1"/>
                    </a:moveTo>
                    <a:cubicBezTo>
                      <a:pt x="15289" y="1"/>
                      <a:pt x="14684" y="359"/>
                      <a:pt x="14393" y="969"/>
                    </a:cubicBezTo>
                    <a:lnTo>
                      <a:pt x="403" y="30866"/>
                    </a:lnTo>
                    <a:cubicBezTo>
                      <a:pt x="0" y="31711"/>
                      <a:pt x="362" y="32716"/>
                      <a:pt x="1207" y="33104"/>
                    </a:cubicBezTo>
                    <a:lnTo>
                      <a:pt x="21375" y="42552"/>
                    </a:lnTo>
                    <a:cubicBezTo>
                      <a:pt x="21613" y="42663"/>
                      <a:pt x="21862" y="42716"/>
                      <a:pt x="22106" y="42716"/>
                    </a:cubicBezTo>
                    <a:cubicBezTo>
                      <a:pt x="22743" y="42716"/>
                      <a:pt x="23345" y="42358"/>
                      <a:pt x="23626" y="41748"/>
                    </a:cubicBezTo>
                    <a:lnTo>
                      <a:pt x="37630" y="11850"/>
                    </a:lnTo>
                    <a:cubicBezTo>
                      <a:pt x="38032" y="11006"/>
                      <a:pt x="37657" y="10001"/>
                      <a:pt x="36813" y="9612"/>
                    </a:cubicBezTo>
                    <a:lnTo>
                      <a:pt x="16644" y="165"/>
                    </a:lnTo>
                    <a:cubicBezTo>
                      <a:pt x="16410" y="53"/>
                      <a:pt x="16164" y="1"/>
                      <a:pt x="159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303;p54">
                <a:extLst>
                  <a:ext uri="{FF2B5EF4-FFF2-40B4-BE49-F238E27FC236}">
                    <a16:creationId xmlns:a16="http://schemas.microsoft.com/office/drawing/2014/main" id="{5EFBC728-32FF-B9BB-2E36-3269D6C9B29A}"/>
                  </a:ext>
                </a:extLst>
              </p:cNvPr>
              <p:cNvSpPr/>
              <p:nvPr/>
            </p:nvSpPr>
            <p:spPr>
              <a:xfrm>
                <a:off x="4496275" y="1091425"/>
                <a:ext cx="889850" cy="1008100"/>
              </a:xfrm>
              <a:custGeom>
                <a:avLst/>
                <a:gdLst/>
                <a:ahLst/>
                <a:cxnLst/>
                <a:rect l="l" t="t" r="r" b="b"/>
                <a:pathLst>
                  <a:path w="35594" h="40324" extrusionOk="0">
                    <a:moveTo>
                      <a:pt x="14179" y="0"/>
                    </a:moveTo>
                    <a:lnTo>
                      <a:pt x="1" y="30286"/>
                    </a:lnTo>
                    <a:lnTo>
                      <a:pt x="21402" y="40323"/>
                    </a:lnTo>
                    <a:lnTo>
                      <a:pt x="35594" y="10037"/>
                    </a:lnTo>
                    <a:lnTo>
                      <a:pt x="1417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304;p54">
                <a:extLst>
                  <a:ext uri="{FF2B5EF4-FFF2-40B4-BE49-F238E27FC236}">
                    <a16:creationId xmlns:a16="http://schemas.microsoft.com/office/drawing/2014/main" id="{BB87195E-7FBB-2929-F8DA-6B83D4EE35B5}"/>
                  </a:ext>
                </a:extLst>
              </p:cNvPr>
              <p:cNvSpPr/>
              <p:nvPr/>
            </p:nvSpPr>
            <p:spPr>
              <a:xfrm>
                <a:off x="4986075" y="1251550"/>
                <a:ext cx="190000" cy="88800"/>
              </a:xfrm>
              <a:custGeom>
                <a:avLst/>
                <a:gdLst/>
                <a:ahLst/>
                <a:cxnLst/>
                <a:rect l="l" t="t" r="r" b="b"/>
                <a:pathLst>
                  <a:path w="7600" h="3552" fill="none" extrusionOk="0">
                    <a:moveTo>
                      <a:pt x="1" y="1"/>
                    </a:moveTo>
                    <a:lnTo>
                      <a:pt x="7599" y="3552"/>
                    </a:lnTo>
                  </a:path>
                </a:pathLst>
              </a:custGeom>
              <a:noFill/>
              <a:ln w="5350" cap="flat" cmpd="sng">
                <a:solidFill>
                  <a:srgbClr val="383536"/>
                </a:solidFill>
                <a:prstDash val="solid"/>
                <a:miter lim="134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305;p54">
                <a:extLst>
                  <a:ext uri="{FF2B5EF4-FFF2-40B4-BE49-F238E27FC236}">
                    <a16:creationId xmlns:a16="http://schemas.microsoft.com/office/drawing/2014/main" id="{BA53E448-5F7A-3D6C-8BA9-802B3DBEB285}"/>
                  </a:ext>
                </a:extLst>
              </p:cNvPr>
              <p:cNvSpPr/>
              <p:nvPr/>
            </p:nvSpPr>
            <p:spPr>
              <a:xfrm>
                <a:off x="4933475" y="1277350"/>
                <a:ext cx="349125" cy="163850"/>
              </a:xfrm>
              <a:custGeom>
                <a:avLst/>
                <a:gdLst/>
                <a:ahLst/>
                <a:cxnLst/>
                <a:rect l="l" t="t" r="r" b="b"/>
                <a:pathLst>
                  <a:path w="13965" h="6554" fill="none" extrusionOk="0">
                    <a:moveTo>
                      <a:pt x="1" y="1"/>
                    </a:moveTo>
                    <a:lnTo>
                      <a:pt x="13965" y="6554"/>
                    </a:lnTo>
                  </a:path>
                </a:pathLst>
              </a:custGeom>
              <a:noFill/>
              <a:ln w="5350" cap="flat" cmpd="sng">
                <a:solidFill>
                  <a:srgbClr val="383536"/>
                </a:solidFill>
                <a:prstDash val="solid"/>
                <a:miter lim="134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306;p54">
                <a:extLst>
                  <a:ext uri="{FF2B5EF4-FFF2-40B4-BE49-F238E27FC236}">
                    <a16:creationId xmlns:a16="http://schemas.microsoft.com/office/drawing/2014/main" id="{D95ED89A-8685-F742-3F2A-6F0A57626220}"/>
                  </a:ext>
                </a:extLst>
              </p:cNvPr>
              <p:cNvSpPr/>
              <p:nvPr/>
            </p:nvSpPr>
            <p:spPr>
              <a:xfrm>
                <a:off x="4821250" y="1275675"/>
                <a:ext cx="441925" cy="207075"/>
              </a:xfrm>
              <a:custGeom>
                <a:avLst/>
                <a:gdLst/>
                <a:ahLst/>
                <a:cxnLst/>
                <a:rect l="l" t="t" r="r" b="b"/>
                <a:pathLst>
                  <a:path w="17677" h="8283" fill="none" extrusionOk="0">
                    <a:moveTo>
                      <a:pt x="1" y="1"/>
                    </a:moveTo>
                    <a:lnTo>
                      <a:pt x="17676" y="8282"/>
                    </a:lnTo>
                  </a:path>
                </a:pathLst>
              </a:custGeom>
              <a:noFill/>
              <a:ln w="5350" cap="flat" cmpd="sng">
                <a:solidFill>
                  <a:srgbClr val="383536"/>
                </a:solidFill>
                <a:prstDash val="solid"/>
                <a:miter lim="134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307;p54">
                <a:extLst>
                  <a:ext uri="{FF2B5EF4-FFF2-40B4-BE49-F238E27FC236}">
                    <a16:creationId xmlns:a16="http://schemas.microsoft.com/office/drawing/2014/main" id="{3589129A-83AF-6AE2-DBAC-E2521D2EBC99}"/>
                  </a:ext>
                </a:extLst>
              </p:cNvPr>
              <p:cNvSpPr/>
              <p:nvPr/>
            </p:nvSpPr>
            <p:spPr>
              <a:xfrm>
                <a:off x="4801475" y="1317225"/>
                <a:ext cx="442275" cy="207075"/>
              </a:xfrm>
              <a:custGeom>
                <a:avLst/>
                <a:gdLst/>
                <a:ahLst/>
                <a:cxnLst/>
                <a:rect l="l" t="t" r="r" b="b"/>
                <a:pathLst>
                  <a:path w="17691" h="8283" fill="none" extrusionOk="0">
                    <a:moveTo>
                      <a:pt x="1" y="0"/>
                    </a:moveTo>
                    <a:lnTo>
                      <a:pt x="17690" y="8282"/>
                    </a:lnTo>
                  </a:path>
                </a:pathLst>
              </a:custGeom>
              <a:noFill/>
              <a:ln w="5350" cap="flat" cmpd="sng">
                <a:solidFill>
                  <a:srgbClr val="383536"/>
                </a:solidFill>
                <a:prstDash val="solid"/>
                <a:miter lim="134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308;p54">
                <a:extLst>
                  <a:ext uri="{FF2B5EF4-FFF2-40B4-BE49-F238E27FC236}">
                    <a16:creationId xmlns:a16="http://schemas.microsoft.com/office/drawing/2014/main" id="{959B291A-3C81-EF7E-B094-27F1A650FA44}"/>
                  </a:ext>
                </a:extLst>
              </p:cNvPr>
              <p:cNvSpPr/>
              <p:nvPr/>
            </p:nvSpPr>
            <p:spPr>
              <a:xfrm>
                <a:off x="4738500" y="1693450"/>
                <a:ext cx="349450" cy="163850"/>
              </a:xfrm>
              <a:custGeom>
                <a:avLst/>
                <a:gdLst/>
                <a:ahLst/>
                <a:cxnLst/>
                <a:rect l="l" t="t" r="r" b="b"/>
                <a:pathLst>
                  <a:path w="13978" h="6554" fill="none" extrusionOk="0">
                    <a:moveTo>
                      <a:pt x="1" y="1"/>
                    </a:moveTo>
                    <a:lnTo>
                      <a:pt x="13978" y="6554"/>
                    </a:lnTo>
                  </a:path>
                </a:pathLst>
              </a:custGeom>
              <a:noFill/>
              <a:ln w="5350" cap="flat" cmpd="sng">
                <a:solidFill>
                  <a:srgbClr val="383536"/>
                </a:solidFill>
                <a:prstDash val="solid"/>
                <a:miter lim="134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09;p54">
                <a:extLst>
                  <a:ext uri="{FF2B5EF4-FFF2-40B4-BE49-F238E27FC236}">
                    <a16:creationId xmlns:a16="http://schemas.microsoft.com/office/drawing/2014/main" id="{03E4FE27-B13F-B507-9E42-E556F8BDFE1B}"/>
                  </a:ext>
                </a:extLst>
              </p:cNvPr>
              <p:cNvSpPr/>
              <p:nvPr/>
            </p:nvSpPr>
            <p:spPr>
              <a:xfrm>
                <a:off x="4626275" y="1691775"/>
                <a:ext cx="442250" cy="207075"/>
              </a:xfrm>
              <a:custGeom>
                <a:avLst/>
                <a:gdLst/>
                <a:ahLst/>
                <a:cxnLst/>
                <a:rect l="l" t="t" r="r" b="b"/>
                <a:pathLst>
                  <a:path w="17690" h="8283" fill="none" extrusionOk="0">
                    <a:moveTo>
                      <a:pt x="0" y="1"/>
                    </a:moveTo>
                    <a:lnTo>
                      <a:pt x="17690" y="8282"/>
                    </a:lnTo>
                  </a:path>
                </a:pathLst>
              </a:custGeom>
              <a:noFill/>
              <a:ln w="5350" cap="flat" cmpd="sng">
                <a:solidFill>
                  <a:srgbClr val="383536"/>
                </a:solidFill>
                <a:prstDash val="solid"/>
                <a:miter lim="134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310;p54">
                <a:extLst>
                  <a:ext uri="{FF2B5EF4-FFF2-40B4-BE49-F238E27FC236}">
                    <a16:creationId xmlns:a16="http://schemas.microsoft.com/office/drawing/2014/main" id="{1949690D-33F7-4C84-2E9A-89E66B9E4AE8}"/>
                  </a:ext>
                </a:extLst>
              </p:cNvPr>
              <p:cNvSpPr/>
              <p:nvPr/>
            </p:nvSpPr>
            <p:spPr>
              <a:xfrm>
                <a:off x="4606850" y="1733325"/>
                <a:ext cx="441900" cy="207075"/>
              </a:xfrm>
              <a:custGeom>
                <a:avLst/>
                <a:gdLst/>
                <a:ahLst/>
                <a:cxnLst/>
                <a:rect l="l" t="t" r="r" b="b"/>
                <a:pathLst>
                  <a:path w="17676" h="8283" fill="none" extrusionOk="0">
                    <a:moveTo>
                      <a:pt x="0" y="0"/>
                    </a:moveTo>
                    <a:lnTo>
                      <a:pt x="17676" y="8282"/>
                    </a:lnTo>
                  </a:path>
                </a:pathLst>
              </a:custGeom>
              <a:noFill/>
              <a:ln w="5350" cap="flat" cmpd="sng">
                <a:solidFill>
                  <a:srgbClr val="383536"/>
                </a:solidFill>
                <a:prstDash val="solid"/>
                <a:miter lim="134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311;p54">
                <a:extLst>
                  <a:ext uri="{FF2B5EF4-FFF2-40B4-BE49-F238E27FC236}">
                    <a16:creationId xmlns:a16="http://schemas.microsoft.com/office/drawing/2014/main" id="{A79DAD67-A1AC-83E5-BAC2-8FD024D79A6F}"/>
                  </a:ext>
                </a:extLst>
              </p:cNvPr>
              <p:cNvSpPr/>
              <p:nvPr/>
            </p:nvSpPr>
            <p:spPr>
              <a:xfrm>
                <a:off x="4587400" y="1774850"/>
                <a:ext cx="441925" cy="207075"/>
              </a:xfrm>
              <a:custGeom>
                <a:avLst/>
                <a:gdLst/>
                <a:ahLst/>
                <a:cxnLst/>
                <a:rect l="l" t="t" r="r" b="b"/>
                <a:pathLst>
                  <a:path w="17677" h="8283" fill="none" extrusionOk="0">
                    <a:moveTo>
                      <a:pt x="1" y="1"/>
                    </a:moveTo>
                    <a:lnTo>
                      <a:pt x="17677" y="8283"/>
                    </a:lnTo>
                  </a:path>
                </a:pathLst>
              </a:custGeom>
              <a:noFill/>
              <a:ln w="5350" cap="flat" cmpd="sng">
                <a:solidFill>
                  <a:srgbClr val="383536"/>
                </a:solidFill>
                <a:prstDash val="solid"/>
                <a:miter lim="134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312;p54">
                <a:extLst>
                  <a:ext uri="{FF2B5EF4-FFF2-40B4-BE49-F238E27FC236}">
                    <a16:creationId xmlns:a16="http://schemas.microsoft.com/office/drawing/2014/main" id="{56510622-053B-2C6A-D24B-8B22ED31960A}"/>
                  </a:ext>
                </a:extLst>
              </p:cNvPr>
              <p:cNvSpPr/>
              <p:nvPr/>
            </p:nvSpPr>
            <p:spPr>
              <a:xfrm>
                <a:off x="4567650" y="1816400"/>
                <a:ext cx="442250" cy="207075"/>
              </a:xfrm>
              <a:custGeom>
                <a:avLst/>
                <a:gdLst/>
                <a:ahLst/>
                <a:cxnLst/>
                <a:rect l="l" t="t" r="r" b="b"/>
                <a:pathLst>
                  <a:path w="17690" h="8283" fill="none" extrusionOk="0">
                    <a:moveTo>
                      <a:pt x="0" y="1"/>
                    </a:moveTo>
                    <a:lnTo>
                      <a:pt x="17689" y="8282"/>
                    </a:lnTo>
                  </a:path>
                </a:pathLst>
              </a:custGeom>
              <a:noFill/>
              <a:ln w="5350" cap="flat" cmpd="sng">
                <a:solidFill>
                  <a:srgbClr val="383536"/>
                </a:solidFill>
                <a:prstDash val="solid"/>
                <a:miter lim="134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313;p54">
                <a:extLst>
                  <a:ext uri="{FF2B5EF4-FFF2-40B4-BE49-F238E27FC236}">
                    <a16:creationId xmlns:a16="http://schemas.microsoft.com/office/drawing/2014/main" id="{A1D71825-0357-C895-72D8-6F9E424FBAC7}"/>
                  </a:ext>
                </a:extLst>
              </p:cNvPr>
              <p:cNvSpPr/>
              <p:nvPr/>
            </p:nvSpPr>
            <p:spPr>
              <a:xfrm>
                <a:off x="4782050" y="1358775"/>
                <a:ext cx="286150" cy="134025"/>
              </a:xfrm>
              <a:custGeom>
                <a:avLst/>
                <a:gdLst/>
                <a:ahLst/>
                <a:cxnLst/>
                <a:rect l="l" t="t" r="r" b="b"/>
                <a:pathLst>
                  <a:path w="11446" h="5361" fill="none" extrusionOk="0">
                    <a:moveTo>
                      <a:pt x="1" y="0"/>
                    </a:moveTo>
                    <a:lnTo>
                      <a:pt x="11445" y="5360"/>
                    </a:lnTo>
                  </a:path>
                </a:pathLst>
              </a:custGeom>
              <a:noFill/>
              <a:ln w="5350" cap="flat" cmpd="sng">
                <a:solidFill>
                  <a:srgbClr val="383536"/>
                </a:solidFill>
                <a:prstDash val="solid"/>
                <a:miter lim="134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314;p54">
                <a:extLst>
                  <a:ext uri="{FF2B5EF4-FFF2-40B4-BE49-F238E27FC236}">
                    <a16:creationId xmlns:a16="http://schemas.microsoft.com/office/drawing/2014/main" id="{6014EBE0-4A52-76E6-4EAA-9E820098AEC1}"/>
                  </a:ext>
                </a:extLst>
              </p:cNvPr>
              <p:cNvSpPr/>
              <p:nvPr/>
            </p:nvSpPr>
            <p:spPr>
              <a:xfrm>
                <a:off x="4815550" y="1425425"/>
                <a:ext cx="199375" cy="93175"/>
              </a:xfrm>
              <a:custGeom>
                <a:avLst/>
                <a:gdLst/>
                <a:ahLst/>
                <a:cxnLst/>
                <a:rect l="l" t="t" r="r" b="b"/>
                <a:pathLst>
                  <a:path w="7975" h="3727" fill="none" extrusionOk="0">
                    <a:moveTo>
                      <a:pt x="1" y="1"/>
                    </a:moveTo>
                    <a:lnTo>
                      <a:pt x="7974" y="3726"/>
                    </a:lnTo>
                  </a:path>
                </a:pathLst>
              </a:custGeom>
              <a:noFill/>
              <a:ln w="5350" cap="flat" cmpd="sng">
                <a:solidFill>
                  <a:srgbClr val="383536"/>
                </a:solidFill>
                <a:prstDash val="solid"/>
                <a:miter lim="134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315;p54">
                <a:extLst>
                  <a:ext uri="{FF2B5EF4-FFF2-40B4-BE49-F238E27FC236}">
                    <a16:creationId xmlns:a16="http://schemas.microsoft.com/office/drawing/2014/main" id="{8516C98A-FF72-EB9A-452C-C4E1388AA251}"/>
                  </a:ext>
                </a:extLst>
              </p:cNvPr>
              <p:cNvSpPr/>
              <p:nvPr/>
            </p:nvSpPr>
            <p:spPr>
              <a:xfrm>
                <a:off x="4743200" y="1442175"/>
                <a:ext cx="252300" cy="117950"/>
              </a:xfrm>
              <a:custGeom>
                <a:avLst/>
                <a:gdLst/>
                <a:ahLst/>
                <a:cxnLst/>
                <a:rect l="l" t="t" r="r" b="b"/>
                <a:pathLst>
                  <a:path w="10092" h="4718" fill="none" extrusionOk="0">
                    <a:moveTo>
                      <a:pt x="0" y="1"/>
                    </a:moveTo>
                    <a:lnTo>
                      <a:pt x="10091" y="4718"/>
                    </a:lnTo>
                  </a:path>
                </a:pathLst>
              </a:custGeom>
              <a:noFill/>
              <a:ln w="5350" cap="flat" cmpd="sng">
                <a:solidFill>
                  <a:srgbClr val="383536"/>
                </a:solidFill>
                <a:prstDash val="solid"/>
                <a:miter lim="134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316;p54">
                <a:extLst>
                  <a:ext uri="{FF2B5EF4-FFF2-40B4-BE49-F238E27FC236}">
                    <a16:creationId xmlns:a16="http://schemas.microsoft.com/office/drawing/2014/main" id="{F1429085-8E33-3C1C-5A1B-DB1B35DCFC77}"/>
                  </a:ext>
                </a:extLst>
              </p:cNvPr>
              <p:cNvSpPr/>
              <p:nvPr/>
            </p:nvSpPr>
            <p:spPr>
              <a:xfrm>
                <a:off x="4723750" y="1483725"/>
                <a:ext cx="252300" cy="117950"/>
              </a:xfrm>
              <a:custGeom>
                <a:avLst/>
                <a:gdLst/>
                <a:ahLst/>
                <a:cxnLst/>
                <a:rect l="l" t="t" r="r" b="b"/>
                <a:pathLst>
                  <a:path w="10092" h="4718" fill="none" extrusionOk="0">
                    <a:moveTo>
                      <a:pt x="1" y="1"/>
                    </a:moveTo>
                    <a:lnTo>
                      <a:pt x="10092" y="4718"/>
                    </a:lnTo>
                  </a:path>
                </a:pathLst>
              </a:custGeom>
              <a:noFill/>
              <a:ln w="5350" cap="flat" cmpd="sng">
                <a:solidFill>
                  <a:srgbClr val="383536"/>
                </a:solidFill>
                <a:prstDash val="solid"/>
                <a:miter lim="134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317;p54">
                <a:extLst>
                  <a:ext uri="{FF2B5EF4-FFF2-40B4-BE49-F238E27FC236}">
                    <a16:creationId xmlns:a16="http://schemas.microsoft.com/office/drawing/2014/main" id="{9C212E4B-0411-836B-64AB-6A4BC4021203}"/>
                  </a:ext>
                </a:extLst>
              </p:cNvPr>
              <p:cNvSpPr/>
              <p:nvPr/>
            </p:nvSpPr>
            <p:spPr>
              <a:xfrm>
                <a:off x="4704325" y="1525275"/>
                <a:ext cx="251975" cy="118275"/>
              </a:xfrm>
              <a:custGeom>
                <a:avLst/>
                <a:gdLst/>
                <a:ahLst/>
                <a:cxnLst/>
                <a:rect l="l" t="t" r="r" b="b"/>
                <a:pathLst>
                  <a:path w="10079" h="4731" fill="none" extrusionOk="0">
                    <a:moveTo>
                      <a:pt x="1" y="0"/>
                    </a:moveTo>
                    <a:lnTo>
                      <a:pt x="10078" y="4731"/>
                    </a:lnTo>
                  </a:path>
                </a:pathLst>
              </a:custGeom>
              <a:noFill/>
              <a:ln w="5350" cap="flat" cmpd="sng">
                <a:solidFill>
                  <a:srgbClr val="383536"/>
                </a:solidFill>
                <a:prstDash val="solid"/>
                <a:miter lim="134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318;p54">
                <a:extLst>
                  <a:ext uri="{FF2B5EF4-FFF2-40B4-BE49-F238E27FC236}">
                    <a16:creationId xmlns:a16="http://schemas.microsoft.com/office/drawing/2014/main" id="{CF3A559D-7C66-40D5-887B-E54BCF8D33E5}"/>
                  </a:ext>
                </a:extLst>
              </p:cNvPr>
              <p:cNvSpPr/>
              <p:nvPr/>
            </p:nvSpPr>
            <p:spPr>
              <a:xfrm>
                <a:off x="4684575" y="1566825"/>
                <a:ext cx="252275" cy="118275"/>
              </a:xfrm>
              <a:custGeom>
                <a:avLst/>
                <a:gdLst/>
                <a:ahLst/>
                <a:cxnLst/>
                <a:rect l="l" t="t" r="r" b="b"/>
                <a:pathLst>
                  <a:path w="10091" h="4731" fill="none" extrusionOk="0">
                    <a:moveTo>
                      <a:pt x="0" y="0"/>
                    </a:moveTo>
                    <a:lnTo>
                      <a:pt x="10091" y="4731"/>
                    </a:lnTo>
                  </a:path>
                </a:pathLst>
              </a:custGeom>
              <a:noFill/>
              <a:ln w="5350" cap="flat" cmpd="sng">
                <a:solidFill>
                  <a:srgbClr val="383536"/>
                </a:solidFill>
                <a:prstDash val="solid"/>
                <a:miter lim="134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319;p54">
                <a:extLst>
                  <a:ext uri="{FF2B5EF4-FFF2-40B4-BE49-F238E27FC236}">
                    <a16:creationId xmlns:a16="http://schemas.microsoft.com/office/drawing/2014/main" id="{CB8EEBF3-1177-4153-3213-8047CD2FD14F}"/>
                  </a:ext>
                </a:extLst>
              </p:cNvPr>
              <p:cNvSpPr/>
              <p:nvPr/>
            </p:nvSpPr>
            <p:spPr>
              <a:xfrm>
                <a:off x="4665125" y="1608350"/>
                <a:ext cx="398700" cy="186975"/>
              </a:xfrm>
              <a:custGeom>
                <a:avLst/>
                <a:gdLst/>
                <a:ahLst/>
                <a:cxnLst/>
                <a:rect l="l" t="t" r="r" b="b"/>
                <a:pathLst>
                  <a:path w="15948" h="7479" fill="none" extrusionOk="0">
                    <a:moveTo>
                      <a:pt x="1" y="1"/>
                    </a:moveTo>
                    <a:lnTo>
                      <a:pt x="15948" y="7478"/>
                    </a:lnTo>
                  </a:path>
                </a:pathLst>
              </a:custGeom>
              <a:noFill/>
              <a:ln w="5350" cap="flat" cmpd="sng">
                <a:solidFill>
                  <a:srgbClr val="383536"/>
                </a:solidFill>
                <a:prstDash val="solid"/>
                <a:miter lim="134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320;p54">
                <a:extLst>
                  <a:ext uri="{FF2B5EF4-FFF2-40B4-BE49-F238E27FC236}">
                    <a16:creationId xmlns:a16="http://schemas.microsoft.com/office/drawing/2014/main" id="{8797ECFD-DB42-3101-BE42-DE5FF6D5269A}"/>
                  </a:ext>
                </a:extLst>
              </p:cNvPr>
              <p:cNvSpPr/>
              <p:nvPr/>
            </p:nvSpPr>
            <p:spPr>
              <a:xfrm>
                <a:off x="4993800" y="1577850"/>
                <a:ext cx="129325" cy="128375"/>
              </a:xfrm>
              <a:custGeom>
                <a:avLst/>
                <a:gdLst/>
                <a:ahLst/>
                <a:cxnLst/>
                <a:rect l="l" t="t" r="r" b="b"/>
                <a:pathLst>
                  <a:path w="5173" h="5135" extrusionOk="0">
                    <a:moveTo>
                      <a:pt x="2872" y="1"/>
                    </a:moveTo>
                    <a:cubicBezTo>
                      <a:pt x="1948" y="1"/>
                      <a:pt x="1093" y="508"/>
                      <a:pt x="643" y="1315"/>
                    </a:cubicBezTo>
                    <a:cubicBezTo>
                      <a:pt x="0" y="2547"/>
                      <a:pt x="442" y="4075"/>
                      <a:pt x="1662" y="4785"/>
                    </a:cubicBezTo>
                    <a:cubicBezTo>
                      <a:pt x="2071" y="5022"/>
                      <a:pt x="2519" y="5135"/>
                      <a:pt x="2962" y="5135"/>
                    </a:cubicBezTo>
                    <a:cubicBezTo>
                      <a:pt x="3824" y="5135"/>
                      <a:pt x="4668" y="4707"/>
                      <a:pt x="5173" y="3928"/>
                    </a:cubicBezTo>
                    <a:lnTo>
                      <a:pt x="2908" y="2614"/>
                    </a:lnTo>
                    <a:lnTo>
                      <a:pt x="2908" y="1"/>
                    </a:lnTo>
                    <a:cubicBezTo>
                      <a:pt x="2896" y="1"/>
                      <a:pt x="2884" y="1"/>
                      <a:pt x="2872" y="1"/>
                    </a:cubicBezTo>
                    <a:close/>
                  </a:path>
                </a:pathLst>
              </a:custGeom>
              <a:solidFill>
                <a:srgbClr val="88AF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321;p54">
                <a:extLst>
                  <a:ext uri="{FF2B5EF4-FFF2-40B4-BE49-F238E27FC236}">
                    <a16:creationId xmlns:a16="http://schemas.microsoft.com/office/drawing/2014/main" id="{13709B7A-C3A5-0FBA-8FE2-4C85FF24244C}"/>
                  </a:ext>
                </a:extLst>
              </p:cNvPr>
              <p:cNvSpPr/>
              <p:nvPr/>
            </p:nvSpPr>
            <p:spPr>
              <a:xfrm>
                <a:off x="5066500" y="1577875"/>
                <a:ext cx="65350" cy="98175"/>
              </a:xfrm>
              <a:custGeom>
                <a:avLst/>
                <a:gdLst/>
                <a:ahLst/>
                <a:cxnLst/>
                <a:rect l="l" t="t" r="r" b="b"/>
                <a:pathLst>
                  <a:path w="2614" h="3927" extrusionOk="0">
                    <a:moveTo>
                      <a:pt x="0" y="0"/>
                    </a:moveTo>
                    <a:lnTo>
                      <a:pt x="0" y="2613"/>
                    </a:lnTo>
                    <a:lnTo>
                      <a:pt x="2265" y="3927"/>
                    </a:lnTo>
                    <a:cubicBezTo>
                      <a:pt x="2493" y="3525"/>
                      <a:pt x="2613" y="3082"/>
                      <a:pt x="2613" y="2613"/>
                    </a:cubicBezTo>
                    <a:cubicBezTo>
                      <a:pt x="2613" y="1180"/>
                      <a:pt x="1434" y="0"/>
                      <a:pt x="0" y="0"/>
                    </a:cubicBezTo>
                    <a:close/>
                  </a:path>
                </a:pathLst>
              </a:custGeom>
              <a:solidFill>
                <a:srgbClr val="E6F0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322;p54">
                <a:extLst>
                  <a:ext uri="{FF2B5EF4-FFF2-40B4-BE49-F238E27FC236}">
                    <a16:creationId xmlns:a16="http://schemas.microsoft.com/office/drawing/2014/main" id="{9953594D-7C8E-E880-B916-2951D557392E}"/>
                  </a:ext>
                </a:extLst>
              </p:cNvPr>
              <p:cNvSpPr/>
              <p:nvPr/>
            </p:nvSpPr>
            <p:spPr>
              <a:xfrm>
                <a:off x="4984750" y="1120900"/>
                <a:ext cx="272725" cy="154475"/>
              </a:xfrm>
              <a:custGeom>
                <a:avLst/>
                <a:gdLst/>
                <a:ahLst/>
                <a:cxnLst/>
                <a:rect l="l" t="t" r="r" b="b"/>
                <a:pathLst>
                  <a:path w="10909" h="6179" extrusionOk="0">
                    <a:moveTo>
                      <a:pt x="1823" y="0"/>
                    </a:moveTo>
                    <a:lnTo>
                      <a:pt x="0" y="1059"/>
                    </a:lnTo>
                    <a:lnTo>
                      <a:pt x="10909" y="6178"/>
                    </a:lnTo>
                    <a:lnTo>
                      <a:pt x="10560" y="4088"/>
                    </a:lnTo>
                    <a:lnTo>
                      <a:pt x="1823" y="0"/>
                    </a:lnTo>
                    <a:close/>
                  </a:path>
                </a:pathLst>
              </a:custGeom>
              <a:solidFill>
                <a:srgbClr val="3835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323;p54">
                <a:extLst>
                  <a:ext uri="{FF2B5EF4-FFF2-40B4-BE49-F238E27FC236}">
                    <a16:creationId xmlns:a16="http://schemas.microsoft.com/office/drawing/2014/main" id="{04142E1C-5020-7A6E-1F09-23616DE01280}"/>
                  </a:ext>
                </a:extLst>
              </p:cNvPr>
              <p:cNvSpPr/>
              <p:nvPr/>
            </p:nvSpPr>
            <p:spPr>
              <a:xfrm>
                <a:off x="4997475" y="1136975"/>
                <a:ext cx="257650" cy="123975"/>
              </a:xfrm>
              <a:custGeom>
                <a:avLst/>
                <a:gdLst/>
                <a:ahLst/>
                <a:cxnLst/>
                <a:rect l="l" t="t" r="r" b="b"/>
                <a:pathLst>
                  <a:path w="10306" h="4959" extrusionOk="0">
                    <a:moveTo>
                      <a:pt x="215" y="1"/>
                    </a:moveTo>
                    <a:lnTo>
                      <a:pt x="1" y="121"/>
                    </a:lnTo>
                    <a:lnTo>
                      <a:pt x="10306" y="4959"/>
                    </a:lnTo>
                    <a:lnTo>
                      <a:pt x="10266" y="4704"/>
                    </a:lnTo>
                    <a:lnTo>
                      <a:pt x="215" y="1"/>
                    </a:lnTo>
                    <a:close/>
                  </a:path>
                </a:pathLst>
              </a:custGeom>
              <a:solidFill>
                <a:srgbClr val="C3CC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324;p54">
                <a:extLst>
                  <a:ext uri="{FF2B5EF4-FFF2-40B4-BE49-F238E27FC236}">
                    <a16:creationId xmlns:a16="http://schemas.microsoft.com/office/drawing/2014/main" id="{0470929E-FDD0-1F99-3949-AEED3F9E2C05}"/>
                  </a:ext>
                </a:extLst>
              </p:cNvPr>
              <p:cNvSpPr/>
              <p:nvPr/>
            </p:nvSpPr>
            <p:spPr>
              <a:xfrm>
                <a:off x="4944200" y="1120900"/>
                <a:ext cx="348125" cy="192325"/>
              </a:xfrm>
              <a:custGeom>
                <a:avLst/>
                <a:gdLst/>
                <a:ahLst/>
                <a:cxnLst/>
                <a:rect l="l" t="t" r="r" b="b"/>
                <a:pathLst>
                  <a:path w="13925" h="7693" extrusionOk="0">
                    <a:moveTo>
                      <a:pt x="711" y="0"/>
                    </a:moveTo>
                    <a:lnTo>
                      <a:pt x="1" y="1501"/>
                    </a:lnTo>
                    <a:lnTo>
                      <a:pt x="13227" y="7693"/>
                    </a:lnTo>
                    <a:lnTo>
                      <a:pt x="13924" y="6192"/>
                    </a:lnTo>
                    <a:lnTo>
                      <a:pt x="711" y="0"/>
                    </a:lnTo>
                    <a:close/>
                  </a:path>
                </a:pathLst>
              </a:custGeom>
              <a:solidFill>
                <a:srgbClr val="3835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325;p54">
                <a:extLst>
                  <a:ext uri="{FF2B5EF4-FFF2-40B4-BE49-F238E27FC236}">
                    <a16:creationId xmlns:a16="http://schemas.microsoft.com/office/drawing/2014/main" id="{90BF03E7-2C97-14BE-7D54-23CCBC85E0E7}"/>
                  </a:ext>
                </a:extLst>
              </p:cNvPr>
              <p:cNvSpPr/>
              <p:nvPr/>
            </p:nvSpPr>
            <p:spPr>
              <a:xfrm>
                <a:off x="5249075" y="2011050"/>
                <a:ext cx="6725" cy="8825"/>
              </a:xfrm>
              <a:custGeom>
                <a:avLst/>
                <a:gdLst/>
                <a:ahLst/>
                <a:cxnLst/>
                <a:rect l="l" t="t" r="r" b="b"/>
                <a:pathLst>
                  <a:path w="269" h="353" extrusionOk="0">
                    <a:moveTo>
                      <a:pt x="94" y="1"/>
                    </a:moveTo>
                    <a:lnTo>
                      <a:pt x="14" y="228"/>
                    </a:lnTo>
                    <a:cubicBezTo>
                      <a:pt x="1" y="282"/>
                      <a:pt x="14" y="336"/>
                      <a:pt x="68" y="349"/>
                    </a:cubicBezTo>
                    <a:cubicBezTo>
                      <a:pt x="75" y="351"/>
                      <a:pt x="82" y="353"/>
                      <a:pt x="90" y="353"/>
                    </a:cubicBezTo>
                    <a:cubicBezTo>
                      <a:pt x="126" y="353"/>
                      <a:pt x="164" y="329"/>
                      <a:pt x="175" y="295"/>
                    </a:cubicBezTo>
                    <a:lnTo>
                      <a:pt x="269" y="68"/>
                    </a:lnTo>
                    <a:lnTo>
                      <a:pt x="94" y="1"/>
                    </a:lnTo>
                    <a:close/>
                  </a:path>
                </a:pathLst>
              </a:custGeom>
              <a:solidFill>
                <a:srgbClr val="3835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326;p54">
                <a:extLst>
                  <a:ext uri="{FF2B5EF4-FFF2-40B4-BE49-F238E27FC236}">
                    <a16:creationId xmlns:a16="http://schemas.microsoft.com/office/drawing/2014/main" id="{23F1AECD-208E-A0DD-6687-878B0368F7A2}"/>
                  </a:ext>
                </a:extLst>
              </p:cNvPr>
              <p:cNvSpPr/>
              <p:nvPr/>
            </p:nvSpPr>
            <p:spPr>
              <a:xfrm>
                <a:off x="5248750" y="1938700"/>
                <a:ext cx="49925" cy="76400"/>
              </a:xfrm>
              <a:custGeom>
                <a:avLst/>
                <a:gdLst/>
                <a:ahLst/>
                <a:cxnLst/>
                <a:rect l="l" t="t" r="r" b="b"/>
                <a:pathLst>
                  <a:path w="1997" h="3056" extrusionOk="0">
                    <a:moveTo>
                      <a:pt x="228" y="0"/>
                    </a:moveTo>
                    <a:cubicBezTo>
                      <a:pt x="14" y="603"/>
                      <a:pt x="0" y="1823"/>
                      <a:pt x="27" y="2466"/>
                    </a:cubicBezTo>
                    <a:lnTo>
                      <a:pt x="40" y="2962"/>
                    </a:lnTo>
                    <a:lnTo>
                      <a:pt x="295" y="3055"/>
                    </a:lnTo>
                    <a:lnTo>
                      <a:pt x="617" y="2680"/>
                    </a:lnTo>
                    <a:cubicBezTo>
                      <a:pt x="1032" y="2184"/>
                      <a:pt x="1796" y="1233"/>
                      <a:pt x="1997" y="630"/>
                    </a:cubicBezTo>
                    <a:lnTo>
                      <a:pt x="228" y="0"/>
                    </a:lnTo>
                    <a:close/>
                  </a:path>
                </a:pathLst>
              </a:custGeom>
              <a:solidFill>
                <a:srgbClr val="627E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327;p54">
                <a:extLst>
                  <a:ext uri="{FF2B5EF4-FFF2-40B4-BE49-F238E27FC236}">
                    <a16:creationId xmlns:a16="http://schemas.microsoft.com/office/drawing/2014/main" id="{C898B018-3F81-5DD3-117D-623806328ED7}"/>
                  </a:ext>
                </a:extLst>
              </p:cNvPr>
              <p:cNvSpPr/>
              <p:nvPr/>
            </p:nvSpPr>
            <p:spPr>
              <a:xfrm>
                <a:off x="5254450" y="1613050"/>
                <a:ext cx="164175" cy="341400"/>
              </a:xfrm>
              <a:custGeom>
                <a:avLst/>
                <a:gdLst/>
                <a:ahLst/>
                <a:cxnLst/>
                <a:rect l="l" t="t" r="r" b="b"/>
                <a:pathLst>
                  <a:path w="6567" h="13656" extrusionOk="0">
                    <a:moveTo>
                      <a:pt x="4369" y="0"/>
                    </a:moveTo>
                    <a:lnTo>
                      <a:pt x="0" y="13026"/>
                    </a:lnTo>
                    <a:lnTo>
                      <a:pt x="1769" y="13656"/>
                    </a:lnTo>
                    <a:lnTo>
                      <a:pt x="6566" y="764"/>
                    </a:lnTo>
                    <a:lnTo>
                      <a:pt x="4369" y="0"/>
                    </a:lnTo>
                    <a:close/>
                  </a:path>
                </a:pathLst>
              </a:custGeom>
              <a:solidFill>
                <a:srgbClr val="3835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328;p54">
                <a:extLst>
                  <a:ext uri="{FF2B5EF4-FFF2-40B4-BE49-F238E27FC236}">
                    <a16:creationId xmlns:a16="http://schemas.microsoft.com/office/drawing/2014/main" id="{54C28BA5-4C9A-3129-B20C-61421A50165A}"/>
                  </a:ext>
                </a:extLst>
              </p:cNvPr>
              <p:cNvSpPr/>
              <p:nvPr/>
            </p:nvSpPr>
            <p:spPr>
              <a:xfrm>
                <a:off x="5307025" y="1781900"/>
                <a:ext cx="49625" cy="17450"/>
              </a:xfrm>
              <a:custGeom>
                <a:avLst/>
                <a:gdLst/>
                <a:ahLst/>
                <a:cxnLst/>
                <a:rect l="l" t="t" r="r" b="b"/>
                <a:pathLst>
                  <a:path w="1985" h="698" fill="none" extrusionOk="0">
                    <a:moveTo>
                      <a:pt x="1" y="0"/>
                    </a:moveTo>
                    <a:lnTo>
                      <a:pt x="1984" y="697"/>
                    </a:lnTo>
                  </a:path>
                </a:pathLst>
              </a:custGeom>
              <a:noFill/>
              <a:ln w="4350" cap="flat" cmpd="sng">
                <a:solidFill>
                  <a:srgbClr val="C3CCA2"/>
                </a:solidFill>
                <a:prstDash val="solid"/>
                <a:miter lim="134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1329;p54">
                <a:extLst>
                  <a:ext uri="{FF2B5EF4-FFF2-40B4-BE49-F238E27FC236}">
                    <a16:creationId xmlns:a16="http://schemas.microsoft.com/office/drawing/2014/main" id="{BAF45802-4D19-1877-99A2-B0134CAB0FCA}"/>
                  </a:ext>
                </a:extLst>
              </p:cNvPr>
              <p:cNvSpPr/>
              <p:nvPr/>
            </p:nvSpPr>
            <p:spPr>
              <a:xfrm>
                <a:off x="5409550" y="1435450"/>
                <a:ext cx="65350" cy="81475"/>
              </a:xfrm>
              <a:custGeom>
                <a:avLst/>
                <a:gdLst/>
                <a:ahLst/>
                <a:cxnLst/>
                <a:rect l="l" t="t" r="r" b="b"/>
                <a:pathLst>
                  <a:path w="2614" h="3259" extrusionOk="0">
                    <a:moveTo>
                      <a:pt x="1579" y="1"/>
                    </a:moveTo>
                    <a:cubicBezTo>
                      <a:pt x="1200" y="1"/>
                      <a:pt x="848" y="239"/>
                      <a:pt x="711" y="618"/>
                    </a:cubicBezTo>
                    <a:lnTo>
                      <a:pt x="1" y="2642"/>
                    </a:lnTo>
                    <a:lnTo>
                      <a:pt x="1729" y="3258"/>
                    </a:lnTo>
                    <a:lnTo>
                      <a:pt x="2453" y="1235"/>
                    </a:lnTo>
                    <a:cubicBezTo>
                      <a:pt x="2614" y="752"/>
                      <a:pt x="2373" y="230"/>
                      <a:pt x="1890" y="55"/>
                    </a:cubicBezTo>
                    <a:cubicBezTo>
                      <a:pt x="1787" y="18"/>
                      <a:pt x="1682" y="1"/>
                      <a:pt x="1579" y="1"/>
                    </a:cubicBezTo>
                    <a:close/>
                  </a:path>
                </a:pathLst>
              </a:custGeom>
              <a:solidFill>
                <a:srgbClr val="627E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330;p54">
                <a:extLst>
                  <a:ext uri="{FF2B5EF4-FFF2-40B4-BE49-F238E27FC236}">
                    <a16:creationId xmlns:a16="http://schemas.microsoft.com/office/drawing/2014/main" id="{891AE0C7-F16C-618D-F218-A6359F54E4BB}"/>
                  </a:ext>
                </a:extLst>
              </p:cNvPr>
              <p:cNvSpPr/>
              <p:nvPr/>
            </p:nvSpPr>
            <p:spPr>
              <a:xfrm>
                <a:off x="5408875" y="1498125"/>
                <a:ext cx="81100" cy="210750"/>
              </a:xfrm>
              <a:custGeom>
                <a:avLst/>
                <a:gdLst/>
                <a:ahLst/>
                <a:cxnLst/>
                <a:rect l="l" t="t" r="r" b="b"/>
                <a:pathLst>
                  <a:path w="3244" h="8430" extrusionOk="0">
                    <a:moveTo>
                      <a:pt x="2936" y="1"/>
                    </a:moveTo>
                    <a:lnTo>
                      <a:pt x="1" y="8309"/>
                    </a:lnTo>
                    <a:lnTo>
                      <a:pt x="309" y="8430"/>
                    </a:lnTo>
                    <a:lnTo>
                      <a:pt x="3244" y="108"/>
                    </a:lnTo>
                    <a:lnTo>
                      <a:pt x="2936" y="1"/>
                    </a:lnTo>
                    <a:close/>
                  </a:path>
                </a:pathLst>
              </a:custGeom>
              <a:solidFill>
                <a:srgbClr val="3835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331;p54">
                <a:extLst>
                  <a:ext uri="{FF2B5EF4-FFF2-40B4-BE49-F238E27FC236}">
                    <a16:creationId xmlns:a16="http://schemas.microsoft.com/office/drawing/2014/main" id="{CBB6F49E-B331-80FA-DB18-541DD535B1AF}"/>
                  </a:ext>
                </a:extLst>
              </p:cNvPr>
              <p:cNvSpPr/>
              <p:nvPr/>
            </p:nvSpPr>
            <p:spPr>
              <a:xfrm>
                <a:off x="5401525" y="1664450"/>
                <a:ext cx="22125" cy="41425"/>
              </a:xfrm>
              <a:custGeom>
                <a:avLst/>
                <a:gdLst/>
                <a:ahLst/>
                <a:cxnLst/>
                <a:rect l="l" t="t" r="r" b="b"/>
                <a:pathLst>
                  <a:path w="885" h="1657" extrusionOk="0">
                    <a:moveTo>
                      <a:pt x="752" y="0"/>
                    </a:moveTo>
                    <a:cubicBezTo>
                      <a:pt x="593" y="0"/>
                      <a:pt x="441" y="92"/>
                      <a:pt x="389" y="249"/>
                    </a:cubicBezTo>
                    <a:lnTo>
                      <a:pt x="67" y="1174"/>
                    </a:lnTo>
                    <a:cubicBezTo>
                      <a:pt x="0" y="1375"/>
                      <a:pt x="94" y="1589"/>
                      <a:pt x="295" y="1656"/>
                    </a:cubicBezTo>
                    <a:lnTo>
                      <a:pt x="884" y="21"/>
                    </a:lnTo>
                    <a:cubicBezTo>
                      <a:pt x="841" y="7"/>
                      <a:pt x="796" y="0"/>
                      <a:pt x="752" y="0"/>
                    </a:cubicBezTo>
                    <a:close/>
                  </a:path>
                </a:pathLst>
              </a:custGeom>
              <a:solidFill>
                <a:srgbClr val="3835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332;p54">
                <a:extLst>
                  <a:ext uri="{FF2B5EF4-FFF2-40B4-BE49-F238E27FC236}">
                    <a16:creationId xmlns:a16="http://schemas.microsoft.com/office/drawing/2014/main" id="{A2B3E2AF-4F88-92BB-98E6-4E360B5715FF}"/>
                  </a:ext>
                </a:extLst>
              </p:cNvPr>
              <p:cNvSpPr/>
              <p:nvPr/>
            </p:nvSpPr>
            <p:spPr>
              <a:xfrm>
                <a:off x="5301350" y="1455575"/>
                <a:ext cx="175225" cy="345450"/>
              </a:xfrm>
              <a:custGeom>
                <a:avLst/>
                <a:gdLst/>
                <a:ahLst/>
                <a:cxnLst/>
                <a:rect l="l" t="t" r="r" b="b"/>
                <a:pathLst>
                  <a:path w="7009" h="13818" extrusionOk="0">
                    <a:moveTo>
                      <a:pt x="4583" y="1"/>
                    </a:moveTo>
                    <a:lnTo>
                      <a:pt x="0" y="12960"/>
                    </a:lnTo>
                    <a:lnTo>
                      <a:pt x="2426" y="13817"/>
                    </a:lnTo>
                    <a:lnTo>
                      <a:pt x="7009" y="859"/>
                    </a:lnTo>
                    <a:lnTo>
                      <a:pt x="4583" y="1"/>
                    </a:lnTo>
                    <a:close/>
                  </a:path>
                </a:pathLst>
              </a:custGeom>
              <a:solidFill>
                <a:srgbClr val="3835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333;p54">
                <a:extLst>
                  <a:ext uri="{FF2B5EF4-FFF2-40B4-BE49-F238E27FC236}">
                    <a16:creationId xmlns:a16="http://schemas.microsoft.com/office/drawing/2014/main" id="{E85F2AA2-00AD-6E7E-458C-F5788DB77E6B}"/>
                  </a:ext>
                </a:extLst>
              </p:cNvPr>
              <p:cNvSpPr/>
              <p:nvPr/>
            </p:nvSpPr>
            <p:spPr>
              <a:xfrm>
                <a:off x="5400850" y="1487075"/>
                <a:ext cx="64675" cy="32525"/>
              </a:xfrm>
              <a:custGeom>
                <a:avLst/>
                <a:gdLst/>
                <a:ahLst/>
                <a:cxnLst/>
                <a:rect l="l" t="t" r="r" b="b"/>
                <a:pathLst>
                  <a:path w="2587" h="1301" extrusionOk="0">
                    <a:moveTo>
                      <a:pt x="161" y="1"/>
                    </a:moveTo>
                    <a:lnTo>
                      <a:pt x="0" y="443"/>
                    </a:lnTo>
                    <a:lnTo>
                      <a:pt x="2426" y="1300"/>
                    </a:lnTo>
                    <a:lnTo>
                      <a:pt x="2587" y="858"/>
                    </a:lnTo>
                    <a:lnTo>
                      <a:pt x="161" y="1"/>
                    </a:lnTo>
                    <a:close/>
                  </a:path>
                </a:pathLst>
              </a:custGeom>
              <a:solidFill>
                <a:srgbClr val="627E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9149950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22"/>
        <p:cNvGrpSpPr/>
        <p:nvPr/>
      </p:nvGrpSpPr>
      <p:grpSpPr>
        <a:xfrm>
          <a:off x="0" y="0"/>
          <a:ext cx="0" cy="0"/>
          <a:chOff x="0" y="0"/>
          <a:chExt cx="0" cy="0"/>
        </a:xfrm>
      </p:grpSpPr>
      <p:sp>
        <p:nvSpPr>
          <p:cNvPr id="324" name="Google Shape;324;p40"/>
          <p:cNvSpPr txBox="1">
            <a:spLocks noGrp="1"/>
          </p:cNvSpPr>
          <p:nvPr>
            <p:ph type="title"/>
          </p:nvPr>
        </p:nvSpPr>
        <p:spPr>
          <a:xfrm>
            <a:off x="2421000" y="283608"/>
            <a:ext cx="4302000" cy="630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First ABS Signature Review</a:t>
            </a:r>
            <a:endParaRPr sz="3600" dirty="0"/>
          </a:p>
        </p:txBody>
      </p:sp>
      <p:sp>
        <p:nvSpPr>
          <p:cNvPr id="325" name="Google Shape;325;p40"/>
          <p:cNvSpPr txBox="1">
            <a:spLocks noGrp="1"/>
          </p:cNvSpPr>
          <p:nvPr>
            <p:ph type="subTitle" idx="1"/>
          </p:nvPr>
        </p:nvSpPr>
        <p:spPr>
          <a:xfrm flipH="1">
            <a:off x="-71562" y="1152668"/>
            <a:ext cx="9144000" cy="4055435"/>
          </a:xfrm>
          <a:prstGeom prst="rect">
            <a:avLst/>
          </a:prstGeom>
        </p:spPr>
        <p:txBody>
          <a:bodyPr spcFirstLastPara="1" wrap="square" lIns="91425" tIns="91425" rIns="91425" bIns="91425" anchor="t" anchorCtr="0">
            <a:noAutofit/>
          </a:bodyPr>
          <a:lstStyle/>
          <a:p>
            <a:pPr algn="l"/>
            <a:r>
              <a:rPr lang="en-US" sz="1400" b="1" dirty="0"/>
              <a:t>If one member of ABS voter board disagrees </a:t>
            </a:r>
            <a:r>
              <a:rPr lang="en-US" sz="1400" dirty="0"/>
              <a:t>on the signature’s genuineness, then CEB must make determination:</a:t>
            </a:r>
          </a:p>
          <a:p>
            <a:pPr lvl="1" algn="l"/>
            <a:r>
              <a:rPr lang="en-US" sz="1400" u="sng" dirty="0"/>
              <a:t>Majority</a:t>
            </a:r>
            <a:r>
              <a:rPr lang="en-US" sz="1400" dirty="0"/>
              <a:t> of CEB in agreement signature is NOT genuine?</a:t>
            </a:r>
          </a:p>
          <a:p>
            <a:pPr lvl="2" algn="l"/>
            <a:r>
              <a:rPr lang="en-US" sz="1400" dirty="0"/>
              <a:t>CEB must send signature mismatch notice (ABS-18B) to voter</a:t>
            </a:r>
          </a:p>
          <a:p>
            <a:pPr lvl="2" algn="l"/>
            <a:r>
              <a:rPr lang="en-US" sz="1400" dirty="0"/>
              <a:t>CEB must write on the ABS ballot envelope or, if no envelope, the affidavit or other form of documentation:</a:t>
            </a:r>
          </a:p>
          <a:p>
            <a:pPr lvl="3" algn="l"/>
            <a:r>
              <a:rPr lang="en-US" sz="1400" dirty="0"/>
              <a:t>“CEB has found the signature of this voter is not genuine. The ballot is subject to IC 3-11.5-4-13.5 or IC 3-11.5-4-13.6.”</a:t>
            </a:r>
          </a:p>
          <a:p>
            <a:pPr lvl="3" algn="l"/>
            <a:r>
              <a:rPr lang="en-US" sz="1400" dirty="0"/>
              <a:t>Date &amp; reasons for signature mismatch determination </a:t>
            </a:r>
          </a:p>
          <a:p>
            <a:pPr lvl="2" algn="l"/>
            <a:r>
              <a:rPr lang="en-US" sz="1400" dirty="0"/>
              <a:t>Voter’s ABS materials are placed in provisional ballot envelope</a:t>
            </a:r>
          </a:p>
          <a:p>
            <a:pPr lvl="3" algn="l"/>
            <a:r>
              <a:rPr lang="en-US" sz="1400" dirty="0"/>
              <a:t>CEB should use field on PRE-4 affidavit corresponding to reason that there is an ABS ballot with missing signature issue &amp; complete other fields on the affidavit, including voter’s name and precinct</a:t>
            </a:r>
          </a:p>
          <a:p>
            <a:pPr lvl="2" algn="l"/>
            <a:r>
              <a:rPr lang="en-US" sz="1400" dirty="0"/>
              <a:t>Information about missing signature is recorded is SVRS</a:t>
            </a:r>
          </a:p>
          <a:p>
            <a:pPr lvl="2" algn="l"/>
            <a:endParaRPr lang="en-US" sz="1400" dirty="0"/>
          </a:p>
          <a:p>
            <a:pPr marL="114300" indent="0" algn="l">
              <a:buNone/>
            </a:pPr>
            <a:r>
              <a:rPr lang="en-US" sz="1400" b="1" dirty="0"/>
              <a:t>ABS ballots are NOT immediately rejected for missing or mismatched signature. </a:t>
            </a:r>
          </a:p>
          <a:p>
            <a:pPr marL="114300" indent="0" algn="l">
              <a:buNone/>
            </a:pPr>
            <a:r>
              <a:rPr lang="en-US" sz="1400" dirty="0"/>
              <a:t>CEBs MUST follow procedures to properly notify voter of their missing signature or mismatched signature.</a:t>
            </a:r>
          </a:p>
          <a:p>
            <a:pPr marL="0" indent="0" algn="r">
              <a:buNone/>
            </a:pPr>
            <a:r>
              <a:rPr lang="en-US" dirty="0"/>
              <a:t>IC 3-11.5-4-5 | | IC 3-11.5-4-13.5 | IC 3-11.5-4-13.6 </a:t>
            </a:r>
          </a:p>
          <a:p>
            <a:pPr marL="0" lvl="0" indent="0" algn="l" rtl="0">
              <a:spcBef>
                <a:spcPts val="0"/>
              </a:spcBef>
              <a:spcAft>
                <a:spcPts val="0"/>
              </a:spcAft>
              <a:buNone/>
            </a:pPr>
            <a:endParaRPr sz="18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77"/>
        <p:cNvGrpSpPr/>
        <p:nvPr/>
      </p:nvGrpSpPr>
      <p:grpSpPr>
        <a:xfrm>
          <a:off x="0" y="0"/>
          <a:ext cx="0" cy="0"/>
          <a:chOff x="0" y="0"/>
          <a:chExt cx="0" cy="0"/>
        </a:xfrm>
      </p:grpSpPr>
      <p:sp>
        <p:nvSpPr>
          <p:cNvPr id="278" name="Google Shape;278;p37"/>
          <p:cNvSpPr txBox="1">
            <a:spLocks noGrp="1"/>
          </p:cNvSpPr>
          <p:nvPr>
            <p:ph type="title"/>
          </p:nvPr>
        </p:nvSpPr>
        <p:spPr>
          <a:xfrm>
            <a:off x="481263" y="283608"/>
            <a:ext cx="7628021" cy="630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dirty="0"/>
              <a:t>ABS Signature Mismatch or Missing Signature Procedures</a:t>
            </a:r>
            <a:endParaRPr dirty="0"/>
          </a:p>
        </p:txBody>
      </p:sp>
      <p:sp>
        <p:nvSpPr>
          <p:cNvPr id="282" name="Google Shape;282;p37"/>
          <p:cNvSpPr txBox="1">
            <a:spLocks noGrp="1"/>
          </p:cNvSpPr>
          <p:nvPr>
            <p:ph type="subTitle" idx="4294967295"/>
          </p:nvPr>
        </p:nvSpPr>
        <p:spPr>
          <a:xfrm>
            <a:off x="0" y="848715"/>
            <a:ext cx="9102704" cy="4625886"/>
          </a:xfrm>
          <a:prstGeom prst="rect">
            <a:avLst/>
          </a:prstGeom>
        </p:spPr>
        <p:txBody>
          <a:bodyPr spcFirstLastPara="1" wrap="square" lIns="91425" tIns="91425" rIns="91425" bIns="91425" anchor="t" anchorCtr="0">
            <a:noAutofit/>
          </a:bodyPr>
          <a:lstStyle/>
          <a:p>
            <a:r>
              <a:rPr lang="en-US" sz="1600" dirty="0"/>
              <a:t>ABS Signature Issue Notice Elements</a:t>
            </a:r>
          </a:p>
          <a:p>
            <a:pPr lvl="1">
              <a:spcBef>
                <a:spcPts val="0"/>
              </a:spcBef>
            </a:pPr>
            <a:r>
              <a:rPr lang="en-US" sz="1600" dirty="0"/>
              <a:t>Instructions on how to complete &amp; file signature mismatch affidavit or unsigned ballot affidavit with CEB</a:t>
            </a:r>
          </a:p>
          <a:p>
            <a:pPr lvl="1">
              <a:spcBef>
                <a:spcPts val="0"/>
              </a:spcBef>
            </a:pPr>
            <a:r>
              <a:rPr lang="en-US" sz="1600" dirty="0"/>
              <a:t>Include note voter can provide reason for the signature mismatch</a:t>
            </a:r>
          </a:p>
          <a:p>
            <a:pPr lvl="1">
              <a:spcBef>
                <a:spcPts val="0"/>
              </a:spcBef>
            </a:pPr>
            <a:r>
              <a:rPr lang="en-US" sz="1600" dirty="0"/>
              <a:t>Deadline for filing affidavit</a:t>
            </a:r>
          </a:p>
          <a:p>
            <a:pPr lvl="1">
              <a:spcBef>
                <a:spcPts val="0"/>
              </a:spcBef>
            </a:pPr>
            <a:r>
              <a:rPr lang="en-US" sz="1600" dirty="0"/>
              <a:t>Blank signature mismatch/unsigned ballot affidavit attached</a:t>
            </a:r>
          </a:p>
          <a:p>
            <a:pPr marL="596900" lvl="1" indent="0">
              <a:spcBef>
                <a:spcPts val="0"/>
              </a:spcBef>
              <a:buNone/>
            </a:pPr>
            <a:endParaRPr lang="en-US" sz="1600" dirty="0"/>
          </a:p>
          <a:p>
            <a:r>
              <a:rPr lang="en-US" sz="1600" dirty="0"/>
              <a:t>Signature Mismatch &amp; Unsigned Ballot Affidavit</a:t>
            </a:r>
          </a:p>
          <a:p>
            <a:pPr lvl="1">
              <a:spcBef>
                <a:spcPts val="0"/>
              </a:spcBef>
            </a:pPr>
            <a:r>
              <a:rPr lang="en-US" sz="1600" dirty="0"/>
              <a:t>FORMS: ABS-18A (unsigned) &amp; ABS-18B (mismatch)</a:t>
            </a:r>
          </a:p>
          <a:p>
            <a:pPr lvl="1">
              <a:spcBef>
                <a:spcPts val="0"/>
              </a:spcBef>
            </a:pPr>
            <a:r>
              <a:rPr lang="en-US" sz="1600" dirty="0"/>
              <a:t>Voter attests under penalties of perjury the signature on their </a:t>
            </a:r>
          </a:p>
          <a:p>
            <a:pPr marL="596900" lvl="1" indent="0">
              <a:spcBef>
                <a:spcPts val="0"/>
              </a:spcBef>
              <a:buNone/>
            </a:pPr>
            <a:r>
              <a:rPr lang="en-US" sz="1600" dirty="0"/>
              <a:t>       ABS balloting materials </a:t>
            </a:r>
          </a:p>
          <a:p>
            <a:pPr marL="596900" lvl="1" indent="0">
              <a:buNone/>
            </a:pPr>
            <a:r>
              <a:rPr lang="en-US" sz="1100" dirty="0"/>
              <a:t>						</a:t>
            </a:r>
          </a:p>
          <a:p>
            <a:pPr marL="596900" lvl="1" indent="0">
              <a:buNone/>
            </a:pPr>
            <a:r>
              <a:rPr lang="en-US" sz="1200" dirty="0"/>
              <a:t>IC 3-11.5-4-13.5 | IC 3-11.5-4-13.6 </a:t>
            </a:r>
          </a:p>
          <a:p>
            <a:pPr marL="596900" lvl="1" indent="0">
              <a:buNone/>
            </a:pPr>
            <a:endParaRPr lang="en-US" sz="1100" dirty="0"/>
          </a:p>
          <a:p>
            <a:pPr marL="0" lvl="0" indent="0" algn="ctr" rtl="0">
              <a:lnSpc>
                <a:spcPct val="100000"/>
              </a:lnSpc>
              <a:spcBef>
                <a:spcPts val="0"/>
              </a:spcBef>
              <a:spcAft>
                <a:spcPts val="1600"/>
              </a:spcAft>
              <a:buNone/>
            </a:pPr>
            <a:endParaRPr sz="1400" dirty="0"/>
          </a:p>
        </p:txBody>
      </p:sp>
      <p:sp>
        <p:nvSpPr>
          <p:cNvPr id="2" name="Google Shape;218;p32">
            <a:extLst>
              <a:ext uri="{FF2B5EF4-FFF2-40B4-BE49-F238E27FC236}">
                <a16:creationId xmlns:a16="http://schemas.microsoft.com/office/drawing/2014/main" id="{2DAD4B46-71C7-6917-499C-0F8748449A9C}"/>
              </a:ext>
            </a:extLst>
          </p:cNvPr>
          <p:cNvSpPr/>
          <p:nvPr/>
        </p:nvSpPr>
        <p:spPr>
          <a:xfrm rot="2104030">
            <a:off x="6893426" y="3307800"/>
            <a:ext cx="1931965" cy="881657"/>
          </a:xfrm>
          <a:custGeom>
            <a:avLst/>
            <a:gdLst/>
            <a:ahLst/>
            <a:cxnLst/>
            <a:rect l="l" t="t" r="r" b="b"/>
            <a:pathLst>
              <a:path w="91506" h="41759" extrusionOk="0">
                <a:moveTo>
                  <a:pt x="68494" y="4454"/>
                </a:moveTo>
                <a:cubicBezTo>
                  <a:pt x="72710" y="4454"/>
                  <a:pt x="76855" y="6104"/>
                  <a:pt x="79946" y="9204"/>
                </a:cubicBezTo>
                <a:cubicBezTo>
                  <a:pt x="84553" y="13825"/>
                  <a:pt x="85923" y="20778"/>
                  <a:pt x="83408" y="26812"/>
                </a:cubicBezTo>
                <a:cubicBezTo>
                  <a:pt x="80911" y="32836"/>
                  <a:pt x="75021" y="36747"/>
                  <a:pt x="68506" y="36747"/>
                </a:cubicBezTo>
                <a:cubicBezTo>
                  <a:pt x="68494" y="36747"/>
                  <a:pt x="68482" y="36747"/>
                  <a:pt x="68470" y="36747"/>
                </a:cubicBezTo>
                <a:cubicBezTo>
                  <a:pt x="59553" y="36733"/>
                  <a:pt x="52346" y="29497"/>
                  <a:pt x="52360" y="20580"/>
                </a:cubicBezTo>
                <a:cubicBezTo>
                  <a:pt x="52360" y="14037"/>
                  <a:pt x="56317" y="8158"/>
                  <a:pt x="62351" y="5671"/>
                </a:cubicBezTo>
                <a:cubicBezTo>
                  <a:pt x="64338" y="4852"/>
                  <a:pt x="66425" y="4454"/>
                  <a:pt x="68494" y="4454"/>
                </a:cubicBezTo>
                <a:close/>
                <a:moveTo>
                  <a:pt x="69707" y="1"/>
                </a:moveTo>
                <a:cubicBezTo>
                  <a:pt x="67735" y="1"/>
                  <a:pt x="65749" y="280"/>
                  <a:pt x="63807" y="852"/>
                </a:cubicBezTo>
                <a:cubicBezTo>
                  <a:pt x="52010" y="2757"/>
                  <a:pt x="44539" y="16878"/>
                  <a:pt x="24919" y="16878"/>
                </a:cubicBezTo>
                <a:cubicBezTo>
                  <a:pt x="24889" y="16878"/>
                  <a:pt x="24860" y="16878"/>
                  <a:pt x="24831" y="16878"/>
                </a:cubicBezTo>
                <a:cubicBezTo>
                  <a:pt x="20520" y="16863"/>
                  <a:pt x="10826" y="15987"/>
                  <a:pt x="1682" y="15040"/>
                </a:cubicBezTo>
                <a:lnTo>
                  <a:pt x="1682" y="15040"/>
                </a:lnTo>
                <a:cubicBezTo>
                  <a:pt x="1795" y="16143"/>
                  <a:pt x="1824" y="17245"/>
                  <a:pt x="1781" y="18347"/>
                </a:cubicBezTo>
                <a:cubicBezTo>
                  <a:pt x="1640" y="20919"/>
                  <a:pt x="1046" y="23435"/>
                  <a:pt x="1" y="25767"/>
                </a:cubicBezTo>
                <a:cubicBezTo>
                  <a:pt x="9610" y="24820"/>
                  <a:pt x="20252" y="23873"/>
                  <a:pt x="24816" y="23873"/>
                </a:cubicBezTo>
                <a:cubicBezTo>
                  <a:pt x="40828" y="23915"/>
                  <a:pt x="48742" y="33257"/>
                  <a:pt x="57476" y="37807"/>
                </a:cubicBezTo>
                <a:cubicBezTo>
                  <a:pt x="61097" y="40414"/>
                  <a:pt x="65389" y="41759"/>
                  <a:pt x="69716" y="41759"/>
                </a:cubicBezTo>
                <a:cubicBezTo>
                  <a:pt x="72380" y="41759"/>
                  <a:pt x="75058" y="41249"/>
                  <a:pt x="77600" y="40210"/>
                </a:cubicBezTo>
                <a:cubicBezTo>
                  <a:pt x="84270" y="37482"/>
                  <a:pt x="89061" y="31504"/>
                  <a:pt x="90290" y="24396"/>
                </a:cubicBezTo>
                <a:cubicBezTo>
                  <a:pt x="91506" y="17302"/>
                  <a:pt x="88962" y="10066"/>
                  <a:pt x="83577" y="5275"/>
                </a:cubicBezTo>
                <a:cubicBezTo>
                  <a:pt x="79706" y="1831"/>
                  <a:pt x="74753" y="1"/>
                  <a:pt x="6970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Google Shape;219;p32">
            <a:extLst>
              <a:ext uri="{FF2B5EF4-FFF2-40B4-BE49-F238E27FC236}">
                <a16:creationId xmlns:a16="http://schemas.microsoft.com/office/drawing/2014/main" id="{C8AA98F8-F4B7-095A-9A4E-626B37563228}"/>
              </a:ext>
            </a:extLst>
          </p:cNvPr>
          <p:cNvSpPr/>
          <p:nvPr/>
        </p:nvSpPr>
        <p:spPr>
          <a:xfrm rot="-1853308">
            <a:off x="6192321" y="2091362"/>
            <a:ext cx="2991614" cy="960775"/>
          </a:xfrm>
          <a:custGeom>
            <a:avLst/>
            <a:gdLst/>
            <a:ahLst/>
            <a:cxnLst/>
            <a:rect l="l" t="t" r="r" b="b"/>
            <a:pathLst>
              <a:path w="89019" h="28589" extrusionOk="0">
                <a:moveTo>
                  <a:pt x="74558" y="1"/>
                </a:moveTo>
                <a:cubicBezTo>
                  <a:pt x="67992" y="1"/>
                  <a:pt x="62168" y="4518"/>
                  <a:pt x="60655" y="11043"/>
                </a:cubicBezTo>
                <a:cubicBezTo>
                  <a:pt x="59369" y="11170"/>
                  <a:pt x="58069" y="11297"/>
                  <a:pt x="56783" y="11424"/>
                </a:cubicBezTo>
                <a:cubicBezTo>
                  <a:pt x="54833" y="11594"/>
                  <a:pt x="52967" y="11764"/>
                  <a:pt x="51258" y="11891"/>
                </a:cubicBezTo>
                <a:cubicBezTo>
                  <a:pt x="48784" y="12089"/>
                  <a:pt x="46665" y="12216"/>
                  <a:pt x="45336" y="12216"/>
                </a:cubicBezTo>
                <a:cubicBezTo>
                  <a:pt x="43315" y="12216"/>
                  <a:pt x="41309" y="11976"/>
                  <a:pt x="39344" y="11509"/>
                </a:cubicBezTo>
                <a:cubicBezTo>
                  <a:pt x="36504" y="10817"/>
                  <a:pt x="34101" y="9672"/>
                  <a:pt x="31939" y="8400"/>
                </a:cubicBezTo>
                <a:cubicBezTo>
                  <a:pt x="29014" y="6676"/>
                  <a:pt x="26526" y="4712"/>
                  <a:pt x="23983" y="3270"/>
                </a:cubicBezTo>
                <a:cubicBezTo>
                  <a:pt x="21387" y="1140"/>
                  <a:pt x="18178" y="26"/>
                  <a:pt x="14925" y="26"/>
                </a:cubicBezTo>
                <a:cubicBezTo>
                  <a:pt x="13238" y="26"/>
                  <a:pt x="11539" y="325"/>
                  <a:pt x="9907" y="939"/>
                </a:cubicBezTo>
                <a:cubicBezTo>
                  <a:pt x="5131" y="2719"/>
                  <a:pt x="1682" y="6916"/>
                  <a:pt x="834" y="11947"/>
                </a:cubicBezTo>
                <a:cubicBezTo>
                  <a:pt x="1" y="16978"/>
                  <a:pt x="1894" y="22080"/>
                  <a:pt x="5823" y="25316"/>
                </a:cubicBezTo>
                <a:cubicBezTo>
                  <a:pt x="8430" y="27465"/>
                  <a:pt x="11655" y="28589"/>
                  <a:pt x="14921" y="28589"/>
                </a:cubicBezTo>
                <a:cubicBezTo>
                  <a:pt x="16595" y="28589"/>
                  <a:pt x="18280" y="28294"/>
                  <a:pt x="19898" y="27690"/>
                </a:cubicBezTo>
                <a:cubicBezTo>
                  <a:pt x="23954" y="26631"/>
                  <a:pt x="27346" y="23550"/>
                  <a:pt x="31656" y="20964"/>
                </a:cubicBezTo>
                <a:cubicBezTo>
                  <a:pt x="33903" y="19607"/>
                  <a:pt x="36391" y="18406"/>
                  <a:pt x="39344" y="17685"/>
                </a:cubicBezTo>
                <a:cubicBezTo>
                  <a:pt x="41254" y="17218"/>
                  <a:pt x="43204" y="16978"/>
                  <a:pt x="45168" y="16978"/>
                </a:cubicBezTo>
                <a:cubicBezTo>
                  <a:pt x="45224" y="16978"/>
                  <a:pt x="45280" y="16978"/>
                  <a:pt x="45336" y="16978"/>
                </a:cubicBezTo>
                <a:cubicBezTo>
                  <a:pt x="46622" y="16978"/>
                  <a:pt x="48643" y="17091"/>
                  <a:pt x="51031" y="17275"/>
                </a:cubicBezTo>
                <a:cubicBezTo>
                  <a:pt x="52826" y="17402"/>
                  <a:pt x="54833" y="17586"/>
                  <a:pt x="56896" y="17784"/>
                </a:cubicBezTo>
                <a:cubicBezTo>
                  <a:pt x="58196" y="17897"/>
                  <a:pt x="59511" y="18038"/>
                  <a:pt x="60825" y="18165"/>
                </a:cubicBezTo>
                <a:cubicBezTo>
                  <a:pt x="62578" y="24391"/>
                  <a:pt x="68250" y="28572"/>
                  <a:pt x="74543" y="28572"/>
                </a:cubicBezTo>
                <a:cubicBezTo>
                  <a:pt x="75249" y="28572"/>
                  <a:pt x="75964" y="28520"/>
                  <a:pt x="76681" y="28411"/>
                </a:cubicBezTo>
                <a:cubicBezTo>
                  <a:pt x="83804" y="27351"/>
                  <a:pt x="89018" y="21147"/>
                  <a:pt x="88849" y="13954"/>
                </a:cubicBezTo>
                <a:cubicBezTo>
                  <a:pt x="88679" y="6761"/>
                  <a:pt x="83196" y="811"/>
                  <a:pt x="76031" y="76"/>
                </a:cubicBezTo>
                <a:cubicBezTo>
                  <a:pt x="75537" y="26"/>
                  <a:pt x="75046" y="1"/>
                  <a:pt x="7455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Google Shape;220;p32">
            <a:extLst>
              <a:ext uri="{FF2B5EF4-FFF2-40B4-BE49-F238E27FC236}">
                <a16:creationId xmlns:a16="http://schemas.microsoft.com/office/drawing/2014/main" id="{E6ACC1A0-DF25-D50F-A4E6-44EF2B2D4ACA}"/>
              </a:ext>
            </a:extLst>
          </p:cNvPr>
          <p:cNvSpPr/>
          <p:nvPr/>
        </p:nvSpPr>
        <p:spPr>
          <a:xfrm rot="-207137">
            <a:off x="7885009" y="3667198"/>
            <a:ext cx="717402" cy="717402"/>
          </a:xfrm>
          <a:prstGeom prst="ellipse">
            <a:avLst/>
          </a:prstGeom>
          <a:solidFill>
            <a:schemeClr val="accent4"/>
          </a:solidFill>
          <a:ln w="3810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221;p32">
            <a:extLst>
              <a:ext uri="{FF2B5EF4-FFF2-40B4-BE49-F238E27FC236}">
                <a16:creationId xmlns:a16="http://schemas.microsoft.com/office/drawing/2014/main" id="{9141D31E-576B-BAB4-E189-388C4501962D}"/>
              </a:ext>
            </a:extLst>
          </p:cNvPr>
          <p:cNvSpPr/>
          <p:nvPr/>
        </p:nvSpPr>
        <p:spPr>
          <a:xfrm>
            <a:off x="6456850" y="2693735"/>
            <a:ext cx="717300" cy="717300"/>
          </a:xfrm>
          <a:prstGeom prst="ellipse">
            <a:avLst/>
          </a:prstGeom>
          <a:solidFill>
            <a:schemeClr val="accent1"/>
          </a:solidFill>
          <a:ln w="3810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222;p32">
            <a:extLst>
              <a:ext uri="{FF2B5EF4-FFF2-40B4-BE49-F238E27FC236}">
                <a16:creationId xmlns:a16="http://schemas.microsoft.com/office/drawing/2014/main" id="{0E1A9D80-C299-FDA2-8353-B32FB68FDB08}"/>
              </a:ext>
            </a:extLst>
          </p:cNvPr>
          <p:cNvSpPr/>
          <p:nvPr/>
        </p:nvSpPr>
        <p:spPr>
          <a:xfrm>
            <a:off x="8200295" y="1664006"/>
            <a:ext cx="717300" cy="717300"/>
          </a:xfrm>
          <a:prstGeom prst="ellipse">
            <a:avLst/>
          </a:prstGeom>
          <a:solidFill>
            <a:schemeClr val="accent2"/>
          </a:solidFill>
          <a:ln w="3810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86487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77"/>
        <p:cNvGrpSpPr/>
        <p:nvPr/>
      </p:nvGrpSpPr>
      <p:grpSpPr>
        <a:xfrm>
          <a:off x="0" y="0"/>
          <a:ext cx="0" cy="0"/>
          <a:chOff x="0" y="0"/>
          <a:chExt cx="0" cy="0"/>
        </a:xfrm>
      </p:grpSpPr>
      <p:sp>
        <p:nvSpPr>
          <p:cNvPr id="278" name="Google Shape;278;p37"/>
          <p:cNvSpPr txBox="1">
            <a:spLocks noGrp="1"/>
          </p:cNvSpPr>
          <p:nvPr>
            <p:ph type="title"/>
          </p:nvPr>
        </p:nvSpPr>
        <p:spPr>
          <a:xfrm>
            <a:off x="481263" y="283608"/>
            <a:ext cx="7628021" cy="630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dirty="0"/>
              <a:t>ABS Signature Mismatch or Missing Signature Procedures</a:t>
            </a:r>
            <a:endParaRPr dirty="0"/>
          </a:p>
        </p:txBody>
      </p:sp>
      <p:sp>
        <p:nvSpPr>
          <p:cNvPr id="282" name="Google Shape;282;p37"/>
          <p:cNvSpPr txBox="1">
            <a:spLocks noGrp="1"/>
          </p:cNvSpPr>
          <p:nvPr>
            <p:ph type="subTitle" idx="4294967295"/>
          </p:nvPr>
        </p:nvSpPr>
        <p:spPr>
          <a:xfrm>
            <a:off x="0" y="865108"/>
            <a:ext cx="9102704" cy="4625886"/>
          </a:xfrm>
          <a:prstGeom prst="rect">
            <a:avLst/>
          </a:prstGeom>
        </p:spPr>
        <p:txBody>
          <a:bodyPr spcFirstLastPara="1" wrap="square" lIns="91425" tIns="91425" rIns="91425" bIns="91425" anchor="t" anchorCtr="0">
            <a:noAutofit/>
          </a:bodyPr>
          <a:lstStyle/>
          <a:p>
            <a:pPr>
              <a:lnSpc>
                <a:spcPct val="100000"/>
              </a:lnSpc>
            </a:pPr>
            <a:r>
              <a:rPr lang="en-US" sz="1600" dirty="0"/>
              <a:t>Signature Notice &amp; Affidavit to be generated by SVRS</a:t>
            </a:r>
          </a:p>
          <a:p>
            <a:pPr lvl="1">
              <a:lnSpc>
                <a:spcPct val="100000"/>
              </a:lnSpc>
              <a:spcBef>
                <a:spcPts val="0"/>
              </a:spcBef>
            </a:pPr>
            <a:r>
              <a:rPr lang="en-US" sz="1600" dirty="0"/>
              <a:t>County users must enter signature mismatch/missing signature issues on the voter’s registration record</a:t>
            </a:r>
          </a:p>
          <a:p>
            <a:pPr lvl="1">
              <a:lnSpc>
                <a:spcPct val="100000"/>
              </a:lnSpc>
              <a:spcBef>
                <a:spcPts val="0"/>
              </a:spcBef>
            </a:pPr>
            <a:r>
              <a:rPr lang="en-US" sz="1600" dirty="0"/>
              <a:t>Must include the PRO-9 provisional ballot info sheet</a:t>
            </a:r>
          </a:p>
          <a:p>
            <a:pPr lvl="2">
              <a:lnSpc>
                <a:spcPct val="100000"/>
              </a:lnSpc>
              <a:spcBef>
                <a:spcPts val="0"/>
              </a:spcBef>
            </a:pPr>
            <a:r>
              <a:rPr lang="en-US" sz="1600" dirty="0"/>
              <a:t>ABS ballot is being made provisional &amp; voter must be given this info sheet</a:t>
            </a:r>
          </a:p>
          <a:p>
            <a:pPr>
              <a:lnSpc>
                <a:spcPct val="100000"/>
              </a:lnSpc>
            </a:pPr>
            <a:r>
              <a:rPr lang="en-US" sz="1600" dirty="0"/>
              <a:t>Notice &amp; Affidavit must be mailed to voter not later than close of business, 2 business days after signature issue determined by CEB</a:t>
            </a:r>
          </a:p>
          <a:p>
            <a:pPr lvl="1">
              <a:lnSpc>
                <a:spcPct val="100000"/>
              </a:lnSpc>
              <a:spcBef>
                <a:spcPts val="0"/>
              </a:spcBef>
            </a:pPr>
            <a:r>
              <a:rPr lang="en-US" sz="1600" dirty="0"/>
              <a:t>Mailed to the voter’s registration address</a:t>
            </a:r>
          </a:p>
          <a:p>
            <a:pPr lvl="1">
              <a:lnSpc>
                <a:spcPct val="100000"/>
              </a:lnSpc>
              <a:spcBef>
                <a:spcPts val="0"/>
              </a:spcBef>
            </a:pPr>
            <a:r>
              <a:rPr lang="en-US" sz="1600" dirty="0"/>
              <a:t>Email to the voter’s email address, if on file</a:t>
            </a:r>
          </a:p>
          <a:p>
            <a:pPr lvl="1">
              <a:lnSpc>
                <a:spcPct val="100000"/>
              </a:lnSpc>
              <a:spcBef>
                <a:spcPts val="0"/>
              </a:spcBef>
            </a:pPr>
            <a:r>
              <a:rPr lang="en-US" sz="1600" dirty="0"/>
              <a:t>Phone call to voter, if phone number on file</a:t>
            </a:r>
          </a:p>
          <a:p>
            <a:pPr>
              <a:lnSpc>
                <a:spcPct val="100000"/>
              </a:lnSpc>
            </a:pPr>
            <a:r>
              <a:rPr lang="en-US" sz="1600" dirty="0"/>
              <a:t> Voter must return affidavit to CEB by:</a:t>
            </a:r>
          </a:p>
          <a:p>
            <a:pPr lvl="1">
              <a:lnSpc>
                <a:spcPct val="100000"/>
              </a:lnSpc>
              <a:spcBef>
                <a:spcPts val="0"/>
              </a:spcBef>
            </a:pPr>
            <a:r>
              <a:rPr lang="en-US" sz="1600" dirty="0"/>
              <a:t>Election Day, if voter delivers it to the Inspector of their voting location OR</a:t>
            </a:r>
          </a:p>
          <a:p>
            <a:pPr lvl="1">
              <a:lnSpc>
                <a:spcPct val="100000"/>
              </a:lnSpc>
              <a:spcBef>
                <a:spcPts val="0"/>
              </a:spcBef>
            </a:pPr>
            <a:r>
              <a:rPr lang="en-US" sz="1600" dirty="0"/>
              <a:t>Mail, fax, email, or hand-delivery not later than noon (local prevailing time), 8 days </a:t>
            </a:r>
            <a:r>
              <a:rPr lang="en-US" sz="1600"/>
              <a:t>after election</a:t>
            </a:r>
            <a:endParaRPr lang="en-US" sz="1600" dirty="0"/>
          </a:p>
          <a:p>
            <a:pPr>
              <a:lnSpc>
                <a:spcPct val="100000"/>
              </a:lnSpc>
            </a:pPr>
            <a:r>
              <a:rPr lang="en-US" sz="1600" dirty="0"/>
              <a:t>Signature affidavit may be attached to PRE-4/PRO-2 provisional ballot envelope to prep for provisional ballot hearing</a:t>
            </a:r>
          </a:p>
          <a:p>
            <a:pPr marL="596900" lvl="1" indent="0" algn="r">
              <a:lnSpc>
                <a:spcPct val="100000"/>
              </a:lnSpc>
              <a:spcBef>
                <a:spcPts val="0"/>
              </a:spcBef>
              <a:buNone/>
            </a:pPr>
            <a:r>
              <a:rPr lang="en-US" sz="1600" dirty="0"/>
              <a:t>						IC 3-11.5-4-13.5 | IC 3-11.5-4-13.6 </a:t>
            </a:r>
          </a:p>
          <a:p>
            <a:pPr marL="596900" lvl="1" indent="0">
              <a:buNone/>
            </a:pPr>
            <a:endParaRPr lang="en-US" sz="1100" dirty="0"/>
          </a:p>
          <a:p>
            <a:pPr marL="0" lvl="0" indent="0" algn="ctr" rtl="0">
              <a:lnSpc>
                <a:spcPct val="100000"/>
              </a:lnSpc>
              <a:spcBef>
                <a:spcPts val="0"/>
              </a:spcBef>
              <a:spcAft>
                <a:spcPts val="1600"/>
              </a:spcAft>
              <a:buNone/>
            </a:pPr>
            <a:endParaRPr sz="1400" dirty="0"/>
          </a:p>
        </p:txBody>
      </p:sp>
    </p:spTree>
    <p:extLst>
      <p:ext uri="{BB962C8B-B14F-4D97-AF65-F5344CB8AC3E}">
        <p14:creationId xmlns:p14="http://schemas.microsoft.com/office/powerpoint/2010/main" val="28782547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52"/>
        <p:cNvGrpSpPr/>
        <p:nvPr/>
      </p:nvGrpSpPr>
      <p:grpSpPr>
        <a:xfrm>
          <a:off x="0" y="0"/>
          <a:ext cx="0" cy="0"/>
          <a:chOff x="0" y="0"/>
          <a:chExt cx="0" cy="0"/>
        </a:xfrm>
      </p:grpSpPr>
      <p:sp>
        <p:nvSpPr>
          <p:cNvPr id="854" name="Google Shape;854;p52"/>
          <p:cNvSpPr txBox="1">
            <a:spLocks noGrp="1"/>
          </p:cNvSpPr>
          <p:nvPr>
            <p:ph type="title"/>
          </p:nvPr>
        </p:nvSpPr>
        <p:spPr>
          <a:xfrm>
            <a:off x="526800" y="1026625"/>
            <a:ext cx="4045200" cy="14823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THANKS</a:t>
            </a:r>
            <a:endParaRPr dirty="0"/>
          </a:p>
        </p:txBody>
      </p:sp>
      <p:sp>
        <p:nvSpPr>
          <p:cNvPr id="855" name="Google Shape;855;p52"/>
          <p:cNvSpPr txBox="1"/>
          <p:nvPr/>
        </p:nvSpPr>
        <p:spPr>
          <a:xfrm>
            <a:off x="630279" y="4347049"/>
            <a:ext cx="2318100" cy="4629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300"/>
              </a:spcBef>
              <a:spcAft>
                <a:spcPts val="0"/>
              </a:spcAft>
              <a:buNone/>
            </a:pPr>
            <a:r>
              <a:rPr lang="en" sz="1000">
                <a:solidFill>
                  <a:schemeClr val="dk1"/>
                </a:solidFill>
                <a:latin typeface="Hind Vadodara Light"/>
                <a:ea typeface="Hind Vadodara Light"/>
                <a:cs typeface="Hind Vadodara Light"/>
                <a:sym typeface="Hind Vadodara Light"/>
              </a:rPr>
              <a:t>Please keep this slide for attribution</a:t>
            </a:r>
            <a:endParaRPr sz="1000">
              <a:solidFill>
                <a:schemeClr val="dk1"/>
              </a:solidFill>
              <a:latin typeface="Hind Vadodara Light"/>
              <a:ea typeface="Hind Vadodara Light"/>
              <a:cs typeface="Hind Vadodara Light"/>
              <a:sym typeface="Hind Vadodara Ligh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28"/>
          <p:cNvSpPr txBox="1">
            <a:spLocks noGrp="1"/>
          </p:cNvSpPr>
          <p:nvPr>
            <p:ph type="title"/>
          </p:nvPr>
        </p:nvSpPr>
        <p:spPr>
          <a:xfrm>
            <a:off x="2421000" y="283608"/>
            <a:ext cx="4302000" cy="630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Missing &amp; Mismatched Signature</a:t>
            </a:r>
            <a:endParaRPr dirty="0"/>
          </a:p>
        </p:txBody>
      </p:sp>
      <p:sp>
        <p:nvSpPr>
          <p:cNvPr id="136" name="Google Shape;136;p28"/>
          <p:cNvSpPr txBox="1">
            <a:spLocks noGrp="1"/>
          </p:cNvSpPr>
          <p:nvPr>
            <p:ph type="subTitle" idx="1"/>
          </p:nvPr>
        </p:nvSpPr>
        <p:spPr>
          <a:xfrm flipH="1">
            <a:off x="634967" y="2027148"/>
            <a:ext cx="8050800" cy="3036174"/>
          </a:xfrm>
          <a:prstGeom prst="rect">
            <a:avLst/>
          </a:prstGeom>
        </p:spPr>
        <p:txBody>
          <a:bodyPr spcFirstLastPara="1" wrap="square" lIns="91425" tIns="91425" rIns="91425" bIns="91425" anchor="ctr" anchorCtr="0">
            <a:noAutofit/>
          </a:bodyPr>
          <a:lstStyle/>
          <a:p>
            <a:pPr algn="l">
              <a:buFont typeface="Arial" panose="020B0604020202020204" pitchFamily="34" charset="0"/>
              <a:buChar char="•"/>
            </a:pPr>
            <a:r>
              <a:rPr lang="en-US" sz="1600" dirty="0"/>
              <a:t>If a </a:t>
            </a:r>
            <a:r>
              <a:rPr lang="en-US" sz="1600" i="1" dirty="0"/>
              <a:t>missing or mismatched </a:t>
            </a:r>
            <a:r>
              <a:rPr lang="en-US" sz="1600" dirty="0"/>
              <a:t>signature is found during First or Second absentee signature review, then:</a:t>
            </a:r>
          </a:p>
          <a:p>
            <a:pPr lvl="1" algn="l">
              <a:buFont typeface="Arial" panose="020B0604020202020204" pitchFamily="34" charset="0"/>
              <a:buChar char="•"/>
            </a:pPr>
            <a:r>
              <a:rPr lang="en-US" sz="1600" dirty="0"/>
              <a:t>ABS Counters/CEB must write on the ABS ballot envelope or, if no envelope, the affidavit or other form of documentation:</a:t>
            </a:r>
          </a:p>
          <a:p>
            <a:pPr lvl="2" algn="l">
              <a:buFont typeface="Arial" panose="020B0604020202020204" pitchFamily="34" charset="0"/>
              <a:buChar char="•"/>
            </a:pPr>
            <a:r>
              <a:rPr lang="en-US" sz="1600" dirty="0"/>
              <a:t>“CEB has found the signature of this voter is not genuine. The ballot is subject to IC 3-11.5-4-13.5 or IC 3-11.5-4-13.6.”</a:t>
            </a:r>
          </a:p>
          <a:p>
            <a:pPr lvl="2" algn="l">
              <a:buFont typeface="Arial" panose="020B0604020202020204" pitchFamily="34" charset="0"/>
              <a:buChar char="•"/>
            </a:pPr>
            <a:r>
              <a:rPr lang="en-US" sz="1600" dirty="0"/>
              <a:t>Date &amp; reasons for signature mismatch determination </a:t>
            </a:r>
          </a:p>
          <a:p>
            <a:pPr lvl="1" algn="l">
              <a:buFont typeface="Arial" panose="020B0604020202020204" pitchFamily="34" charset="0"/>
              <a:buChar char="•"/>
            </a:pPr>
            <a:r>
              <a:rPr lang="en-US" sz="1600" dirty="0"/>
              <a:t>Voter’s ABS materials are placed in provisional ballot envelope</a:t>
            </a:r>
          </a:p>
          <a:p>
            <a:pPr lvl="2" algn="l">
              <a:buFont typeface="Arial" panose="020B0604020202020204" pitchFamily="34" charset="0"/>
              <a:buChar char="•"/>
            </a:pPr>
            <a:r>
              <a:rPr lang="en-US" sz="1600" dirty="0"/>
              <a:t>ABS Board or CEB should use “other” field on PRE-4 affidavit to note envelope contains ABS ballot with signature mismatch issue and complete other fields on the affidavit, including voter’s name and precinct.</a:t>
            </a:r>
          </a:p>
          <a:p>
            <a:pPr lvl="1" algn="l">
              <a:buFont typeface="Arial" panose="020B0604020202020204" pitchFamily="34" charset="0"/>
              <a:buChar char="•"/>
            </a:pPr>
            <a:r>
              <a:rPr lang="en-US" sz="1600" dirty="0"/>
              <a:t>Information about signature mismatch or missing is recorded in SVRS</a:t>
            </a:r>
          </a:p>
          <a:p>
            <a:pPr lvl="1" algn="l">
              <a:buFont typeface="Arial" panose="020B0604020202020204" pitchFamily="34" charset="0"/>
              <a:buChar char="•"/>
            </a:pPr>
            <a:endParaRPr lang="en-US" sz="1600" dirty="0"/>
          </a:p>
          <a:p>
            <a:pPr marL="596900" lvl="1" indent="0" algn="l">
              <a:buNone/>
            </a:pPr>
            <a:r>
              <a:rPr lang="en-US" sz="1600" dirty="0"/>
              <a:t>			IC 3-11.5-4-4 |  IC 3-11.5-4-5 | IC 3-11.5-4-13.5 | IC 3-11.5-4-13.6</a:t>
            </a:r>
          </a:p>
          <a:p>
            <a:pPr marL="0" lvl="0" indent="0" algn="l" rtl="0">
              <a:lnSpc>
                <a:spcPct val="115000"/>
              </a:lnSpc>
              <a:spcBef>
                <a:spcPts val="0"/>
              </a:spcBef>
              <a:spcAft>
                <a:spcPts val="0"/>
              </a:spcAft>
              <a:buNone/>
            </a:pPr>
            <a:endParaRPr dirty="0">
              <a:latin typeface="Raleway"/>
              <a:ea typeface="Raleway"/>
              <a:cs typeface="Raleway"/>
              <a:sym typeface="Raleway"/>
            </a:endParaRPr>
          </a:p>
          <a:p>
            <a:pPr marL="0" lvl="0" indent="0" algn="l" rtl="0">
              <a:lnSpc>
                <a:spcPct val="115000"/>
              </a:lnSpc>
              <a:spcBef>
                <a:spcPts val="0"/>
              </a:spcBef>
              <a:spcAft>
                <a:spcPts val="0"/>
              </a:spcAft>
              <a:buNone/>
            </a:pPr>
            <a:endParaRPr dirty="0"/>
          </a:p>
          <a:p>
            <a:pPr marL="0" lvl="0" indent="0" algn="ctr" rtl="0">
              <a:spcBef>
                <a:spcPts val="1600"/>
              </a:spcBef>
              <a:spcAft>
                <a:spcPts val="0"/>
              </a:spcAft>
              <a:buNone/>
            </a:pPr>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40"/>
        <p:cNvGrpSpPr/>
        <p:nvPr/>
      </p:nvGrpSpPr>
      <p:grpSpPr>
        <a:xfrm>
          <a:off x="0" y="0"/>
          <a:ext cx="0" cy="0"/>
          <a:chOff x="0" y="0"/>
          <a:chExt cx="0" cy="0"/>
        </a:xfrm>
      </p:grpSpPr>
      <p:sp>
        <p:nvSpPr>
          <p:cNvPr id="141" name="Google Shape;141;p29"/>
          <p:cNvSpPr txBox="1">
            <a:spLocks noGrp="1"/>
          </p:cNvSpPr>
          <p:nvPr>
            <p:ph type="title" idx="18"/>
          </p:nvPr>
        </p:nvSpPr>
        <p:spPr>
          <a:xfrm>
            <a:off x="2421000" y="283608"/>
            <a:ext cx="4302000" cy="630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First Signature Review</a:t>
            </a:r>
            <a:endParaRPr dirty="0"/>
          </a:p>
        </p:txBody>
      </p:sp>
      <p:sp>
        <p:nvSpPr>
          <p:cNvPr id="149" name="Google Shape;149;p29"/>
          <p:cNvSpPr txBox="1">
            <a:spLocks noGrp="1"/>
          </p:cNvSpPr>
          <p:nvPr>
            <p:ph type="subTitle" idx="13"/>
          </p:nvPr>
        </p:nvSpPr>
        <p:spPr>
          <a:xfrm flipH="1">
            <a:off x="169048" y="1283530"/>
            <a:ext cx="8360229" cy="3029237"/>
          </a:xfrm>
          <a:prstGeom prst="rect">
            <a:avLst/>
          </a:prstGeom>
        </p:spPr>
        <p:txBody>
          <a:bodyPr spcFirstLastPara="1" wrap="square" lIns="91425" tIns="91425" rIns="91425" bIns="91425" anchor="t" anchorCtr="0">
            <a:noAutofit/>
          </a:bodyPr>
          <a:lstStyle/>
          <a:p>
            <a:pPr algn="l">
              <a:buFont typeface="Arial" panose="020B0604020202020204" pitchFamily="34" charset="0"/>
              <a:buChar char="•"/>
            </a:pPr>
            <a:r>
              <a:rPr lang="en-US" sz="1800" dirty="0"/>
              <a:t>Performed by:</a:t>
            </a:r>
          </a:p>
          <a:p>
            <a:pPr lvl="1">
              <a:buFont typeface="Arial" panose="020B0604020202020204" pitchFamily="34" charset="0"/>
              <a:buChar char="•"/>
            </a:pPr>
            <a:r>
              <a:rPr lang="en-US" sz="1800" dirty="0"/>
              <a:t>Bipartisan members of CEB (or their representatives) OR </a:t>
            </a:r>
          </a:p>
          <a:p>
            <a:pPr lvl="1">
              <a:buFont typeface="Arial" panose="020B0604020202020204" pitchFamily="34" charset="0"/>
              <a:buChar char="•"/>
            </a:pPr>
            <a:r>
              <a:rPr lang="en-US" sz="1800" dirty="0"/>
              <a:t>Bipartisan ABS voter board team</a:t>
            </a:r>
          </a:p>
          <a:p>
            <a:pPr algn="l">
              <a:buFont typeface="Arial" panose="020B0604020202020204" pitchFamily="34" charset="0"/>
              <a:buChar char="•"/>
            </a:pPr>
            <a:r>
              <a:rPr lang="en-US" sz="1800" dirty="0"/>
              <a:t>ALL ABS balloting materials must be reviewed for first signature comparison</a:t>
            </a:r>
          </a:p>
          <a:p>
            <a:pPr lvl="1">
              <a:buFont typeface="Arial" panose="020B0604020202020204" pitchFamily="34" charset="0"/>
              <a:buChar char="•"/>
            </a:pPr>
            <a:r>
              <a:rPr lang="en-US" sz="1800" dirty="0"/>
              <a:t>Follow statutory procedures if signature is mismatched or missing, including:</a:t>
            </a:r>
          </a:p>
          <a:p>
            <a:pPr lvl="2">
              <a:buFont typeface="Arial" panose="020B0604020202020204" pitchFamily="34" charset="0"/>
              <a:buChar char="•"/>
            </a:pPr>
            <a:r>
              <a:rPr lang="en-US" sz="1800" dirty="0"/>
              <a:t>Enter mismatch/missing signature in SVRS</a:t>
            </a:r>
          </a:p>
          <a:p>
            <a:pPr lvl="2">
              <a:buFont typeface="Arial" panose="020B0604020202020204" pitchFamily="34" charset="0"/>
              <a:buChar char="•"/>
            </a:pPr>
            <a:r>
              <a:rPr lang="en-US" sz="1800" dirty="0"/>
              <a:t>Notify voter &amp; provide affidavit (ABS-18A/ABS-18B)</a:t>
            </a:r>
          </a:p>
          <a:p>
            <a:pPr lvl="2">
              <a:buFont typeface="Arial" panose="020B0604020202020204" pitchFamily="34" charset="0"/>
              <a:buChar char="•"/>
            </a:pPr>
            <a:r>
              <a:rPr lang="en-US" sz="1800" dirty="0"/>
              <a:t>Make ABS ballot with mismatch/missing signature provisional</a:t>
            </a:r>
          </a:p>
          <a:p>
            <a:pPr lvl="2">
              <a:buFont typeface="Arial" panose="020B0604020202020204" pitchFamily="34" charset="0"/>
              <a:buChar char="•"/>
            </a:pPr>
            <a:r>
              <a:rPr lang="en-US" sz="1800" dirty="0"/>
              <a:t>Attach affidavit to PRE-4/PRO-2 envelope, if received</a:t>
            </a:r>
          </a:p>
          <a:p>
            <a:pPr lvl="2">
              <a:buFont typeface="Arial" panose="020B0604020202020204" pitchFamily="34" charset="0"/>
              <a:buChar char="•"/>
            </a:pPr>
            <a:r>
              <a:rPr lang="en-US" sz="1800" dirty="0"/>
              <a:t>CEB holds provisional ballot hearing</a:t>
            </a:r>
          </a:p>
          <a:p>
            <a:pPr marL="0" lvl="0" indent="0" algn="l" rtl="0">
              <a:spcBef>
                <a:spcPts val="0"/>
              </a:spcBef>
              <a:spcAft>
                <a:spcPts val="0"/>
              </a:spcAft>
              <a:buNone/>
            </a:pPr>
            <a:endParaRPr dirty="0"/>
          </a:p>
        </p:txBody>
      </p:sp>
      <p:sp>
        <p:nvSpPr>
          <p:cNvPr id="31" name="TextBox 30">
            <a:extLst>
              <a:ext uri="{FF2B5EF4-FFF2-40B4-BE49-F238E27FC236}">
                <a16:creationId xmlns:a16="http://schemas.microsoft.com/office/drawing/2014/main" id="{6658BC71-10E6-6612-B91A-61193CF8E64A}"/>
              </a:ext>
            </a:extLst>
          </p:cNvPr>
          <p:cNvSpPr txBox="1"/>
          <p:nvPr/>
        </p:nvSpPr>
        <p:spPr>
          <a:xfrm>
            <a:off x="515361" y="4790266"/>
            <a:ext cx="5572626" cy="276999"/>
          </a:xfrm>
          <a:prstGeom prst="rect">
            <a:avLst/>
          </a:prstGeom>
          <a:noFill/>
        </p:spPr>
        <p:txBody>
          <a:bodyPr wrap="square">
            <a:spAutoFit/>
          </a:bodyPr>
          <a:lstStyle/>
          <a:p>
            <a:pPr algn="r"/>
            <a:r>
              <a:rPr lang="en-US" sz="1200" dirty="0">
                <a:solidFill>
                  <a:schemeClr val="bg2"/>
                </a:solidFill>
                <a:latin typeface="Hind Vadodara Light" panose="02000000000000000000" pitchFamily="2" charset="0"/>
                <a:cs typeface="Hind Vadodara Light" panose="02000000000000000000" pitchFamily="2" charset="0"/>
              </a:rPr>
              <a:t>IC 3-11.5-4-4 | IC 3-11.5-4-5 | IC 3-11.5-4-13.5 | IC 3-11.5-4-13.6</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9" name="Google Shape;169;p31"/>
          <p:cNvSpPr/>
          <p:nvPr/>
        </p:nvSpPr>
        <p:spPr>
          <a:xfrm>
            <a:off x="-420041" y="598608"/>
            <a:ext cx="5724600" cy="57246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31"/>
          <p:cNvSpPr txBox="1">
            <a:spLocks noGrp="1"/>
          </p:cNvSpPr>
          <p:nvPr>
            <p:ph type="title"/>
          </p:nvPr>
        </p:nvSpPr>
        <p:spPr>
          <a:xfrm>
            <a:off x="1050085" y="283608"/>
            <a:ext cx="6506989" cy="630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Resolving Missing &amp; Mismatched Signature Issues</a:t>
            </a:r>
            <a:endParaRPr dirty="0"/>
          </a:p>
        </p:txBody>
      </p:sp>
      <p:sp>
        <p:nvSpPr>
          <p:cNvPr id="170" name="Google Shape;170;p31"/>
          <p:cNvSpPr txBox="1">
            <a:spLocks noGrp="1"/>
          </p:cNvSpPr>
          <p:nvPr>
            <p:ph type="body" idx="1"/>
          </p:nvPr>
        </p:nvSpPr>
        <p:spPr>
          <a:xfrm>
            <a:off x="0" y="1422621"/>
            <a:ext cx="9037812" cy="4076573"/>
          </a:xfrm>
          <a:prstGeom prst="rect">
            <a:avLst/>
          </a:prstGeom>
        </p:spPr>
        <p:txBody>
          <a:bodyPr spcFirstLastPara="1" wrap="square" lIns="91425" tIns="91425" rIns="91425" bIns="91425" anchor="b" anchorCtr="0">
            <a:noAutofit/>
          </a:bodyPr>
          <a:lstStyle/>
          <a:p>
            <a:r>
              <a:rPr lang="en-US" sz="1600" dirty="0"/>
              <a:t>Signature Mismatch/Missing Notice Elements on ABS-18A &amp; ABS-18B</a:t>
            </a:r>
          </a:p>
          <a:p>
            <a:pPr lvl="1"/>
            <a:r>
              <a:rPr lang="en-US" sz="1600" dirty="0"/>
              <a:t>Instructions on how to complete &amp; file signature mismatch affidavit or unsigned ballot affidavit with CEB</a:t>
            </a:r>
          </a:p>
          <a:p>
            <a:pPr lvl="1"/>
            <a:r>
              <a:rPr lang="en-US" sz="1600" dirty="0"/>
              <a:t>Notify voter that voter can provide reason for the signature mismatch</a:t>
            </a:r>
          </a:p>
          <a:p>
            <a:pPr lvl="1"/>
            <a:r>
              <a:rPr lang="en-US" sz="1600" dirty="0"/>
              <a:t>Deadline for filing affidavit (not later than noon 8 days AFTER election)</a:t>
            </a:r>
          </a:p>
          <a:p>
            <a:pPr lvl="1"/>
            <a:r>
              <a:rPr lang="en-US" sz="1600" dirty="0"/>
              <a:t>Blank signature mismatch/unsigned ballot affidavit attached</a:t>
            </a:r>
          </a:p>
          <a:p>
            <a:pPr marL="584200" lvl="1" indent="0">
              <a:buNone/>
            </a:pPr>
            <a:endParaRPr lang="en-US" sz="1600" dirty="0"/>
          </a:p>
          <a:p>
            <a:r>
              <a:rPr lang="en-US" sz="1600" dirty="0"/>
              <a:t>Signature Mismatch &amp; Unsigned Ballot Affidavit</a:t>
            </a:r>
          </a:p>
          <a:p>
            <a:pPr lvl="1"/>
            <a:r>
              <a:rPr lang="en-US" sz="1600" dirty="0"/>
              <a:t>Voter attests under penalties of perjury the signature on their ABS balloting materials is the voter’s signature.</a:t>
            </a:r>
          </a:p>
          <a:p>
            <a:pPr marL="0" lvl="0" indent="0" algn="l" rtl="0">
              <a:spcBef>
                <a:spcPts val="0"/>
              </a:spcBef>
              <a:spcAft>
                <a:spcPts val="1600"/>
              </a:spcAft>
              <a:buNone/>
            </a:pPr>
            <a:endParaRPr dirty="0"/>
          </a:p>
        </p:txBody>
      </p:sp>
      <p:sp>
        <p:nvSpPr>
          <p:cNvPr id="3" name="TextBox 2">
            <a:extLst>
              <a:ext uri="{FF2B5EF4-FFF2-40B4-BE49-F238E27FC236}">
                <a16:creationId xmlns:a16="http://schemas.microsoft.com/office/drawing/2014/main" id="{4C7D15A0-1E75-6BC9-EF5C-DB18FBBB3303}"/>
              </a:ext>
            </a:extLst>
          </p:cNvPr>
          <p:cNvSpPr txBox="1"/>
          <p:nvPr/>
        </p:nvSpPr>
        <p:spPr>
          <a:xfrm>
            <a:off x="3749190" y="4835723"/>
            <a:ext cx="4819772" cy="307777"/>
          </a:xfrm>
          <a:prstGeom prst="rect">
            <a:avLst/>
          </a:prstGeom>
          <a:noFill/>
        </p:spPr>
        <p:txBody>
          <a:bodyPr wrap="square">
            <a:spAutoFit/>
          </a:bodyPr>
          <a:lstStyle/>
          <a:p>
            <a:pPr algn="r"/>
            <a:r>
              <a:rPr lang="en-US" sz="1400" dirty="0">
                <a:latin typeface="Hind Vadodara Light" panose="02000000000000000000" pitchFamily="2" charset="0"/>
                <a:cs typeface="Hind Vadodara Light" panose="02000000000000000000" pitchFamily="2" charset="0"/>
              </a:rPr>
              <a:t>IC 3-11.5-4-13.5 | IC 3-11.5-4-13.6</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32"/>
          <p:cNvSpPr txBox="1">
            <a:spLocks noGrp="1"/>
          </p:cNvSpPr>
          <p:nvPr>
            <p:ph type="title" idx="6"/>
          </p:nvPr>
        </p:nvSpPr>
        <p:spPr>
          <a:xfrm>
            <a:off x="584035" y="283608"/>
            <a:ext cx="7675061" cy="630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Resolving Missing &amp; Mismatched Signature Issues</a:t>
            </a:r>
            <a:endParaRPr dirty="0"/>
          </a:p>
        </p:txBody>
      </p:sp>
      <p:sp>
        <p:nvSpPr>
          <p:cNvPr id="224" name="Google Shape;224;p32"/>
          <p:cNvSpPr txBox="1">
            <a:spLocks noGrp="1"/>
          </p:cNvSpPr>
          <p:nvPr>
            <p:ph type="subTitle" idx="1"/>
          </p:nvPr>
        </p:nvSpPr>
        <p:spPr>
          <a:xfrm flipH="1">
            <a:off x="269918" y="964795"/>
            <a:ext cx="9059476" cy="875400"/>
          </a:xfrm>
          <a:prstGeom prst="rect">
            <a:avLst/>
          </a:prstGeom>
        </p:spPr>
        <p:txBody>
          <a:bodyPr spcFirstLastPara="1" wrap="square" lIns="91425" tIns="91425" rIns="91425" bIns="91425" anchor="t" anchorCtr="0">
            <a:noAutofit/>
          </a:bodyPr>
          <a:lstStyle/>
          <a:p>
            <a:pPr algn="l">
              <a:buFont typeface="Arial" panose="020B0604020202020204" pitchFamily="34" charset="0"/>
              <a:buChar char="•"/>
            </a:pPr>
            <a:r>
              <a:rPr lang="en-US" sz="1600" dirty="0"/>
              <a:t>Signature Notice &amp; Affidavit to be generated by SVRS</a:t>
            </a:r>
          </a:p>
          <a:p>
            <a:pPr lvl="1" algn="l">
              <a:buFont typeface="Arial" panose="020B0604020202020204" pitchFamily="34" charset="0"/>
              <a:buChar char="•"/>
            </a:pPr>
            <a:r>
              <a:rPr lang="en-US" sz="1600" dirty="0"/>
              <a:t>County users must enter signature mismatch/missing signature issues on the voter’s registration record</a:t>
            </a:r>
          </a:p>
          <a:p>
            <a:pPr algn="l">
              <a:buFont typeface="Arial" panose="020B0604020202020204" pitchFamily="34" charset="0"/>
              <a:buChar char="•"/>
            </a:pPr>
            <a:r>
              <a:rPr lang="en-US" sz="1600" dirty="0"/>
              <a:t>Notice &amp; Affidavit must be mailed or email to voter not later than close of business, 2 business days after signature issue determined by CEB</a:t>
            </a:r>
          </a:p>
          <a:p>
            <a:pPr lvl="1" algn="l">
              <a:buFont typeface="Arial" panose="020B0604020202020204" pitchFamily="34" charset="0"/>
              <a:buChar char="•"/>
            </a:pPr>
            <a:r>
              <a:rPr lang="en-US" sz="1600" dirty="0"/>
              <a:t>Mailed to the voter’s registration address</a:t>
            </a:r>
          </a:p>
          <a:p>
            <a:pPr lvl="1" algn="l">
              <a:buFont typeface="Arial" panose="020B0604020202020204" pitchFamily="34" charset="0"/>
              <a:buChar char="•"/>
            </a:pPr>
            <a:r>
              <a:rPr lang="en-US" sz="1600" dirty="0"/>
              <a:t>Email to the voter’s email address, if on file</a:t>
            </a:r>
          </a:p>
          <a:p>
            <a:pPr lvl="1" algn="l">
              <a:buFont typeface="Arial" panose="020B0604020202020204" pitchFamily="34" charset="0"/>
              <a:buChar char="•"/>
            </a:pPr>
            <a:r>
              <a:rPr lang="en-US" sz="1600" dirty="0"/>
              <a:t>Phone call to voter, if phone number on file</a:t>
            </a:r>
          </a:p>
          <a:p>
            <a:pPr algn="l">
              <a:buFont typeface="Arial" panose="020B0604020202020204" pitchFamily="34" charset="0"/>
              <a:buChar char="•"/>
            </a:pPr>
            <a:r>
              <a:rPr lang="en-US" sz="1600" dirty="0"/>
              <a:t> Voter must return affidavit to CEB by:</a:t>
            </a:r>
          </a:p>
          <a:p>
            <a:pPr lvl="1" algn="l">
              <a:buFont typeface="Arial" panose="020B0604020202020204" pitchFamily="34" charset="0"/>
              <a:buChar char="•"/>
            </a:pPr>
            <a:r>
              <a:rPr lang="en-US" sz="1600" dirty="0"/>
              <a:t>Election Day, if voter delivers it to the Inspector of their voting location OR</a:t>
            </a:r>
          </a:p>
          <a:p>
            <a:pPr lvl="1" algn="l">
              <a:buFont typeface="Arial" panose="020B0604020202020204" pitchFamily="34" charset="0"/>
              <a:buChar char="•"/>
            </a:pPr>
            <a:r>
              <a:rPr lang="en-US" sz="1600" dirty="0"/>
              <a:t>Mail, fax, email, or hand-delivery not later than noon (local prevailing time), 8 days after election</a:t>
            </a:r>
          </a:p>
          <a:p>
            <a:pPr algn="l">
              <a:buFont typeface="Arial" panose="020B0604020202020204" pitchFamily="34" charset="0"/>
              <a:buChar char="•"/>
            </a:pPr>
            <a:r>
              <a:rPr lang="en-US" sz="1600" dirty="0"/>
              <a:t>Signature affidavit may be attached to PRE-4/PRO-2 provisional ballot envelope to prep for provisional ballot hearing</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indent="0" algn="l"/>
            <a:r>
              <a:rPr lang="en-US" sz="1400" dirty="0"/>
              <a:t>IC 3-11.5-4-13.5 | IC 3-11.5-4-13.6</a:t>
            </a:r>
          </a:p>
          <a:p>
            <a:pPr marL="0" lvl="0" indent="0" algn="l" rtl="0">
              <a:spcBef>
                <a:spcPts val="0"/>
              </a:spcBef>
              <a:spcAft>
                <a:spcPts val="0"/>
              </a:spcAft>
              <a:buNone/>
            </a:pPr>
            <a:endParaRP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36"/>
        <p:cNvGrpSpPr/>
        <p:nvPr/>
      </p:nvGrpSpPr>
      <p:grpSpPr>
        <a:xfrm>
          <a:off x="0" y="0"/>
          <a:ext cx="0" cy="0"/>
          <a:chOff x="0" y="0"/>
          <a:chExt cx="0" cy="0"/>
        </a:xfrm>
      </p:grpSpPr>
      <p:sp>
        <p:nvSpPr>
          <p:cNvPr id="1437" name="Google Shape;1437;p55"/>
          <p:cNvSpPr txBox="1">
            <a:spLocks noGrp="1"/>
          </p:cNvSpPr>
          <p:nvPr>
            <p:ph type="body" idx="1"/>
          </p:nvPr>
        </p:nvSpPr>
        <p:spPr>
          <a:xfrm>
            <a:off x="-205610" y="775294"/>
            <a:ext cx="9126302" cy="4368205"/>
          </a:xfrm>
          <a:prstGeom prst="rect">
            <a:avLst/>
          </a:prstGeom>
        </p:spPr>
        <p:txBody>
          <a:bodyPr spcFirstLastPara="1" wrap="square" lIns="91425" tIns="91425" rIns="91425" bIns="91425" anchor="t" anchorCtr="0">
            <a:noAutofit/>
          </a:bodyPr>
          <a:lstStyle/>
          <a:p>
            <a:r>
              <a:rPr lang="en-US" sz="1600" dirty="0"/>
              <a:t>At the County Election Board’s provisional ballot hearing for ABS ballots with mismatched signature issues:</a:t>
            </a:r>
          </a:p>
          <a:p>
            <a:pPr lvl="1">
              <a:spcBef>
                <a:spcPts val="0"/>
              </a:spcBef>
            </a:pPr>
            <a:r>
              <a:rPr lang="en-US" sz="1600" dirty="0"/>
              <a:t>CEB opens provisional ballot envelope to retrieve ABS security envelope/affidavit</a:t>
            </a:r>
          </a:p>
          <a:p>
            <a:pPr lvl="2">
              <a:spcBef>
                <a:spcPts val="0"/>
              </a:spcBef>
            </a:pPr>
            <a:r>
              <a:rPr lang="en-US" sz="1600" dirty="0"/>
              <a:t>If no envelope or affidavit, then no need to open PRE-4/PRO-2 envelope but will need to compare against ABS app/</a:t>
            </a:r>
            <a:r>
              <a:rPr lang="en-US" sz="1600" dirty="0" err="1"/>
              <a:t>ePB</a:t>
            </a:r>
            <a:r>
              <a:rPr lang="en-US" sz="1600" dirty="0"/>
              <a:t> signature</a:t>
            </a:r>
          </a:p>
          <a:p>
            <a:pPr lvl="2">
              <a:spcBef>
                <a:spcPts val="0"/>
              </a:spcBef>
            </a:pPr>
            <a:r>
              <a:rPr lang="en-US" sz="1600" dirty="0"/>
              <a:t>If no ABS app or </a:t>
            </a:r>
            <a:r>
              <a:rPr lang="en-US" sz="1600" dirty="0" err="1"/>
              <a:t>ePB</a:t>
            </a:r>
            <a:r>
              <a:rPr lang="en-US" sz="1600" dirty="0"/>
              <a:t> signature, then compare against SVRS signature</a:t>
            </a:r>
            <a:r>
              <a:rPr lang="en-US" sz="1600" i="1" dirty="0"/>
              <a:t>.</a:t>
            </a:r>
          </a:p>
          <a:p>
            <a:pPr marL="1047750" lvl="2" indent="0">
              <a:spcBef>
                <a:spcPts val="0"/>
              </a:spcBef>
              <a:buNone/>
            </a:pPr>
            <a:endParaRPr lang="en-US" sz="1600" dirty="0"/>
          </a:p>
          <a:p>
            <a:pPr lvl="1">
              <a:spcBef>
                <a:spcPts val="0"/>
              </a:spcBef>
            </a:pPr>
            <a:r>
              <a:rPr lang="en-US" sz="1600" dirty="0"/>
              <a:t>CEB shall compare voter’s signature on the signature affidavit against the signature on the ABS ballot envelope/affidavit</a:t>
            </a:r>
          </a:p>
          <a:p>
            <a:pPr lvl="2">
              <a:spcBef>
                <a:spcPts val="0"/>
              </a:spcBef>
            </a:pPr>
            <a:r>
              <a:rPr lang="en-US" sz="1600" dirty="0"/>
              <a:t>If signature found genuine, the provisional ballot is counted, if voter is otherwise qualified</a:t>
            </a:r>
          </a:p>
          <a:p>
            <a:pPr lvl="2">
              <a:spcBef>
                <a:spcPts val="0"/>
              </a:spcBef>
            </a:pPr>
            <a:r>
              <a:rPr lang="en-US" sz="1600" dirty="0"/>
              <a:t>If signature is found NOT to be genuine or voter does not file signature affidavit on time, then provisional ballot shall be rejected</a:t>
            </a:r>
          </a:p>
          <a:p>
            <a:pPr lvl="3">
              <a:spcBef>
                <a:spcPts val="0"/>
              </a:spcBef>
            </a:pPr>
            <a:r>
              <a:rPr lang="en-US" sz="1600" dirty="0"/>
              <a:t>Rejected provisional ballots are to be recorded in SVRS, regardless of reason</a:t>
            </a:r>
          </a:p>
          <a:p>
            <a:pPr marL="1504950" lvl="3" indent="0">
              <a:spcBef>
                <a:spcPts val="0"/>
              </a:spcBef>
              <a:buNone/>
            </a:pPr>
            <a:r>
              <a:rPr lang="en-US" sz="1600" dirty="0"/>
              <a:t>						IC 3-11.5-4-5 | IC 3-11.5-4-13.5</a:t>
            </a:r>
            <a:endParaRPr lang="en-US" sz="1200" dirty="0"/>
          </a:p>
          <a:p>
            <a:pPr marL="0" lvl="0" indent="0" algn="l" rtl="0">
              <a:lnSpc>
                <a:spcPct val="100000"/>
              </a:lnSpc>
              <a:spcBef>
                <a:spcPts val="1600"/>
              </a:spcBef>
              <a:spcAft>
                <a:spcPts val="1600"/>
              </a:spcAft>
              <a:buNone/>
            </a:pPr>
            <a:endParaRPr lang="en-US" sz="1200" dirty="0"/>
          </a:p>
        </p:txBody>
      </p:sp>
      <p:sp>
        <p:nvSpPr>
          <p:cNvPr id="1438" name="Google Shape;1438;p55"/>
          <p:cNvSpPr txBox="1">
            <a:spLocks noGrp="1"/>
          </p:cNvSpPr>
          <p:nvPr>
            <p:ph type="title"/>
          </p:nvPr>
        </p:nvSpPr>
        <p:spPr>
          <a:xfrm>
            <a:off x="1073683" y="283608"/>
            <a:ext cx="6890446" cy="630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Resolving Mismatched Signature Issues</a:t>
            </a:r>
            <a:endParaRPr dirty="0"/>
          </a:p>
        </p:txBody>
      </p:sp>
      <p:sp>
        <p:nvSpPr>
          <p:cNvPr id="2" name="Google Shape;217;p32">
            <a:extLst>
              <a:ext uri="{FF2B5EF4-FFF2-40B4-BE49-F238E27FC236}">
                <a16:creationId xmlns:a16="http://schemas.microsoft.com/office/drawing/2014/main" id="{121C51F3-54A0-FC27-7FA8-9E0EE219BAB3}"/>
              </a:ext>
            </a:extLst>
          </p:cNvPr>
          <p:cNvSpPr txBox="1">
            <a:spLocks/>
          </p:cNvSpPr>
          <p:nvPr/>
        </p:nvSpPr>
        <p:spPr>
          <a:xfrm>
            <a:off x="584035" y="283608"/>
            <a:ext cx="7675061" cy="6300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36"/>
        <p:cNvGrpSpPr/>
        <p:nvPr/>
      </p:nvGrpSpPr>
      <p:grpSpPr>
        <a:xfrm>
          <a:off x="0" y="0"/>
          <a:ext cx="0" cy="0"/>
          <a:chOff x="0" y="0"/>
          <a:chExt cx="0" cy="0"/>
        </a:xfrm>
      </p:grpSpPr>
      <p:sp>
        <p:nvSpPr>
          <p:cNvPr id="1437" name="Google Shape;1437;p55"/>
          <p:cNvSpPr txBox="1">
            <a:spLocks noGrp="1"/>
          </p:cNvSpPr>
          <p:nvPr>
            <p:ph type="body" idx="1"/>
          </p:nvPr>
        </p:nvSpPr>
        <p:spPr>
          <a:xfrm>
            <a:off x="-205610" y="775295"/>
            <a:ext cx="9126302" cy="4452426"/>
          </a:xfrm>
          <a:prstGeom prst="rect">
            <a:avLst/>
          </a:prstGeom>
        </p:spPr>
        <p:txBody>
          <a:bodyPr spcFirstLastPara="1" wrap="square" lIns="91425" tIns="91425" rIns="91425" bIns="91425" anchor="t" anchorCtr="0">
            <a:noAutofit/>
          </a:bodyPr>
          <a:lstStyle/>
          <a:p>
            <a:r>
              <a:rPr lang="en-US" sz="1600" dirty="0"/>
              <a:t>At the County Election Board’s provisional ballot hearing for ABS ballots with missing signature issues:</a:t>
            </a:r>
          </a:p>
          <a:p>
            <a:pPr lvl="1">
              <a:spcBef>
                <a:spcPts val="0"/>
              </a:spcBef>
            </a:pPr>
            <a:r>
              <a:rPr lang="en-US" sz="1600" dirty="0"/>
              <a:t>CEB opens provisional ballot envelope to retrieve ABS security envelope/affidavit</a:t>
            </a:r>
          </a:p>
          <a:p>
            <a:pPr lvl="2">
              <a:spcBef>
                <a:spcPts val="0"/>
              </a:spcBef>
            </a:pPr>
            <a:r>
              <a:rPr lang="en-US" sz="1600" dirty="0"/>
              <a:t>If no envelope or affidavit, then no need to open PRE-4/PRO-2 envelope but will need to compare against ABS app/</a:t>
            </a:r>
            <a:r>
              <a:rPr lang="en-US" sz="1600" dirty="0" err="1"/>
              <a:t>ePB</a:t>
            </a:r>
            <a:r>
              <a:rPr lang="en-US" sz="1600" dirty="0"/>
              <a:t> signature</a:t>
            </a:r>
          </a:p>
          <a:p>
            <a:pPr lvl="2">
              <a:spcBef>
                <a:spcPts val="0"/>
              </a:spcBef>
            </a:pPr>
            <a:r>
              <a:rPr lang="en-US" sz="1600" dirty="0"/>
              <a:t>If no ABS app or </a:t>
            </a:r>
            <a:r>
              <a:rPr lang="en-US" sz="1600" dirty="0" err="1"/>
              <a:t>ePB</a:t>
            </a:r>
            <a:r>
              <a:rPr lang="en-US" sz="1600" dirty="0"/>
              <a:t> signature, then compare against SVRS signature</a:t>
            </a:r>
            <a:r>
              <a:rPr lang="en-US" sz="1600" i="1" dirty="0"/>
              <a:t>.</a:t>
            </a:r>
          </a:p>
          <a:p>
            <a:pPr marL="1047750" lvl="2" indent="0">
              <a:spcBef>
                <a:spcPts val="0"/>
              </a:spcBef>
              <a:buNone/>
            </a:pPr>
            <a:endParaRPr lang="en-US" sz="1600" dirty="0"/>
          </a:p>
          <a:p>
            <a:pPr lvl="1">
              <a:spcBef>
                <a:spcPts val="0"/>
              </a:spcBef>
            </a:pPr>
            <a:r>
              <a:rPr lang="en-US" sz="1600" dirty="0"/>
              <a:t>CEB shall compare voter’s signature on the signature affidavit against the most recent signature on the voter registration record or the signature on the ABS ballot application</a:t>
            </a:r>
          </a:p>
          <a:p>
            <a:pPr lvl="2">
              <a:spcBef>
                <a:spcPts val="0"/>
              </a:spcBef>
            </a:pPr>
            <a:r>
              <a:rPr lang="en-US" sz="1600" dirty="0"/>
              <a:t>If signature found genuine, the provisional ballot is counted, if voter is otherwise qualified</a:t>
            </a:r>
          </a:p>
          <a:p>
            <a:pPr lvl="2">
              <a:spcBef>
                <a:spcPts val="0"/>
              </a:spcBef>
            </a:pPr>
            <a:r>
              <a:rPr lang="en-US" sz="1600" dirty="0"/>
              <a:t>If signature is found NOT to be genuine or voter does not file signature affidavit on time, then provisional ballot shall be rejected</a:t>
            </a:r>
          </a:p>
          <a:p>
            <a:pPr lvl="3">
              <a:spcBef>
                <a:spcPts val="0"/>
              </a:spcBef>
            </a:pPr>
            <a:r>
              <a:rPr lang="en-US" sz="1600" dirty="0"/>
              <a:t>Rejected provisional ballots are to be recorded in SVRS, regardless of reason</a:t>
            </a:r>
          </a:p>
          <a:p>
            <a:pPr marL="1504950" lvl="3" indent="0">
              <a:spcBef>
                <a:spcPts val="0"/>
              </a:spcBef>
              <a:buNone/>
            </a:pPr>
            <a:r>
              <a:rPr lang="en-US" sz="1600" dirty="0"/>
              <a:t>					IC 3-11.5-4-5 | IC 3-11.5-4-13.6</a:t>
            </a:r>
          </a:p>
          <a:p>
            <a:pPr marL="0" lvl="0" indent="0" algn="l" rtl="0">
              <a:lnSpc>
                <a:spcPct val="100000"/>
              </a:lnSpc>
              <a:spcAft>
                <a:spcPts val="0"/>
              </a:spcAft>
              <a:buNone/>
            </a:pPr>
            <a:endParaRPr lang="en-US" sz="1200" dirty="0"/>
          </a:p>
          <a:p>
            <a:pPr marL="0" lvl="0" indent="0" algn="l" rtl="0">
              <a:lnSpc>
                <a:spcPct val="100000"/>
              </a:lnSpc>
              <a:spcBef>
                <a:spcPts val="1600"/>
              </a:spcBef>
              <a:spcAft>
                <a:spcPts val="1600"/>
              </a:spcAft>
              <a:buNone/>
            </a:pPr>
            <a:endParaRPr lang="en-US" sz="1200" dirty="0"/>
          </a:p>
        </p:txBody>
      </p:sp>
      <p:sp>
        <p:nvSpPr>
          <p:cNvPr id="1438" name="Google Shape;1438;p55"/>
          <p:cNvSpPr txBox="1">
            <a:spLocks noGrp="1"/>
          </p:cNvSpPr>
          <p:nvPr>
            <p:ph type="title"/>
          </p:nvPr>
        </p:nvSpPr>
        <p:spPr>
          <a:xfrm>
            <a:off x="1073683" y="283608"/>
            <a:ext cx="6890446" cy="630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Resolving Missing Signature Issues</a:t>
            </a:r>
            <a:endParaRPr dirty="0"/>
          </a:p>
        </p:txBody>
      </p:sp>
      <p:sp>
        <p:nvSpPr>
          <p:cNvPr id="2" name="Google Shape;217;p32">
            <a:extLst>
              <a:ext uri="{FF2B5EF4-FFF2-40B4-BE49-F238E27FC236}">
                <a16:creationId xmlns:a16="http://schemas.microsoft.com/office/drawing/2014/main" id="{121C51F3-54A0-FC27-7FA8-9E0EE219BAB3}"/>
              </a:ext>
            </a:extLst>
          </p:cNvPr>
          <p:cNvSpPr txBox="1">
            <a:spLocks/>
          </p:cNvSpPr>
          <p:nvPr/>
        </p:nvSpPr>
        <p:spPr>
          <a:xfrm>
            <a:off x="584035" y="283608"/>
            <a:ext cx="7675061" cy="6300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endParaRPr lang="en-US" dirty="0"/>
          </a:p>
        </p:txBody>
      </p:sp>
    </p:spTree>
    <p:extLst>
      <p:ext uri="{BB962C8B-B14F-4D97-AF65-F5344CB8AC3E}">
        <p14:creationId xmlns:p14="http://schemas.microsoft.com/office/powerpoint/2010/main" val="21382938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36"/>
        <p:cNvGrpSpPr/>
        <p:nvPr/>
      </p:nvGrpSpPr>
      <p:grpSpPr>
        <a:xfrm>
          <a:off x="0" y="0"/>
          <a:ext cx="0" cy="0"/>
          <a:chOff x="0" y="0"/>
          <a:chExt cx="0" cy="0"/>
        </a:xfrm>
      </p:grpSpPr>
      <p:sp>
        <p:nvSpPr>
          <p:cNvPr id="1437" name="Google Shape;1437;p55"/>
          <p:cNvSpPr txBox="1">
            <a:spLocks noGrp="1"/>
          </p:cNvSpPr>
          <p:nvPr>
            <p:ph type="body" idx="1"/>
          </p:nvPr>
        </p:nvSpPr>
        <p:spPr>
          <a:xfrm>
            <a:off x="-44245" y="1032878"/>
            <a:ext cx="9126302" cy="2459316"/>
          </a:xfrm>
          <a:prstGeom prst="rect">
            <a:avLst/>
          </a:prstGeom>
        </p:spPr>
        <p:txBody>
          <a:bodyPr spcFirstLastPara="1" wrap="square" lIns="91425" tIns="91425" rIns="91425" bIns="91425" anchor="t" anchorCtr="0">
            <a:noAutofit/>
          </a:bodyPr>
          <a:lstStyle/>
          <a:p>
            <a:r>
              <a:rPr lang="en-US" sz="1800" dirty="0"/>
              <a:t>Same confidentiality restrictions that apply to other provisional ballots also apply to signature mismatch ballots</a:t>
            </a:r>
          </a:p>
          <a:p>
            <a:r>
              <a:rPr lang="en-US" sz="1800" dirty="0"/>
              <a:t>County users MUST update the signature on the voter’s registration record in SVRS to any matching signature made on the signature mismatch affidavit</a:t>
            </a:r>
          </a:p>
          <a:p>
            <a:r>
              <a:rPr lang="en-US" sz="1800" dirty="0"/>
              <a:t>CEB can meet at anytime before noon, 10 days after the election to handle provisional ballots </a:t>
            </a:r>
          </a:p>
          <a:p>
            <a:pPr lvl="1"/>
            <a:r>
              <a:rPr lang="en-US" sz="1800" dirty="0"/>
              <a:t>Be careful to properly recess meeting under Open Door Law,  the CEB can process these types of provisional ballots each day they receive the ABS-18A or ABS-18B affidavit</a:t>
            </a:r>
          </a:p>
          <a:p>
            <a:pPr marL="1504950" lvl="3" indent="0" algn="r">
              <a:buNone/>
            </a:pPr>
            <a:r>
              <a:rPr lang="en-US" sz="1800" dirty="0"/>
              <a:t>IC 3-11.5-4-13.5 | IC 3-11.5-4-13.6 | IC 3-11.7-2</a:t>
            </a:r>
          </a:p>
          <a:p>
            <a:pPr marL="0" lvl="0" indent="0" algn="l" rtl="0">
              <a:lnSpc>
                <a:spcPct val="100000"/>
              </a:lnSpc>
              <a:spcBef>
                <a:spcPts val="1600"/>
              </a:spcBef>
              <a:spcAft>
                <a:spcPts val="0"/>
              </a:spcAft>
              <a:buNone/>
            </a:pPr>
            <a:endParaRPr lang="en-US" sz="1200" dirty="0"/>
          </a:p>
          <a:p>
            <a:pPr marL="0" lvl="0" indent="0" algn="l" rtl="0">
              <a:lnSpc>
                <a:spcPct val="100000"/>
              </a:lnSpc>
              <a:spcBef>
                <a:spcPts val="1600"/>
              </a:spcBef>
              <a:spcAft>
                <a:spcPts val="1600"/>
              </a:spcAft>
              <a:buNone/>
            </a:pPr>
            <a:endParaRPr lang="en-US" sz="1200" dirty="0"/>
          </a:p>
        </p:txBody>
      </p:sp>
      <p:sp>
        <p:nvSpPr>
          <p:cNvPr id="1438" name="Google Shape;1438;p55"/>
          <p:cNvSpPr txBox="1">
            <a:spLocks noGrp="1"/>
          </p:cNvSpPr>
          <p:nvPr>
            <p:ph type="title"/>
          </p:nvPr>
        </p:nvSpPr>
        <p:spPr>
          <a:xfrm>
            <a:off x="1073683" y="283608"/>
            <a:ext cx="6890446" cy="630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Resolving Missing &amp; Mismatched Signature Issues</a:t>
            </a:r>
            <a:endParaRPr dirty="0"/>
          </a:p>
        </p:txBody>
      </p:sp>
      <p:sp>
        <p:nvSpPr>
          <p:cNvPr id="2" name="Google Shape;217;p32">
            <a:extLst>
              <a:ext uri="{FF2B5EF4-FFF2-40B4-BE49-F238E27FC236}">
                <a16:creationId xmlns:a16="http://schemas.microsoft.com/office/drawing/2014/main" id="{121C51F3-54A0-FC27-7FA8-9E0EE219BAB3}"/>
              </a:ext>
            </a:extLst>
          </p:cNvPr>
          <p:cNvSpPr txBox="1">
            <a:spLocks/>
          </p:cNvSpPr>
          <p:nvPr/>
        </p:nvSpPr>
        <p:spPr>
          <a:xfrm>
            <a:off x="584035" y="283608"/>
            <a:ext cx="7675061" cy="6300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endParaRPr lang="en-US" dirty="0"/>
          </a:p>
        </p:txBody>
      </p:sp>
    </p:spTree>
    <p:extLst>
      <p:ext uri="{BB962C8B-B14F-4D97-AF65-F5344CB8AC3E}">
        <p14:creationId xmlns:p14="http://schemas.microsoft.com/office/powerpoint/2010/main" val="12976105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33"/>
          <p:cNvSpPr/>
          <p:nvPr/>
        </p:nvSpPr>
        <p:spPr>
          <a:xfrm rot="-7658695">
            <a:off x="3353785" y="2939995"/>
            <a:ext cx="11580430" cy="3957292"/>
          </a:xfrm>
          <a:custGeom>
            <a:avLst/>
            <a:gdLst/>
            <a:ahLst/>
            <a:cxnLst/>
            <a:rect l="l" t="t" r="r" b="b"/>
            <a:pathLst>
              <a:path w="83363" h="28487" extrusionOk="0">
                <a:moveTo>
                  <a:pt x="8782" y="9751"/>
                </a:moveTo>
                <a:cubicBezTo>
                  <a:pt x="9904" y="9751"/>
                  <a:pt x="11008" y="10189"/>
                  <a:pt x="11833" y="11014"/>
                </a:cubicBezTo>
                <a:cubicBezTo>
                  <a:pt x="13059" y="12240"/>
                  <a:pt x="13428" y="14096"/>
                  <a:pt x="12762" y="15705"/>
                </a:cubicBezTo>
                <a:cubicBezTo>
                  <a:pt x="12096" y="17313"/>
                  <a:pt x="10530" y="18362"/>
                  <a:pt x="8787" y="18362"/>
                </a:cubicBezTo>
                <a:cubicBezTo>
                  <a:pt x="6406" y="18362"/>
                  <a:pt x="4478" y="16435"/>
                  <a:pt x="4478" y="14054"/>
                </a:cubicBezTo>
                <a:cubicBezTo>
                  <a:pt x="4478" y="12318"/>
                  <a:pt x="5527" y="10745"/>
                  <a:pt x="7136" y="10079"/>
                </a:cubicBezTo>
                <a:cubicBezTo>
                  <a:pt x="7668" y="9858"/>
                  <a:pt x="8227" y="9751"/>
                  <a:pt x="8782" y="9751"/>
                </a:cubicBezTo>
                <a:close/>
                <a:moveTo>
                  <a:pt x="68293" y="3038"/>
                </a:moveTo>
                <a:cubicBezTo>
                  <a:pt x="69712" y="3038"/>
                  <a:pt x="71143" y="3313"/>
                  <a:pt x="72507" y="3879"/>
                </a:cubicBezTo>
                <a:cubicBezTo>
                  <a:pt x="76624" y="5586"/>
                  <a:pt x="79309" y="9604"/>
                  <a:pt x="79309" y="14054"/>
                </a:cubicBezTo>
                <a:cubicBezTo>
                  <a:pt x="79309" y="20140"/>
                  <a:pt x="74378" y="25072"/>
                  <a:pt x="68298" y="25072"/>
                </a:cubicBezTo>
                <a:cubicBezTo>
                  <a:pt x="63842" y="25072"/>
                  <a:pt x="59824" y="22386"/>
                  <a:pt x="58116" y="18270"/>
                </a:cubicBezTo>
                <a:cubicBezTo>
                  <a:pt x="56409" y="14153"/>
                  <a:pt x="57351" y="9420"/>
                  <a:pt x="60504" y="6267"/>
                </a:cubicBezTo>
                <a:cubicBezTo>
                  <a:pt x="62613" y="4158"/>
                  <a:pt x="65428" y="3038"/>
                  <a:pt x="68293" y="3038"/>
                </a:cubicBezTo>
                <a:close/>
                <a:moveTo>
                  <a:pt x="69116" y="1"/>
                </a:moveTo>
                <a:cubicBezTo>
                  <a:pt x="67760" y="1"/>
                  <a:pt x="66394" y="195"/>
                  <a:pt x="65060" y="591"/>
                </a:cubicBezTo>
                <a:cubicBezTo>
                  <a:pt x="64458" y="697"/>
                  <a:pt x="63863" y="839"/>
                  <a:pt x="63275" y="1038"/>
                </a:cubicBezTo>
                <a:cubicBezTo>
                  <a:pt x="60618" y="1895"/>
                  <a:pt x="58201" y="3595"/>
                  <a:pt x="55573" y="5388"/>
                </a:cubicBezTo>
                <a:cubicBezTo>
                  <a:pt x="51215" y="8364"/>
                  <a:pt x="46241" y="11574"/>
                  <a:pt x="38504" y="11574"/>
                </a:cubicBezTo>
                <a:cubicBezTo>
                  <a:pt x="35209" y="11574"/>
                  <a:pt x="27315" y="10837"/>
                  <a:pt x="20492" y="10128"/>
                </a:cubicBezTo>
                <a:cubicBezTo>
                  <a:pt x="19046" y="9980"/>
                  <a:pt x="17644" y="9824"/>
                  <a:pt x="16347" y="9682"/>
                </a:cubicBezTo>
                <a:cubicBezTo>
                  <a:pt x="14753" y="6941"/>
                  <a:pt x="11848" y="5331"/>
                  <a:pt x="8792" y="5331"/>
                </a:cubicBezTo>
                <a:cubicBezTo>
                  <a:pt x="8016" y="5331"/>
                  <a:pt x="7231" y="5435"/>
                  <a:pt x="6455" y="5650"/>
                </a:cubicBezTo>
                <a:cubicBezTo>
                  <a:pt x="2629" y="6713"/>
                  <a:pt x="0" y="10228"/>
                  <a:pt x="64" y="14203"/>
                </a:cubicBezTo>
                <a:cubicBezTo>
                  <a:pt x="128" y="18178"/>
                  <a:pt x="2863" y="21607"/>
                  <a:pt x="6725" y="22542"/>
                </a:cubicBezTo>
                <a:cubicBezTo>
                  <a:pt x="7415" y="22711"/>
                  <a:pt x="8109" y="22792"/>
                  <a:pt x="8796" y="22792"/>
                </a:cubicBezTo>
                <a:cubicBezTo>
                  <a:pt x="11951" y="22792"/>
                  <a:pt x="14933" y="21074"/>
                  <a:pt x="16481" y="18199"/>
                </a:cubicBezTo>
                <a:cubicBezTo>
                  <a:pt x="17629" y="18078"/>
                  <a:pt x="18855" y="17944"/>
                  <a:pt x="20123" y="17816"/>
                </a:cubicBezTo>
                <a:cubicBezTo>
                  <a:pt x="27032" y="17108"/>
                  <a:pt x="35152" y="16342"/>
                  <a:pt x="38504" y="16342"/>
                </a:cubicBezTo>
                <a:cubicBezTo>
                  <a:pt x="49422" y="16342"/>
                  <a:pt x="54829" y="22719"/>
                  <a:pt x="60795" y="25802"/>
                </a:cubicBezTo>
                <a:cubicBezTo>
                  <a:pt x="63258" y="27575"/>
                  <a:pt x="66177" y="28486"/>
                  <a:pt x="69121" y="28486"/>
                </a:cubicBezTo>
                <a:cubicBezTo>
                  <a:pt x="70987" y="28486"/>
                  <a:pt x="72864" y="28120"/>
                  <a:pt x="74640" y="27375"/>
                </a:cubicBezTo>
                <a:cubicBezTo>
                  <a:pt x="79210" y="25455"/>
                  <a:pt x="82455" y="21295"/>
                  <a:pt x="83207" y="16392"/>
                </a:cubicBezTo>
                <a:cubicBezTo>
                  <a:pt x="83313" y="15683"/>
                  <a:pt x="83362" y="14968"/>
                  <a:pt x="83362" y="14252"/>
                </a:cubicBezTo>
                <a:cubicBezTo>
                  <a:pt x="83362" y="9951"/>
                  <a:pt x="81428" y="5891"/>
                  <a:pt x="78091" y="3184"/>
                </a:cubicBezTo>
                <a:cubicBezTo>
                  <a:pt x="75521" y="1099"/>
                  <a:pt x="72345" y="1"/>
                  <a:pt x="6911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33"/>
          <p:cNvSpPr txBox="1">
            <a:spLocks noGrp="1"/>
          </p:cNvSpPr>
          <p:nvPr>
            <p:ph type="ctrTitle"/>
          </p:nvPr>
        </p:nvSpPr>
        <p:spPr>
          <a:xfrm flipH="1">
            <a:off x="310082" y="212375"/>
            <a:ext cx="3301800" cy="483983"/>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F</a:t>
            </a:r>
            <a:r>
              <a:rPr lang="en-US" dirty="0" err="1"/>
              <a:t>i</a:t>
            </a:r>
            <a:r>
              <a:rPr lang="en" dirty="0"/>
              <a:t>rst Signature Review</a:t>
            </a:r>
            <a:endParaRPr dirty="0"/>
          </a:p>
        </p:txBody>
      </p:sp>
      <p:sp>
        <p:nvSpPr>
          <p:cNvPr id="238" name="Google Shape;238;p33"/>
          <p:cNvSpPr txBox="1">
            <a:spLocks noGrp="1"/>
          </p:cNvSpPr>
          <p:nvPr>
            <p:ph type="subTitle" idx="1"/>
          </p:nvPr>
        </p:nvSpPr>
        <p:spPr>
          <a:xfrm flipH="1">
            <a:off x="-69158" y="552825"/>
            <a:ext cx="9213157" cy="4211323"/>
          </a:xfrm>
          <a:prstGeom prst="rect">
            <a:avLst/>
          </a:prstGeom>
        </p:spPr>
        <p:txBody>
          <a:bodyPr spcFirstLastPara="1" wrap="square" lIns="91425" tIns="91425" rIns="91425" bIns="91425" anchor="t" anchorCtr="0">
            <a:noAutofit/>
          </a:bodyPr>
          <a:lstStyle/>
          <a:p>
            <a:pPr>
              <a:buFont typeface="Arial" panose="020B0604020202020204" pitchFamily="34" charset="0"/>
              <a:buChar char="•"/>
            </a:pPr>
            <a:r>
              <a:rPr lang="en-US" sz="1800" dirty="0"/>
              <a:t>For </a:t>
            </a:r>
            <a:r>
              <a:rPr lang="en-US" sz="1800" dirty="0" err="1"/>
              <a:t>OpScan</a:t>
            </a:r>
            <a:r>
              <a:rPr lang="en-US" sz="1800" dirty="0"/>
              <a:t> ballot cards with paper applications:</a:t>
            </a:r>
          </a:p>
          <a:p>
            <a:pPr lvl="1" algn="l">
              <a:buFont typeface="Arial" panose="020B0604020202020204" pitchFamily="34" charset="0"/>
              <a:buChar char="•"/>
            </a:pPr>
            <a:r>
              <a:rPr lang="en-US" sz="1800" dirty="0"/>
              <a:t>Requires CEB or ABS voter board to perform the first signature review upon receipt of the ABS ballot and not later than Election Day</a:t>
            </a:r>
          </a:p>
          <a:p>
            <a:pPr lvl="2" algn="l">
              <a:buFont typeface="Arial" panose="020B0604020202020204" pitchFamily="34" charset="0"/>
              <a:buChar char="•"/>
            </a:pPr>
            <a:r>
              <a:rPr lang="en-US" sz="1800" dirty="0"/>
              <a:t>Signature on ABS app or FPCA must be compared to signature on ballot security envelope</a:t>
            </a:r>
          </a:p>
          <a:p>
            <a:pPr lvl="2" algn="l">
              <a:buFont typeface="Arial" panose="020B0604020202020204" pitchFamily="34" charset="0"/>
              <a:buChar char="•"/>
            </a:pPr>
            <a:r>
              <a:rPr lang="en-US" sz="1800" b="1" i="1" dirty="0"/>
              <a:t>NEW! </a:t>
            </a:r>
            <a:r>
              <a:rPr lang="en-US" sz="1800" i="1" dirty="0"/>
              <a:t>HEA 1336-2023 clarified that secrecy waiver form can be used for comparison . </a:t>
            </a:r>
          </a:p>
          <a:p>
            <a:pPr>
              <a:buFont typeface="Arial" panose="020B0604020202020204" pitchFamily="34" charset="0"/>
              <a:buChar char="•"/>
            </a:pPr>
            <a:r>
              <a:rPr lang="en-US" sz="1800" dirty="0"/>
              <a:t>Signature on the FPCA for a UOCAVA voter voting by fax or email would be compared against the signature on: </a:t>
            </a:r>
          </a:p>
          <a:p>
            <a:pPr lvl="3" algn="l">
              <a:buFont typeface="Arial" panose="020B0604020202020204" pitchFamily="34" charset="0"/>
              <a:buChar char="•"/>
            </a:pPr>
            <a:r>
              <a:rPr lang="en-US" sz="1800" dirty="0"/>
              <a:t>the ABS-9 affidavit/secrecy waiver form; or</a:t>
            </a:r>
          </a:p>
          <a:p>
            <a:pPr lvl="3" algn="l">
              <a:buFont typeface="Arial" panose="020B0604020202020204" pitchFamily="34" charset="0"/>
              <a:buChar char="•"/>
            </a:pPr>
            <a:r>
              <a:rPr lang="en-US" sz="1800" i="1" dirty="0"/>
              <a:t>SVRS, because there is no signature on the outside of the FPCA envelope for comparison </a:t>
            </a:r>
          </a:p>
          <a:p>
            <a:pPr lvl="2" algn="l">
              <a:buFont typeface="Arial" panose="020B0604020202020204" pitchFamily="34" charset="0"/>
              <a:buChar char="•"/>
            </a:pPr>
            <a:r>
              <a:rPr lang="en-US" sz="1800" dirty="0"/>
              <a:t>If a UOCAVA voter has FWAB on file for current election and the FWAB is to be counted, the signature on FPCA would be compared against the “information section” portion of the FWAB</a:t>
            </a:r>
          </a:p>
          <a:p>
            <a:pPr marL="1066800" lvl="2" indent="0" algn="l"/>
            <a:r>
              <a:rPr lang="en-US" sz="1800" dirty="0"/>
              <a:t>							</a:t>
            </a:r>
            <a:r>
              <a:rPr lang="en-US" sz="1600" dirty="0"/>
              <a:t>IC 3-11.5-4-5</a:t>
            </a:r>
          </a:p>
          <a:p>
            <a:pPr marL="1066800" lvl="2" indent="0" algn="l"/>
            <a:endParaRPr lang="en-US" sz="1400" dirty="0"/>
          </a:p>
          <a:p>
            <a:pPr marL="0" lvl="0" indent="0" rtl="0">
              <a:spcBef>
                <a:spcPts val="0"/>
              </a:spcBef>
              <a:spcAft>
                <a:spcPts val="0"/>
              </a:spcAft>
              <a:buNone/>
            </a:pPr>
            <a:endParaRPr dirty="0"/>
          </a:p>
        </p:txBody>
      </p:sp>
    </p:spTree>
  </p:cSld>
  <p:clrMapOvr>
    <a:masterClrMapping/>
  </p:clrMapOvr>
</p:sld>
</file>

<file path=ppt/theme/theme1.xml><?xml version="1.0" encoding="utf-8"?>
<a:theme xmlns:a="http://schemas.openxmlformats.org/drawingml/2006/main" name="Science Fair Newsletter by Slidesgo">
  <a:themeElements>
    <a:clrScheme name="Simple Light">
      <a:dk1>
        <a:srgbClr val="383536"/>
      </a:dk1>
      <a:lt1>
        <a:srgbClr val="FFFFFF"/>
      </a:lt1>
      <a:dk2>
        <a:srgbClr val="595959"/>
      </a:dk2>
      <a:lt2>
        <a:srgbClr val="E6F0EF"/>
      </a:lt2>
      <a:accent1>
        <a:srgbClr val="D49421"/>
      </a:accent1>
      <a:accent2>
        <a:srgbClr val="C3CCA2"/>
      </a:accent2>
      <a:accent3>
        <a:srgbClr val="88AFA6"/>
      </a:accent3>
      <a:accent4>
        <a:srgbClr val="627E8D"/>
      </a:accent4>
      <a:accent5>
        <a:srgbClr val="BDBCBD"/>
      </a:accent5>
      <a:accent6>
        <a:srgbClr val="6E4D11"/>
      </a:accent6>
      <a:hlink>
        <a:srgbClr val="383536"/>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4025</TotalTime>
  <Words>2311</Words>
  <Application>Microsoft Office PowerPoint</Application>
  <PresentationFormat>On-screen Show (16:9)</PresentationFormat>
  <Paragraphs>189</Paragraphs>
  <Slides>18</Slides>
  <Notes>18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18</vt:i4>
      </vt:variant>
    </vt:vector>
  </HeadingPairs>
  <TitlesOfParts>
    <vt:vector size="27" baseType="lpstr">
      <vt:lpstr>Teko Light</vt:lpstr>
      <vt:lpstr>Raleway</vt:lpstr>
      <vt:lpstr>Hind Vadodara Medium</vt:lpstr>
      <vt:lpstr>Hind Vadodara Light</vt:lpstr>
      <vt:lpstr>Roboto Condensed Light</vt:lpstr>
      <vt:lpstr>Arial</vt:lpstr>
      <vt:lpstr>Fira Sans Extra Condensed Medium</vt:lpstr>
      <vt:lpstr>Nunito Light</vt:lpstr>
      <vt:lpstr>Science Fair Newsletter by Slidesgo</vt:lpstr>
      <vt:lpstr>Absentee Application Signature Cure Procedures</vt:lpstr>
      <vt:lpstr>Missing &amp; Mismatched Signature</vt:lpstr>
      <vt:lpstr>First Signature Review</vt:lpstr>
      <vt:lpstr>Resolving Missing &amp; Mismatched Signature Issues</vt:lpstr>
      <vt:lpstr>Resolving Missing &amp; Mismatched Signature Issues</vt:lpstr>
      <vt:lpstr>Resolving Mismatched Signature Issues</vt:lpstr>
      <vt:lpstr>Resolving Missing Signature Issues</vt:lpstr>
      <vt:lpstr>Resolving Missing &amp; Mismatched Signature Issues</vt:lpstr>
      <vt:lpstr>First Signature Review</vt:lpstr>
      <vt:lpstr>First Signature Review</vt:lpstr>
      <vt:lpstr>First ABS Signature Review</vt:lpstr>
      <vt:lpstr>First ABS Signature Review</vt:lpstr>
      <vt:lpstr>First Signature Review</vt:lpstr>
      <vt:lpstr>First Signature Review</vt:lpstr>
      <vt:lpstr>First ABS Signature Review</vt:lpstr>
      <vt:lpstr>ABS Signature Mismatch or Missing Signature Procedures</vt:lpstr>
      <vt:lpstr>ABS Signature Mismatch or Missing Signature Procedures</vt:lpstr>
      <vt:lpstr>THANKS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Absentee Application Signature Cure Procedures</dc:title>
  <cp:lastModifiedBy>Warycha, Valerie S</cp:lastModifiedBy>
  <cp:revision>4</cp:revision>
  <dcterms:modified xsi:type="dcterms:W3CDTF">2023-12-04T20:22:39Z</dcterms:modified>
</cp:coreProperties>
</file>