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2"/>
  </p:notesMasterIdLst>
  <p:sldIdLst>
    <p:sldId id="256" r:id="rId2"/>
    <p:sldId id="257" r:id="rId3"/>
    <p:sldId id="307" r:id="rId4"/>
    <p:sldId id="315" r:id="rId5"/>
    <p:sldId id="258" r:id="rId6"/>
    <p:sldId id="259" r:id="rId7"/>
    <p:sldId id="308" r:id="rId8"/>
    <p:sldId id="310" r:id="rId9"/>
    <p:sldId id="309" r:id="rId10"/>
    <p:sldId id="260" r:id="rId11"/>
    <p:sldId id="266" r:id="rId12"/>
    <p:sldId id="261" r:id="rId13"/>
    <p:sldId id="264" r:id="rId14"/>
    <p:sldId id="263" r:id="rId15"/>
    <p:sldId id="275" r:id="rId16"/>
    <p:sldId id="311" r:id="rId17"/>
    <p:sldId id="312" r:id="rId18"/>
    <p:sldId id="313" r:id="rId19"/>
    <p:sldId id="314" r:id="rId20"/>
    <p:sldId id="286" r:id="rId21"/>
  </p:sldIdLst>
  <p:sldSz cx="9144000" cy="5143500" type="screen16x9"/>
  <p:notesSz cx="6858000" cy="9144000"/>
  <p:embeddedFontLst>
    <p:embeddedFont>
      <p:font typeface="Barlow" panose="00000500000000000000" pitchFamily="2"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Caveat Brush" pitchFamily="2" charset="0"/>
      <p:regular r:id="rId31"/>
    </p:embeddedFont>
    <p:embeddedFont>
      <p:font typeface="Covered By Your Grace" panose="020B0604020202020204" charset="0"/>
      <p:regular r:id="rId32"/>
    </p:embeddedFont>
    <p:embeddedFont>
      <p:font typeface="Franklin Gothic Book" panose="020B0503020102020204" pitchFamily="34" charset="0"/>
      <p:regular r:id="rId33"/>
      <p:italic r:id="rId34"/>
    </p:embeddedFont>
    <p:embeddedFont>
      <p:font typeface="Franklin Gothic Medium Cond" panose="020B0606030402020204" pitchFamily="34" charset="0"/>
      <p:regular r:id="rId35"/>
    </p:embeddedFont>
    <p:embeddedFont>
      <p:font typeface="Livvic" pitchFamily="2" charset="0"/>
      <p:regular r:id="rId36"/>
      <p:bold r:id="rId37"/>
      <p:italic r:id="rId38"/>
      <p:boldItalic r:id="rId39"/>
    </p:embeddedFont>
    <p:embeddedFont>
      <p:font typeface="Quicksand" panose="020B0604020202020204" charset="0"/>
      <p:regular r:id="rId40"/>
      <p:bold r:id="rId41"/>
    </p:embeddedFont>
    <p:embeddedFont>
      <p:font typeface="Quicksand Medium" panose="020B0604020202020204" charset="0"/>
      <p:regular r:id="rId42"/>
      <p:bold r:id="rId43"/>
    </p:embeddedFont>
    <p:embeddedFont>
      <p:font typeface="Quicksand SemiBold" panose="020B0604020202020204" charset="0"/>
      <p:regular r:id="rId44"/>
      <p:bold r:id="rId45"/>
    </p:embeddedFont>
    <p:embeddedFont>
      <p:font typeface="Roboto Condensed Light" panose="02000000000000000000" pitchFamily="2" charset="0"/>
      <p:regular r:id="rId46"/>
      <p: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643">
          <p15:clr>
            <a:srgbClr val="00FF00"/>
          </p15:clr>
        </p15:guide>
        <p15:guide id="3" orient="horz" pos="43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155423-D085-4ACE-9EC1-30917EEAD431}">
  <a:tblStyle styleId="{C8155423-D085-4ACE-9EC1-30917EEAD43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pos="2880"/>
        <p:guide orient="horz" pos="643"/>
        <p:guide orient="horz" pos="4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chevar, Matthew R" userId="c18eeff3-5a3a-4c07-bed3-975016869984" providerId="ADAL" clId="{49E33FC8-5DE2-4642-88DC-2190A97643C0}"/>
    <pc:docChg chg="modSld">
      <pc:chgData name="Kochevar, Matthew R" userId="c18eeff3-5a3a-4c07-bed3-975016869984" providerId="ADAL" clId="{49E33FC8-5DE2-4642-88DC-2190A97643C0}" dt="2023-11-27T20:18:43.892" v="2" actId="20577"/>
      <pc:docMkLst>
        <pc:docMk/>
      </pc:docMkLst>
      <pc:sldChg chg="modSp mod">
        <pc:chgData name="Kochevar, Matthew R" userId="c18eeff3-5a3a-4c07-bed3-975016869984" providerId="ADAL" clId="{49E33FC8-5DE2-4642-88DC-2190A97643C0}" dt="2023-11-27T20:16:21.395" v="0" actId="20577"/>
        <pc:sldMkLst>
          <pc:docMk/>
          <pc:sldMk cId="0" sldId="256"/>
        </pc:sldMkLst>
        <pc:spChg chg="mod">
          <ac:chgData name="Kochevar, Matthew R" userId="c18eeff3-5a3a-4c07-bed3-975016869984" providerId="ADAL" clId="{49E33FC8-5DE2-4642-88DC-2190A97643C0}" dt="2023-11-27T20:16:21.395" v="0" actId="20577"/>
          <ac:spMkLst>
            <pc:docMk/>
            <pc:sldMk cId="0" sldId="256"/>
            <ac:spMk id="152" creationId="{00000000-0000-0000-0000-000000000000}"/>
          </ac:spMkLst>
        </pc:spChg>
      </pc:sldChg>
      <pc:sldChg chg="modSp mod">
        <pc:chgData name="Kochevar, Matthew R" userId="c18eeff3-5a3a-4c07-bed3-975016869984" providerId="ADAL" clId="{49E33FC8-5DE2-4642-88DC-2190A97643C0}" dt="2023-11-27T20:18:43.892" v="2" actId="20577"/>
        <pc:sldMkLst>
          <pc:docMk/>
          <pc:sldMk cId="0" sldId="257"/>
        </pc:sldMkLst>
        <pc:spChg chg="mod">
          <ac:chgData name="Kochevar, Matthew R" userId="c18eeff3-5a3a-4c07-bed3-975016869984" providerId="ADAL" clId="{49E33FC8-5DE2-4642-88DC-2190A97643C0}" dt="2023-11-27T20:18:43.892" v="2" actId="20577"/>
          <ac:spMkLst>
            <pc:docMk/>
            <pc:sldMk cId="0" sldId="257"/>
            <ac:spMk id="15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5122495c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a5122495c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56511cce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56511cce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a56dfca1a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a56dfca1a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a56dfca1a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a56dfca1a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3503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a56dfca1a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a56dfca1a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152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a56dfca1a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a56dfca1a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4760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a56dfca1a5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a56dfca1a5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56dfca1a5_0_21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56dfca1a5_0_21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56dfca1a5_0_21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56dfca1a5_0_21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0131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51664a21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51664a21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a56511cce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a56511cce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56dfca1a5_0_21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56dfca1a5_0_21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710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a5122495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a5122495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a56511cce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a56511cce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a56511cce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a56511cce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64775" y="1326150"/>
            <a:ext cx="4759200" cy="2052600"/>
          </a:xfrm>
          <a:prstGeom prst="rect">
            <a:avLst/>
          </a:prstGeom>
        </p:spPr>
        <p:txBody>
          <a:bodyPr spcFirstLastPara="1" wrap="square" lIns="91425" tIns="91425" rIns="91425" bIns="91425" anchor="b" anchorCtr="0">
            <a:noAutofit/>
          </a:bodyPr>
          <a:lstStyle>
            <a:lvl1pPr lvl="0" algn="r">
              <a:lnSpc>
                <a:spcPct val="80000"/>
              </a:lnSpc>
              <a:spcBef>
                <a:spcPts val="0"/>
              </a:spcBef>
              <a:spcAft>
                <a:spcPts val="0"/>
              </a:spcAft>
              <a:buSzPts val="5200"/>
              <a:buNone/>
              <a:defRPr sz="8000">
                <a:solidFill>
                  <a:srgbClr val="142850"/>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664675" y="3378750"/>
            <a:ext cx="4759200" cy="4386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800"/>
              <a:buFont typeface="Quicksand SemiBold"/>
              <a:buNone/>
              <a:defRPr sz="1600">
                <a:solidFill>
                  <a:srgbClr val="142850"/>
                </a:solidFill>
                <a:latin typeface="Quicksand Medium"/>
                <a:ea typeface="Quicksand Medium"/>
                <a:cs typeface="Quicksand Medium"/>
                <a:sym typeface="Quicksand Medium"/>
              </a:defRPr>
            </a:lvl1pPr>
            <a:lvl2pPr lvl="1"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2pPr>
            <a:lvl3pPr lvl="2"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3pPr>
            <a:lvl4pPr lvl="3"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4pPr>
            <a:lvl5pPr lvl="4"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5pPr>
            <a:lvl6pPr lvl="5"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6pPr>
            <a:lvl7pPr lvl="6"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7pPr>
            <a:lvl8pPr lvl="7"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8pPr>
            <a:lvl9pPr lvl="8" algn="ctr">
              <a:lnSpc>
                <a:spcPct val="100000"/>
              </a:lnSpc>
              <a:spcBef>
                <a:spcPts val="0"/>
              </a:spcBef>
              <a:spcAft>
                <a:spcPts val="0"/>
              </a:spcAft>
              <a:buSzPts val="2800"/>
              <a:buFont typeface="Quicksand SemiBold"/>
              <a:buNone/>
              <a:defRPr sz="2800">
                <a:latin typeface="Quicksand SemiBold"/>
                <a:ea typeface="Quicksand SemiBold"/>
                <a:cs typeface="Quicksand SemiBold"/>
                <a:sym typeface="Quicksand SemiBold"/>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1860025" y="2188125"/>
            <a:ext cx="5424000" cy="165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800">
                <a:latin typeface="Quicksand Medium"/>
                <a:ea typeface="Quicksand Medium"/>
                <a:cs typeface="Quicksand Medium"/>
                <a:sym typeface="Quicksand Medium"/>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1388100" y="4157948"/>
            <a:ext cx="6367800" cy="44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500">
                <a:latin typeface="Caveat Brush"/>
                <a:ea typeface="Caveat Brush"/>
                <a:cs typeface="Caveat Brush"/>
                <a:sym typeface="Caveat Brush"/>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2">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8"/>
          <p:cNvSpPr txBox="1">
            <a:spLocks noGrp="1"/>
          </p:cNvSpPr>
          <p:nvPr>
            <p:ph type="subTitle" idx="1"/>
          </p:nvPr>
        </p:nvSpPr>
        <p:spPr>
          <a:xfrm>
            <a:off x="730600" y="1457875"/>
            <a:ext cx="3543600" cy="31455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CUSTOM_4">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25"/>
          <p:cNvSpPr txBox="1">
            <a:spLocks noGrp="1"/>
          </p:cNvSpPr>
          <p:nvPr>
            <p:ph type="ctrTitle"/>
          </p:nvPr>
        </p:nvSpPr>
        <p:spPr>
          <a:xfrm>
            <a:off x="2192400" y="540000"/>
            <a:ext cx="4759200" cy="11757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8000">
                <a:solidFill>
                  <a:srgbClr val="142850"/>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3" name="Google Shape;133;p25"/>
          <p:cNvSpPr txBox="1">
            <a:spLocks noGrp="1"/>
          </p:cNvSpPr>
          <p:nvPr>
            <p:ph type="subTitle" idx="1"/>
          </p:nvPr>
        </p:nvSpPr>
        <p:spPr>
          <a:xfrm>
            <a:off x="2331800" y="2487200"/>
            <a:ext cx="4619700" cy="67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142850"/>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5"/>
          <p:cNvSpPr txBox="1">
            <a:spLocks noGrp="1"/>
          </p:cNvSpPr>
          <p:nvPr>
            <p:ph type="subTitle" idx="2"/>
          </p:nvPr>
        </p:nvSpPr>
        <p:spPr>
          <a:xfrm>
            <a:off x="2331800" y="1800050"/>
            <a:ext cx="4619700" cy="43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Font typeface="Caveat Brush"/>
              <a:buNone/>
              <a:defRPr sz="3000">
                <a:solidFill>
                  <a:srgbClr val="142850"/>
                </a:solidFill>
                <a:latin typeface="Caveat Brush"/>
                <a:ea typeface="Caveat Brush"/>
                <a:cs typeface="Caveat Brush"/>
                <a:sym typeface="Caveat Brush"/>
              </a:defRPr>
            </a:lvl1pPr>
            <a:lvl2pPr lvl="1" algn="ctr" rtl="0">
              <a:lnSpc>
                <a:spcPct val="100000"/>
              </a:lnSpc>
              <a:spcBef>
                <a:spcPts val="0"/>
              </a:spcBef>
              <a:spcAft>
                <a:spcPts val="0"/>
              </a:spcAft>
              <a:buSzPts val="3000"/>
              <a:buFont typeface="Caveat Brush"/>
              <a:buNone/>
              <a:defRPr sz="3000">
                <a:latin typeface="Caveat Brush"/>
                <a:ea typeface="Caveat Brush"/>
                <a:cs typeface="Caveat Brush"/>
                <a:sym typeface="Caveat Brush"/>
              </a:defRPr>
            </a:lvl2pPr>
            <a:lvl3pPr lvl="2" algn="ctr" rtl="0">
              <a:lnSpc>
                <a:spcPct val="100000"/>
              </a:lnSpc>
              <a:spcBef>
                <a:spcPts val="0"/>
              </a:spcBef>
              <a:spcAft>
                <a:spcPts val="0"/>
              </a:spcAft>
              <a:buSzPts val="3000"/>
              <a:buFont typeface="Caveat Brush"/>
              <a:buNone/>
              <a:defRPr sz="3000">
                <a:latin typeface="Caveat Brush"/>
                <a:ea typeface="Caveat Brush"/>
                <a:cs typeface="Caveat Brush"/>
                <a:sym typeface="Caveat Brush"/>
              </a:defRPr>
            </a:lvl3pPr>
            <a:lvl4pPr lvl="3" algn="ctr" rtl="0">
              <a:lnSpc>
                <a:spcPct val="100000"/>
              </a:lnSpc>
              <a:spcBef>
                <a:spcPts val="0"/>
              </a:spcBef>
              <a:spcAft>
                <a:spcPts val="0"/>
              </a:spcAft>
              <a:buSzPts val="3000"/>
              <a:buFont typeface="Caveat Brush"/>
              <a:buNone/>
              <a:defRPr sz="3000">
                <a:latin typeface="Caveat Brush"/>
                <a:ea typeface="Caveat Brush"/>
                <a:cs typeface="Caveat Brush"/>
                <a:sym typeface="Caveat Brush"/>
              </a:defRPr>
            </a:lvl4pPr>
            <a:lvl5pPr lvl="4" algn="ctr" rtl="0">
              <a:lnSpc>
                <a:spcPct val="100000"/>
              </a:lnSpc>
              <a:spcBef>
                <a:spcPts val="0"/>
              </a:spcBef>
              <a:spcAft>
                <a:spcPts val="0"/>
              </a:spcAft>
              <a:buSzPts val="3000"/>
              <a:buFont typeface="Caveat Brush"/>
              <a:buNone/>
              <a:defRPr sz="3000">
                <a:latin typeface="Caveat Brush"/>
                <a:ea typeface="Caveat Brush"/>
                <a:cs typeface="Caveat Brush"/>
                <a:sym typeface="Caveat Brush"/>
              </a:defRPr>
            </a:lvl5pPr>
            <a:lvl6pPr lvl="5" algn="ctr" rtl="0">
              <a:lnSpc>
                <a:spcPct val="100000"/>
              </a:lnSpc>
              <a:spcBef>
                <a:spcPts val="0"/>
              </a:spcBef>
              <a:spcAft>
                <a:spcPts val="0"/>
              </a:spcAft>
              <a:buSzPts val="3000"/>
              <a:buFont typeface="Caveat Brush"/>
              <a:buNone/>
              <a:defRPr sz="3000">
                <a:latin typeface="Caveat Brush"/>
                <a:ea typeface="Caveat Brush"/>
                <a:cs typeface="Caveat Brush"/>
                <a:sym typeface="Caveat Brush"/>
              </a:defRPr>
            </a:lvl6pPr>
            <a:lvl7pPr lvl="6" algn="ctr" rtl="0">
              <a:lnSpc>
                <a:spcPct val="100000"/>
              </a:lnSpc>
              <a:spcBef>
                <a:spcPts val="0"/>
              </a:spcBef>
              <a:spcAft>
                <a:spcPts val="0"/>
              </a:spcAft>
              <a:buSzPts val="3000"/>
              <a:buFont typeface="Caveat Brush"/>
              <a:buNone/>
              <a:defRPr sz="3000">
                <a:latin typeface="Caveat Brush"/>
                <a:ea typeface="Caveat Brush"/>
                <a:cs typeface="Caveat Brush"/>
                <a:sym typeface="Caveat Brush"/>
              </a:defRPr>
            </a:lvl7pPr>
            <a:lvl8pPr lvl="7" algn="ctr" rtl="0">
              <a:lnSpc>
                <a:spcPct val="100000"/>
              </a:lnSpc>
              <a:spcBef>
                <a:spcPts val="0"/>
              </a:spcBef>
              <a:spcAft>
                <a:spcPts val="0"/>
              </a:spcAft>
              <a:buSzPts val="3000"/>
              <a:buFont typeface="Caveat Brush"/>
              <a:buNone/>
              <a:defRPr sz="3000">
                <a:latin typeface="Caveat Brush"/>
                <a:ea typeface="Caveat Brush"/>
                <a:cs typeface="Caveat Brush"/>
                <a:sym typeface="Caveat Brush"/>
              </a:defRPr>
            </a:lvl8pPr>
            <a:lvl9pPr lvl="8" algn="ctr" rtl="0">
              <a:lnSpc>
                <a:spcPct val="100000"/>
              </a:lnSpc>
              <a:spcBef>
                <a:spcPts val="0"/>
              </a:spcBef>
              <a:spcAft>
                <a:spcPts val="0"/>
              </a:spcAft>
              <a:buSzPts val="3000"/>
              <a:buFont typeface="Caveat Brush"/>
              <a:buNone/>
              <a:defRPr sz="3000">
                <a:latin typeface="Caveat Brush"/>
                <a:ea typeface="Caveat Brush"/>
                <a:cs typeface="Caveat Brush"/>
                <a:sym typeface="Caveat Brush"/>
              </a:defRPr>
            </a:lvl9pPr>
          </a:lstStyle>
          <a:p>
            <a:endParaRPr/>
          </a:p>
        </p:txBody>
      </p:sp>
      <p:sp>
        <p:nvSpPr>
          <p:cNvPr id="135" name="Google Shape;135;p25"/>
          <p:cNvSpPr txBox="1"/>
          <p:nvPr/>
        </p:nvSpPr>
        <p:spPr>
          <a:xfrm>
            <a:off x="2409900" y="3943750"/>
            <a:ext cx="4329300" cy="4131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b="1">
                <a:solidFill>
                  <a:srgbClr val="142850"/>
                </a:solidFill>
                <a:latin typeface="Quicksand"/>
                <a:ea typeface="Quicksand"/>
                <a:cs typeface="Quicksand"/>
                <a:sym typeface="Quicksand"/>
              </a:rPr>
              <a:t>CREDITS:</a:t>
            </a:r>
            <a:r>
              <a:rPr lang="en" sz="1000">
                <a:solidFill>
                  <a:srgbClr val="142850"/>
                </a:solidFill>
                <a:latin typeface="Quicksand"/>
                <a:ea typeface="Quicksand"/>
                <a:cs typeface="Quicksand"/>
                <a:sym typeface="Quicksand"/>
              </a:rPr>
              <a:t> This presentation template was created by </a:t>
            </a:r>
            <a:r>
              <a:rPr lang="en" sz="1000" b="1">
                <a:solidFill>
                  <a:srgbClr val="142850"/>
                </a:solidFill>
                <a:uFill>
                  <a:noFill/>
                </a:uFill>
                <a:latin typeface="Quicksand"/>
                <a:ea typeface="Quicksand"/>
                <a:cs typeface="Quicksand"/>
                <a:sym typeface="Quicksand"/>
                <a:hlinkClick r:id="rId3">
                  <a:extLst>
                    <a:ext uri="{A12FA001-AC4F-418D-AE19-62706E023703}">
                      <ahyp:hlinkClr xmlns:ahyp="http://schemas.microsoft.com/office/drawing/2018/hyperlinkcolor" val="tx"/>
                    </a:ext>
                  </a:extLst>
                </a:hlinkClick>
              </a:rPr>
              <a:t>Slidesgo</a:t>
            </a:r>
            <a:r>
              <a:rPr lang="en" sz="1000">
                <a:solidFill>
                  <a:srgbClr val="142850"/>
                </a:solidFill>
                <a:latin typeface="Quicksand"/>
                <a:ea typeface="Quicksand"/>
                <a:cs typeface="Quicksand"/>
                <a:sym typeface="Quicksand"/>
              </a:rPr>
              <a:t>, including icons by </a:t>
            </a:r>
            <a:r>
              <a:rPr lang="en" sz="1000" b="1">
                <a:solidFill>
                  <a:srgbClr val="142850"/>
                </a:solidFill>
                <a:uFill>
                  <a:noFill/>
                </a:u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Flaticon</a:t>
            </a:r>
            <a:r>
              <a:rPr lang="en" sz="1000">
                <a:solidFill>
                  <a:srgbClr val="142850"/>
                </a:solidFill>
                <a:latin typeface="Quicksand"/>
                <a:ea typeface="Quicksand"/>
                <a:cs typeface="Quicksand"/>
                <a:sym typeface="Quicksand"/>
              </a:rPr>
              <a:t>, infographics &amp; images by </a:t>
            </a:r>
            <a:r>
              <a:rPr lang="en" sz="1000" b="1">
                <a:solidFill>
                  <a:srgbClr val="142850"/>
                </a:solidFill>
                <a:uFill>
                  <a:noFill/>
                </a:u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Freepik</a:t>
            </a:r>
            <a:r>
              <a:rPr lang="en" sz="1000">
                <a:solidFill>
                  <a:srgbClr val="142850"/>
                </a:solidFill>
                <a:latin typeface="Quicksand"/>
                <a:ea typeface="Quicksand"/>
                <a:cs typeface="Quicksand"/>
                <a:sym typeface="Quicksand"/>
              </a:rPr>
              <a:t> </a:t>
            </a:r>
            <a:endParaRPr sz="1000" b="1">
              <a:solidFill>
                <a:srgbClr val="142850"/>
              </a:solidFill>
              <a:latin typeface="Quicksand"/>
              <a:ea typeface="Quicksand"/>
              <a:cs typeface="Quicksand"/>
              <a:sym typeface="Quicksan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8">
    <p:bg>
      <p:bgPr>
        <a:blipFill>
          <a:blip r:embed="rId2">
            <a:alphaModFix/>
          </a:blip>
          <a:stretch>
            <a:fillRect/>
          </a:stretch>
        </a:blipFill>
        <a:effectLst/>
      </p:bgPr>
    </p:bg>
    <p:spTree>
      <p:nvGrpSpPr>
        <p:cNvPr id="1" name="Shape 13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8_1">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8_2">
    <p:bg>
      <p:bgPr>
        <a:blipFill>
          <a:blip r:embed="rId2">
            <a:alphaModFix/>
          </a:blip>
          <a:stretch>
            <a:fillRect/>
          </a:stretch>
        </a:blipFill>
        <a:effectLst/>
      </p:bgPr>
    </p:bg>
    <p:spTree>
      <p:nvGrpSpPr>
        <p:cNvPr id="1" name="Shape 13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CUSTOM_8_3">
    <p:bg>
      <p:bgPr>
        <a:blipFill>
          <a:blip r:embed="rId2">
            <a:alphaModFix/>
          </a:blip>
          <a:stretch>
            <a:fillRect/>
          </a:stretch>
        </a:blip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4">
  <p:cSld name="CUSTOM_8_4">
    <p:bg>
      <p:bgPr>
        <a:blipFill>
          <a:blip r:embed="rId2">
            <a:alphaModFix/>
          </a:blip>
          <a:stretch>
            <a:fillRect/>
          </a:stretch>
        </a:blipFill>
        <a:effectLst/>
      </p:bgPr>
    </p:bg>
    <p:spTree>
      <p:nvGrpSpPr>
        <p:cNvPr id="1" name="Shape 140"/>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5">
  <p:cSld name="CUSTOM_8_5">
    <p:bg>
      <p:bgPr>
        <a:blipFill>
          <a:blip r:embed="rId2">
            <a:alphaModFix/>
          </a:blip>
          <a:stretch>
            <a:fillRect/>
          </a:stretch>
        </a:blipFill>
        <a:effectLst/>
      </p:bgPr>
    </p:bg>
    <p:spTree>
      <p:nvGrpSpPr>
        <p:cNvPr id="1" name="Shape 141"/>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6">
  <p:cSld name="CUSTOM_8_6">
    <p:bg>
      <p:bgPr>
        <a:blipFill>
          <a:blip r:embed="rId2">
            <a:alphaModFix/>
          </a:blip>
          <a:stretch>
            <a:fillRect/>
          </a:stretch>
        </a:blipFill>
        <a:effectLst/>
      </p:bgPr>
    </p:bg>
    <p:spTree>
      <p:nvGrpSpPr>
        <p:cNvPr id="1" name="Shape 14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218125" y="2667575"/>
            <a:ext cx="2679900" cy="670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1218125" y="1123325"/>
            <a:ext cx="2679900" cy="13944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1218125" y="3422275"/>
            <a:ext cx="2679900" cy="597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720000" y="1341375"/>
            <a:ext cx="7704000" cy="32619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0" name="Google Shape;20;p5"/>
          <p:cNvSpPr txBox="1">
            <a:spLocks noGrp="1"/>
          </p:cNvSpPr>
          <p:nvPr>
            <p:ph type="subTitle" idx="1"/>
          </p:nvPr>
        </p:nvSpPr>
        <p:spPr>
          <a:xfrm>
            <a:off x="1404775" y="3247650"/>
            <a:ext cx="2199300" cy="45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Caveat Brush"/>
              <a:buNone/>
              <a:defRPr sz="3000">
                <a:latin typeface="Caveat Brush"/>
                <a:ea typeface="Caveat Brush"/>
                <a:cs typeface="Caveat Brush"/>
                <a:sym typeface="Caveat Brush"/>
              </a:defRPr>
            </a:lvl1pPr>
            <a:lvl2pPr lvl="1">
              <a:spcBef>
                <a:spcPts val="0"/>
              </a:spcBef>
              <a:spcAft>
                <a:spcPts val="0"/>
              </a:spcAft>
              <a:buSzPts val="1400"/>
              <a:buFont typeface="Caveat Brush"/>
              <a:buNone/>
              <a:defRPr>
                <a:latin typeface="Caveat Brush"/>
                <a:ea typeface="Caveat Brush"/>
                <a:cs typeface="Caveat Brush"/>
                <a:sym typeface="Caveat Brush"/>
              </a:defRPr>
            </a:lvl2pPr>
            <a:lvl3pPr lvl="2">
              <a:spcBef>
                <a:spcPts val="0"/>
              </a:spcBef>
              <a:spcAft>
                <a:spcPts val="0"/>
              </a:spcAft>
              <a:buSzPts val="1400"/>
              <a:buFont typeface="Caveat Brush"/>
              <a:buNone/>
              <a:defRPr>
                <a:latin typeface="Caveat Brush"/>
                <a:ea typeface="Caveat Brush"/>
                <a:cs typeface="Caveat Brush"/>
                <a:sym typeface="Caveat Brush"/>
              </a:defRPr>
            </a:lvl3pPr>
            <a:lvl4pPr lvl="3">
              <a:spcBef>
                <a:spcPts val="0"/>
              </a:spcBef>
              <a:spcAft>
                <a:spcPts val="0"/>
              </a:spcAft>
              <a:buSzPts val="1400"/>
              <a:buFont typeface="Caveat Brush"/>
              <a:buNone/>
              <a:defRPr>
                <a:latin typeface="Caveat Brush"/>
                <a:ea typeface="Caveat Brush"/>
                <a:cs typeface="Caveat Brush"/>
                <a:sym typeface="Caveat Brush"/>
              </a:defRPr>
            </a:lvl4pPr>
            <a:lvl5pPr lvl="4">
              <a:spcBef>
                <a:spcPts val="0"/>
              </a:spcBef>
              <a:spcAft>
                <a:spcPts val="0"/>
              </a:spcAft>
              <a:buSzPts val="1400"/>
              <a:buFont typeface="Caveat Brush"/>
              <a:buNone/>
              <a:defRPr>
                <a:latin typeface="Caveat Brush"/>
                <a:ea typeface="Caveat Brush"/>
                <a:cs typeface="Caveat Brush"/>
                <a:sym typeface="Caveat Brush"/>
              </a:defRPr>
            </a:lvl5pPr>
            <a:lvl6pPr lvl="5">
              <a:spcBef>
                <a:spcPts val="0"/>
              </a:spcBef>
              <a:spcAft>
                <a:spcPts val="0"/>
              </a:spcAft>
              <a:buSzPts val="1400"/>
              <a:buFont typeface="Caveat Brush"/>
              <a:buNone/>
              <a:defRPr>
                <a:latin typeface="Caveat Brush"/>
                <a:ea typeface="Caveat Brush"/>
                <a:cs typeface="Caveat Brush"/>
                <a:sym typeface="Caveat Brush"/>
              </a:defRPr>
            </a:lvl6pPr>
            <a:lvl7pPr lvl="6">
              <a:spcBef>
                <a:spcPts val="0"/>
              </a:spcBef>
              <a:spcAft>
                <a:spcPts val="0"/>
              </a:spcAft>
              <a:buSzPts val="1400"/>
              <a:buFont typeface="Caveat Brush"/>
              <a:buNone/>
              <a:defRPr>
                <a:latin typeface="Caveat Brush"/>
                <a:ea typeface="Caveat Brush"/>
                <a:cs typeface="Caveat Brush"/>
                <a:sym typeface="Caveat Brush"/>
              </a:defRPr>
            </a:lvl7pPr>
            <a:lvl8pPr lvl="7">
              <a:spcBef>
                <a:spcPts val="0"/>
              </a:spcBef>
              <a:spcAft>
                <a:spcPts val="0"/>
              </a:spcAft>
              <a:buSzPts val="1400"/>
              <a:buFont typeface="Caveat Brush"/>
              <a:buNone/>
              <a:defRPr>
                <a:latin typeface="Caveat Brush"/>
                <a:ea typeface="Caveat Brush"/>
                <a:cs typeface="Caveat Brush"/>
                <a:sym typeface="Caveat Brush"/>
              </a:defRPr>
            </a:lvl8pPr>
            <a:lvl9pPr lvl="8">
              <a:spcBef>
                <a:spcPts val="0"/>
              </a:spcBef>
              <a:spcAft>
                <a:spcPts val="0"/>
              </a:spcAft>
              <a:buSzPts val="1400"/>
              <a:buFont typeface="Caveat Brush"/>
              <a:buNone/>
              <a:defRPr>
                <a:latin typeface="Caveat Brush"/>
                <a:ea typeface="Caveat Brush"/>
                <a:cs typeface="Caveat Brush"/>
                <a:sym typeface="Caveat Brush"/>
              </a:defRPr>
            </a:lvl9pPr>
          </a:lstStyle>
          <a:p>
            <a:endParaRPr/>
          </a:p>
        </p:txBody>
      </p:sp>
      <p:sp>
        <p:nvSpPr>
          <p:cNvPr id="21" name="Google Shape;21;p5"/>
          <p:cNvSpPr txBox="1">
            <a:spLocks noGrp="1"/>
          </p:cNvSpPr>
          <p:nvPr>
            <p:ph type="subTitle" idx="2"/>
          </p:nvPr>
        </p:nvSpPr>
        <p:spPr>
          <a:xfrm>
            <a:off x="5539925" y="3247650"/>
            <a:ext cx="2199300" cy="45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Caveat Brush"/>
              <a:buNone/>
              <a:defRPr sz="3000">
                <a:latin typeface="Caveat Brush"/>
                <a:ea typeface="Caveat Brush"/>
                <a:cs typeface="Caveat Brush"/>
                <a:sym typeface="Caveat Brush"/>
              </a:defRPr>
            </a:lvl1pPr>
            <a:lvl2pPr lvl="1" rtl="0">
              <a:spcBef>
                <a:spcPts val="0"/>
              </a:spcBef>
              <a:spcAft>
                <a:spcPts val="0"/>
              </a:spcAft>
              <a:buSzPts val="1400"/>
              <a:buFont typeface="Caveat Brush"/>
              <a:buNone/>
              <a:defRPr>
                <a:latin typeface="Caveat Brush"/>
                <a:ea typeface="Caveat Brush"/>
                <a:cs typeface="Caveat Brush"/>
                <a:sym typeface="Caveat Brush"/>
              </a:defRPr>
            </a:lvl2pPr>
            <a:lvl3pPr lvl="2" rtl="0">
              <a:spcBef>
                <a:spcPts val="0"/>
              </a:spcBef>
              <a:spcAft>
                <a:spcPts val="0"/>
              </a:spcAft>
              <a:buSzPts val="1400"/>
              <a:buFont typeface="Caveat Brush"/>
              <a:buNone/>
              <a:defRPr>
                <a:latin typeface="Caveat Brush"/>
                <a:ea typeface="Caveat Brush"/>
                <a:cs typeface="Caveat Brush"/>
                <a:sym typeface="Caveat Brush"/>
              </a:defRPr>
            </a:lvl3pPr>
            <a:lvl4pPr lvl="3" rtl="0">
              <a:spcBef>
                <a:spcPts val="0"/>
              </a:spcBef>
              <a:spcAft>
                <a:spcPts val="0"/>
              </a:spcAft>
              <a:buSzPts val="1400"/>
              <a:buFont typeface="Caveat Brush"/>
              <a:buNone/>
              <a:defRPr>
                <a:latin typeface="Caveat Brush"/>
                <a:ea typeface="Caveat Brush"/>
                <a:cs typeface="Caveat Brush"/>
                <a:sym typeface="Caveat Brush"/>
              </a:defRPr>
            </a:lvl4pPr>
            <a:lvl5pPr lvl="4" rtl="0">
              <a:spcBef>
                <a:spcPts val="0"/>
              </a:spcBef>
              <a:spcAft>
                <a:spcPts val="0"/>
              </a:spcAft>
              <a:buSzPts val="1400"/>
              <a:buFont typeface="Caveat Brush"/>
              <a:buNone/>
              <a:defRPr>
                <a:latin typeface="Caveat Brush"/>
                <a:ea typeface="Caveat Brush"/>
                <a:cs typeface="Caveat Brush"/>
                <a:sym typeface="Caveat Brush"/>
              </a:defRPr>
            </a:lvl5pPr>
            <a:lvl6pPr lvl="5" rtl="0">
              <a:spcBef>
                <a:spcPts val="0"/>
              </a:spcBef>
              <a:spcAft>
                <a:spcPts val="0"/>
              </a:spcAft>
              <a:buSzPts val="1400"/>
              <a:buFont typeface="Caveat Brush"/>
              <a:buNone/>
              <a:defRPr>
                <a:latin typeface="Caveat Brush"/>
                <a:ea typeface="Caveat Brush"/>
                <a:cs typeface="Caveat Brush"/>
                <a:sym typeface="Caveat Brush"/>
              </a:defRPr>
            </a:lvl6pPr>
            <a:lvl7pPr lvl="6" rtl="0">
              <a:spcBef>
                <a:spcPts val="0"/>
              </a:spcBef>
              <a:spcAft>
                <a:spcPts val="0"/>
              </a:spcAft>
              <a:buSzPts val="1400"/>
              <a:buFont typeface="Caveat Brush"/>
              <a:buNone/>
              <a:defRPr>
                <a:latin typeface="Caveat Brush"/>
                <a:ea typeface="Caveat Brush"/>
                <a:cs typeface="Caveat Brush"/>
                <a:sym typeface="Caveat Brush"/>
              </a:defRPr>
            </a:lvl7pPr>
            <a:lvl8pPr lvl="7" rtl="0">
              <a:spcBef>
                <a:spcPts val="0"/>
              </a:spcBef>
              <a:spcAft>
                <a:spcPts val="0"/>
              </a:spcAft>
              <a:buSzPts val="1400"/>
              <a:buFont typeface="Caveat Brush"/>
              <a:buNone/>
              <a:defRPr>
                <a:latin typeface="Caveat Brush"/>
                <a:ea typeface="Caveat Brush"/>
                <a:cs typeface="Caveat Brush"/>
                <a:sym typeface="Caveat Brush"/>
              </a:defRPr>
            </a:lvl8pPr>
            <a:lvl9pPr lvl="8" rtl="0">
              <a:spcBef>
                <a:spcPts val="0"/>
              </a:spcBef>
              <a:spcAft>
                <a:spcPts val="0"/>
              </a:spcAft>
              <a:buSzPts val="1400"/>
              <a:buFont typeface="Caveat Brush"/>
              <a:buNone/>
              <a:defRPr>
                <a:latin typeface="Caveat Brush"/>
                <a:ea typeface="Caveat Brush"/>
                <a:cs typeface="Caveat Brush"/>
                <a:sym typeface="Caveat Brush"/>
              </a:defRPr>
            </a:lvl9pPr>
          </a:lstStyle>
          <a:p>
            <a:endParaRPr/>
          </a:p>
        </p:txBody>
      </p:sp>
      <p:sp>
        <p:nvSpPr>
          <p:cNvPr id="22" name="Google Shape;22;p5"/>
          <p:cNvSpPr txBox="1">
            <a:spLocks noGrp="1"/>
          </p:cNvSpPr>
          <p:nvPr>
            <p:ph type="subTitle" idx="3"/>
          </p:nvPr>
        </p:nvSpPr>
        <p:spPr>
          <a:xfrm>
            <a:off x="1404775" y="3850200"/>
            <a:ext cx="2199300" cy="75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 name="Google Shape;23;p5"/>
          <p:cNvSpPr txBox="1">
            <a:spLocks noGrp="1"/>
          </p:cNvSpPr>
          <p:nvPr>
            <p:ph type="subTitle" idx="4"/>
          </p:nvPr>
        </p:nvSpPr>
        <p:spPr>
          <a:xfrm>
            <a:off x="5539925" y="3850200"/>
            <a:ext cx="2199300" cy="75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40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720000" y="1760650"/>
            <a:ext cx="3852000" cy="28428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SzPts val="1600"/>
              <a:buFont typeface="Barlow"/>
              <a:buChar char="●"/>
              <a:defRPr/>
            </a:lvl1pPr>
            <a:lvl2pPr marL="914400" lvl="1" indent="-330200" rtl="0">
              <a:spcBef>
                <a:spcPts val="1000"/>
              </a:spcBef>
              <a:spcAft>
                <a:spcPts val="0"/>
              </a:spcAft>
              <a:buSzPts val="1600"/>
              <a:buFont typeface="Barlow"/>
              <a:buChar char="○"/>
              <a:defRPr/>
            </a:lvl2pPr>
            <a:lvl3pPr marL="1371600" lvl="2" indent="-330200" rtl="0">
              <a:spcBef>
                <a:spcPts val="0"/>
              </a:spcBef>
              <a:spcAft>
                <a:spcPts val="0"/>
              </a:spcAft>
              <a:buSzPts val="1600"/>
              <a:buFont typeface="Barlow"/>
              <a:buChar char="■"/>
              <a:defRPr/>
            </a:lvl3pPr>
            <a:lvl4pPr marL="1828800" lvl="3" indent="-330200" rtl="0">
              <a:spcBef>
                <a:spcPts val="0"/>
              </a:spcBef>
              <a:spcAft>
                <a:spcPts val="0"/>
              </a:spcAft>
              <a:buSzPts val="1600"/>
              <a:buFont typeface="Barlow"/>
              <a:buChar char="●"/>
              <a:defRPr/>
            </a:lvl4pPr>
            <a:lvl5pPr marL="2286000" lvl="4" indent="-330200" rtl="0">
              <a:spcBef>
                <a:spcPts val="0"/>
              </a:spcBef>
              <a:spcAft>
                <a:spcPts val="0"/>
              </a:spcAft>
              <a:buSzPts val="1600"/>
              <a:buFont typeface="Barlow"/>
              <a:buChar char="○"/>
              <a:defRPr/>
            </a:lvl5pPr>
            <a:lvl6pPr marL="2743200" lvl="5" indent="-330200" rtl="0">
              <a:spcBef>
                <a:spcPts val="0"/>
              </a:spcBef>
              <a:spcAft>
                <a:spcPts val="0"/>
              </a:spcAft>
              <a:buSzPts val="1600"/>
              <a:buFont typeface="Barlow"/>
              <a:buChar char="■"/>
              <a:defRPr/>
            </a:lvl6pPr>
            <a:lvl7pPr marL="3200400" lvl="6" indent="-330200" rtl="0">
              <a:spcBef>
                <a:spcPts val="0"/>
              </a:spcBef>
              <a:spcAft>
                <a:spcPts val="0"/>
              </a:spcAft>
              <a:buSzPts val="1600"/>
              <a:buFont typeface="Barlow"/>
              <a:buChar char="●"/>
              <a:defRPr/>
            </a:lvl7pPr>
            <a:lvl8pPr marL="3657600" lvl="7" indent="-330200" rtl="0">
              <a:spcBef>
                <a:spcPts val="0"/>
              </a:spcBef>
              <a:spcAft>
                <a:spcPts val="0"/>
              </a:spcAft>
              <a:buSzPts val="1600"/>
              <a:buFont typeface="Barlow"/>
              <a:buChar char="○"/>
              <a:defRPr/>
            </a:lvl8pPr>
            <a:lvl9pPr marL="4114800" lvl="8" indent="-330200" rtl="0">
              <a:spcBef>
                <a:spcPts val="0"/>
              </a:spcBef>
              <a:spcAft>
                <a:spcPts val="0"/>
              </a:spcAft>
              <a:buSzPts val="1600"/>
              <a:buFont typeface="Barlow"/>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4378800" y="1480375"/>
            <a:ext cx="4045200" cy="1235100"/>
          </a:xfrm>
          <a:prstGeom prst="rect">
            <a:avLst/>
          </a:prstGeom>
        </p:spPr>
        <p:txBody>
          <a:bodyPr spcFirstLastPara="1" wrap="square" lIns="91425" tIns="91425" rIns="91425" bIns="91425" anchor="b" anchorCtr="0">
            <a:noAutofit/>
          </a:bodyPr>
          <a:lstStyle>
            <a:lvl1pPr lvl="0">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33" name="Google Shape;33;p9"/>
          <p:cNvSpPr txBox="1">
            <a:spLocks noGrp="1"/>
          </p:cNvSpPr>
          <p:nvPr>
            <p:ph type="subTitle" idx="1"/>
          </p:nvPr>
        </p:nvSpPr>
        <p:spPr>
          <a:xfrm>
            <a:off x="4378800" y="2803075"/>
            <a:ext cx="4045200" cy="1235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42850"/>
              </a:buClr>
              <a:buSzPts val="4000"/>
              <a:buFont typeface="Covered By Your Grace"/>
              <a:buNone/>
              <a:defRPr sz="4000">
                <a:solidFill>
                  <a:srgbClr val="142850"/>
                </a:solidFill>
                <a:latin typeface="Covered By Your Grace"/>
                <a:ea typeface="Covered By Your Grace"/>
                <a:cs typeface="Covered By Your Grace"/>
                <a:sym typeface="Covered By Your Grace"/>
              </a:defRPr>
            </a:lvl1pPr>
            <a:lvl2pPr lvl="1"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2pPr>
            <a:lvl3pPr lvl="2"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3pPr>
            <a:lvl4pPr lvl="3"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4pPr>
            <a:lvl5pPr lvl="4"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5pPr>
            <a:lvl6pPr lvl="5"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6pPr>
            <a:lvl7pPr lvl="6"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7pPr>
            <a:lvl8pPr lvl="7"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8pPr>
            <a:lvl9pPr lvl="8" rtl="0">
              <a:spcBef>
                <a:spcPts val="0"/>
              </a:spcBef>
              <a:spcAft>
                <a:spcPts val="0"/>
              </a:spcAft>
              <a:buClr>
                <a:srgbClr val="142850"/>
              </a:buClr>
              <a:buSzPts val="3500"/>
              <a:buFont typeface="Covered By Your Grace"/>
              <a:buNone/>
              <a:defRPr sz="3500">
                <a:solidFill>
                  <a:srgbClr val="142850"/>
                </a:solidFill>
                <a:latin typeface="Covered By Your Grace"/>
                <a:ea typeface="Covered By Your Grace"/>
                <a:cs typeface="Covered By Your Grace"/>
                <a:sym typeface="Covered By Your Grace"/>
              </a:defRPr>
            </a:lvl9pPr>
          </a:lstStyle>
          <a:p>
            <a:endParaRPr/>
          </a:p>
        </p:txBody>
      </p:sp>
      <p:sp>
        <p:nvSpPr>
          <p:cNvPr id="42" name="Google Shape;42;p13"/>
          <p:cNvSpPr txBox="1">
            <a:spLocks noGrp="1"/>
          </p:cNvSpPr>
          <p:nvPr>
            <p:ph type="title" idx="2" hasCustomPrompt="1"/>
          </p:nvPr>
        </p:nvSpPr>
        <p:spPr>
          <a:xfrm>
            <a:off x="720000" y="1764075"/>
            <a:ext cx="1674000" cy="9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 name="Google Shape;43;p13"/>
          <p:cNvSpPr txBox="1">
            <a:spLocks noGrp="1"/>
          </p:cNvSpPr>
          <p:nvPr>
            <p:ph type="subTitle" idx="1"/>
          </p:nvPr>
        </p:nvSpPr>
        <p:spPr>
          <a:xfrm>
            <a:off x="2263350" y="1760575"/>
            <a:ext cx="1890600" cy="459600"/>
          </a:xfrm>
          <a:prstGeom prst="rect">
            <a:avLst/>
          </a:prstGeom>
        </p:spPr>
        <p:txBody>
          <a:bodyPr spcFirstLastPara="1" wrap="square" lIns="91425" tIns="91425" rIns="91425" bIns="91425" anchor="ctr" anchorCtr="0">
            <a:noAutofit/>
          </a:bodyPr>
          <a:lstStyle>
            <a:lvl1pPr lvl="0">
              <a:spcBef>
                <a:spcPts val="0"/>
              </a:spcBef>
              <a:spcAft>
                <a:spcPts val="0"/>
              </a:spcAft>
              <a:buSzPts val="3000"/>
              <a:buFont typeface="Covered By Your Grace"/>
              <a:buNone/>
              <a:defRPr sz="3000">
                <a:latin typeface="Caveat Brush"/>
                <a:ea typeface="Caveat Brush"/>
                <a:cs typeface="Caveat Brush"/>
                <a:sym typeface="Caveat Brush"/>
              </a:defRPr>
            </a:lvl1pPr>
            <a:lvl2pPr lvl="1">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2pPr>
            <a:lvl3pPr lvl="2">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3pPr>
            <a:lvl4pPr lvl="3">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4pPr>
            <a:lvl5pPr lvl="4">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5pPr>
            <a:lvl6pPr lvl="5">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6pPr>
            <a:lvl7pPr lvl="6">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7pPr>
            <a:lvl8pPr lvl="7">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8pPr>
            <a:lvl9pPr lvl="8">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9pPr>
          </a:lstStyle>
          <a:p>
            <a:endParaRPr/>
          </a:p>
        </p:txBody>
      </p:sp>
      <p:sp>
        <p:nvSpPr>
          <p:cNvPr id="44" name="Google Shape;44;p13"/>
          <p:cNvSpPr txBox="1">
            <a:spLocks noGrp="1"/>
          </p:cNvSpPr>
          <p:nvPr>
            <p:ph type="subTitle" idx="3"/>
          </p:nvPr>
        </p:nvSpPr>
        <p:spPr>
          <a:xfrm>
            <a:off x="2263350" y="2272750"/>
            <a:ext cx="1890600" cy="45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 name="Google Shape;45;p13"/>
          <p:cNvSpPr txBox="1">
            <a:spLocks noGrp="1"/>
          </p:cNvSpPr>
          <p:nvPr>
            <p:ph type="title" idx="4" hasCustomPrompt="1"/>
          </p:nvPr>
        </p:nvSpPr>
        <p:spPr>
          <a:xfrm>
            <a:off x="720000" y="3354600"/>
            <a:ext cx="1674000" cy="9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3"/>
          <p:cNvSpPr txBox="1">
            <a:spLocks noGrp="1"/>
          </p:cNvSpPr>
          <p:nvPr>
            <p:ph type="subTitle" idx="5"/>
          </p:nvPr>
        </p:nvSpPr>
        <p:spPr>
          <a:xfrm>
            <a:off x="2263350" y="3351100"/>
            <a:ext cx="1890600" cy="45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overed By Your Grace"/>
              <a:buNone/>
              <a:defRPr sz="3000">
                <a:latin typeface="Caveat Brush"/>
                <a:ea typeface="Caveat Brush"/>
                <a:cs typeface="Caveat Brush"/>
                <a:sym typeface="Caveat Brush"/>
              </a:defRPr>
            </a:lvl1pPr>
            <a:lvl2pPr lvl="1"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2pPr>
            <a:lvl3pPr lvl="2"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3pPr>
            <a:lvl4pPr lvl="3"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4pPr>
            <a:lvl5pPr lvl="4"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5pPr>
            <a:lvl6pPr lvl="5"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6pPr>
            <a:lvl7pPr lvl="6"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7pPr>
            <a:lvl8pPr lvl="7"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8pPr>
            <a:lvl9pPr lvl="8"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9pPr>
          </a:lstStyle>
          <a:p>
            <a:endParaRPr/>
          </a:p>
        </p:txBody>
      </p:sp>
      <p:sp>
        <p:nvSpPr>
          <p:cNvPr id="47" name="Google Shape;47;p13"/>
          <p:cNvSpPr txBox="1">
            <a:spLocks noGrp="1"/>
          </p:cNvSpPr>
          <p:nvPr>
            <p:ph type="subTitle" idx="6"/>
          </p:nvPr>
        </p:nvSpPr>
        <p:spPr>
          <a:xfrm>
            <a:off x="2263350" y="3863275"/>
            <a:ext cx="1890600" cy="45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 name="Google Shape;48;p13"/>
          <p:cNvSpPr txBox="1">
            <a:spLocks noGrp="1"/>
          </p:cNvSpPr>
          <p:nvPr>
            <p:ph type="title" idx="7" hasCustomPrompt="1"/>
          </p:nvPr>
        </p:nvSpPr>
        <p:spPr>
          <a:xfrm>
            <a:off x="4761450" y="1764075"/>
            <a:ext cx="1674000" cy="9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9" name="Google Shape;49;p13"/>
          <p:cNvSpPr txBox="1">
            <a:spLocks noGrp="1"/>
          </p:cNvSpPr>
          <p:nvPr>
            <p:ph type="subTitle" idx="8"/>
          </p:nvPr>
        </p:nvSpPr>
        <p:spPr>
          <a:xfrm>
            <a:off x="6304800" y="1760575"/>
            <a:ext cx="1890600" cy="45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overed By Your Grace"/>
              <a:buNone/>
              <a:defRPr sz="3000">
                <a:latin typeface="Caveat Brush"/>
                <a:ea typeface="Caveat Brush"/>
                <a:cs typeface="Caveat Brush"/>
                <a:sym typeface="Caveat Brush"/>
              </a:defRPr>
            </a:lvl1pPr>
            <a:lvl2pPr lvl="1"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2pPr>
            <a:lvl3pPr lvl="2"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3pPr>
            <a:lvl4pPr lvl="3"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4pPr>
            <a:lvl5pPr lvl="4"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5pPr>
            <a:lvl6pPr lvl="5"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6pPr>
            <a:lvl7pPr lvl="6"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7pPr>
            <a:lvl8pPr lvl="7"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8pPr>
            <a:lvl9pPr lvl="8"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9pPr>
          </a:lstStyle>
          <a:p>
            <a:endParaRPr/>
          </a:p>
        </p:txBody>
      </p:sp>
      <p:sp>
        <p:nvSpPr>
          <p:cNvPr id="50" name="Google Shape;50;p13"/>
          <p:cNvSpPr txBox="1">
            <a:spLocks noGrp="1"/>
          </p:cNvSpPr>
          <p:nvPr>
            <p:ph type="subTitle" idx="9"/>
          </p:nvPr>
        </p:nvSpPr>
        <p:spPr>
          <a:xfrm>
            <a:off x="6304800" y="2272750"/>
            <a:ext cx="1890600" cy="45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13"/>
          <p:cNvSpPr txBox="1">
            <a:spLocks noGrp="1"/>
          </p:cNvSpPr>
          <p:nvPr>
            <p:ph type="title" idx="13" hasCustomPrompt="1"/>
          </p:nvPr>
        </p:nvSpPr>
        <p:spPr>
          <a:xfrm>
            <a:off x="4761450" y="3354600"/>
            <a:ext cx="1674000" cy="9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2" name="Google Shape;52;p13"/>
          <p:cNvSpPr txBox="1">
            <a:spLocks noGrp="1"/>
          </p:cNvSpPr>
          <p:nvPr>
            <p:ph type="subTitle" idx="14"/>
          </p:nvPr>
        </p:nvSpPr>
        <p:spPr>
          <a:xfrm>
            <a:off x="6304800" y="3351100"/>
            <a:ext cx="1890600" cy="45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overed By Your Grace"/>
              <a:buNone/>
              <a:defRPr sz="3000">
                <a:latin typeface="Caveat Brush"/>
                <a:ea typeface="Caveat Brush"/>
                <a:cs typeface="Caveat Brush"/>
                <a:sym typeface="Caveat Brush"/>
              </a:defRPr>
            </a:lvl1pPr>
            <a:lvl2pPr lvl="1"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2pPr>
            <a:lvl3pPr lvl="2"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3pPr>
            <a:lvl4pPr lvl="3"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4pPr>
            <a:lvl5pPr lvl="4"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5pPr>
            <a:lvl6pPr lvl="5"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6pPr>
            <a:lvl7pPr lvl="6"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7pPr>
            <a:lvl8pPr lvl="7"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8pPr>
            <a:lvl9pPr lvl="8" rtl="0">
              <a:spcBef>
                <a:spcPts val="0"/>
              </a:spcBef>
              <a:spcAft>
                <a:spcPts val="0"/>
              </a:spcAft>
              <a:buSzPts val="3000"/>
              <a:buFont typeface="Covered By Your Grace"/>
              <a:buNone/>
              <a:defRPr sz="3000">
                <a:latin typeface="Covered By Your Grace"/>
                <a:ea typeface="Covered By Your Grace"/>
                <a:cs typeface="Covered By Your Grace"/>
                <a:sym typeface="Covered By Your Grace"/>
              </a:defRPr>
            </a:lvl9pPr>
          </a:lstStyle>
          <a:p>
            <a:endParaRPr/>
          </a:p>
        </p:txBody>
      </p:sp>
      <p:sp>
        <p:nvSpPr>
          <p:cNvPr id="53" name="Google Shape;53;p13"/>
          <p:cNvSpPr txBox="1">
            <a:spLocks noGrp="1"/>
          </p:cNvSpPr>
          <p:nvPr>
            <p:ph type="subTitle" idx="15"/>
          </p:nvPr>
        </p:nvSpPr>
        <p:spPr>
          <a:xfrm>
            <a:off x="6304800" y="3863275"/>
            <a:ext cx="1890600" cy="459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142850"/>
              </a:buClr>
              <a:buSzPts val="4000"/>
              <a:buFont typeface="Caveat Brush"/>
              <a:buNone/>
              <a:defRPr sz="4000">
                <a:solidFill>
                  <a:srgbClr val="142850"/>
                </a:solidFill>
                <a:latin typeface="Caveat Brush"/>
                <a:ea typeface="Caveat Brush"/>
                <a:cs typeface="Caveat Brush"/>
                <a:sym typeface="Caveat Brush"/>
              </a:defRPr>
            </a:lvl1pPr>
            <a:lvl2pPr lvl="1">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2pPr>
            <a:lvl3pPr lvl="2">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3pPr>
            <a:lvl4pPr lvl="3">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4pPr>
            <a:lvl5pPr lvl="4">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5pPr>
            <a:lvl6pPr lvl="5">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6pPr>
            <a:lvl7pPr lvl="6">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7pPr>
            <a:lvl8pPr lvl="7">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8pPr>
            <a:lvl9pPr lvl="8">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720000" y="1499650"/>
            <a:ext cx="7704000" cy="31038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1pPr>
            <a:lvl2pPr marL="914400" lvl="1"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2pPr>
            <a:lvl3pPr marL="1371600" lvl="2"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3pPr>
            <a:lvl4pPr marL="1828800" lvl="3"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4pPr>
            <a:lvl5pPr marL="2286000" lvl="4"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5pPr>
            <a:lvl6pPr marL="2743200" lvl="5"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6pPr>
            <a:lvl7pPr marL="3200400" lvl="6"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7pPr>
            <a:lvl8pPr marL="3657600" lvl="7"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8pPr>
            <a:lvl9pPr marL="4114800" lvl="8"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8" r:id="rId8"/>
    <p:sldLayoutId id="2147483659" r:id="rId9"/>
    <p:sldLayoutId id="2147483660" r:id="rId10"/>
    <p:sldLayoutId id="2147483664"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5"/>
          <p:cNvSpPr txBox="1">
            <a:spLocks noGrp="1"/>
          </p:cNvSpPr>
          <p:nvPr>
            <p:ph type="ctrTitle"/>
          </p:nvPr>
        </p:nvSpPr>
        <p:spPr>
          <a:xfrm>
            <a:off x="3664775" y="1326150"/>
            <a:ext cx="47592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Public Records Request</a:t>
            </a:r>
            <a:endParaRPr dirty="0"/>
          </a:p>
        </p:txBody>
      </p:sp>
      <p:sp>
        <p:nvSpPr>
          <p:cNvPr id="152" name="Google Shape;152;p35"/>
          <p:cNvSpPr txBox="1">
            <a:spLocks noGrp="1"/>
          </p:cNvSpPr>
          <p:nvPr>
            <p:ph type="subTitle" idx="1"/>
          </p:nvPr>
        </p:nvSpPr>
        <p:spPr>
          <a:xfrm>
            <a:off x="3751500" y="3655375"/>
            <a:ext cx="4759200" cy="43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Valerie Warycha</a:t>
            </a:r>
          </a:p>
          <a:p>
            <a:pPr marL="0" lvl="0" indent="0" algn="ctr" rtl="0">
              <a:spcBef>
                <a:spcPts val="0"/>
              </a:spcBef>
              <a:spcAft>
                <a:spcPts val="0"/>
              </a:spcAft>
              <a:buNone/>
            </a:pPr>
            <a:r>
              <a:rPr lang="en" dirty="0"/>
              <a:t>Indiana Election Division </a:t>
            </a:r>
          </a:p>
          <a:p>
            <a:pPr marL="0" lvl="0" indent="0" algn="ctr" rtl="0">
              <a:spcBef>
                <a:spcPts val="0"/>
              </a:spcBef>
              <a:spcAft>
                <a:spcPts val="0"/>
              </a:spcAft>
              <a:buNone/>
            </a:pPr>
            <a:r>
              <a:rPr lang="en" dirty="0"/>
              <a:t>Republican Co-General Counsel</a:t>
            </a:r>
            <a:endParaRPr dirty="0"/>
          </a:p>
        </p:txBody>
      </p:sp>
      <p:pic>
        <p:nvPicPr>
          <p:cNvPr id="153" name="Google Shape;153;p35"/>
          <p:cNvPicPr preferRelativeResize="0"/>
          <p:nvPr/>
        </p:nvPicPr>
        <p:blipFill rotWithShape="1">
          <a:blip r:embed="rId3">
            <a:alphaModFix/>
          </a:blip>
          <a:srcRect b="7910"/>
          <a:stretch/>
        </p:blipFill>
        <p:spPr>
          <a:xfrm>
            <a:off x="633300" y="540000"/>
            <a:ext cx="2693552" cy="4603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9"/>
          <p:cNvSpPr txBox="1">
            <a:spLocks noGrp="1"/>
          </p:cNvSpPr>
          <p:nvPr>
            <p:ph type="title"/>
          </p:nvPr>
        </p:nvSpPr>
        <p:spPr>
          <a:xfrm>
            <a:off x="368887" y="309479"/>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What Records are Disclosable?</a:t>
            </a:r>
            <a:endParaRPr sz="4000" dirty="0">
              <a:latin typeface="Caveat Brush"/>
              <a:ea typeface="Caveat Brush"/>
              <a:cs typeface="Caveat Brush"/>
              <a:sym typeface="Caveat Brush"/>
            </a:endParaRPr>
          </a:p>
        </p:txBody>
      </p:sp>
      <p:sp>
        <p:nvSpPr>
          <p:cNvPr id="189" name="Google Shape;189;p39"/>
          <p:cNvSpPr txBox="1">
            <a:spLocks noGrp="1"/>
          </p:cNvSpPr>
          <p:nvPr>
            <p:ph type="body" idx="1"/>
          </p:nvPr>
        </p:nvSpPr>
        <p:spPr>
          <a:xfrm>
            <a:off x="366041" y="1106550"/>
            <a:ext cx="1710454" cy="3727471"/>
          </a:xfrm>
          <a:prstGeom prst="rect">
            <a:avLst/>
          </a:prstGeom>
        </p:spPr>
        <p:txBody>
          <a:bodyPr spcFirstLastPara="1" wrap="square" lIns="91425" tIns="91425" rIns="91425" bIns="91425" numCol="1" spcCol="914400" anchor="ctr" anchorCtr="0">
            <a:noAutofit/>
          </a:bodyPr>
          <a:lstStyle/>
          <a:p>
            <a:pPr marL="0" lvl="1" indent="0" defTabSz="622300" fontAlgn="auto">
              <a:lnSpc>
                <a:spcPct val="90000"/>
              </a:lnSpc>
              <a:spcAft>
                <a:spcPts val="1200"/>
              </a:spcAft>
              <a:buSzPct val="100000"/>
              <a:buNone/>
              <a:defRPr/>
            </a:pPr>
            <a:r>
              <a:rPr lang="en-US" sz="1600" dirty="0">
                <a:solidFill>
                  <a:schemeClr val="tx1"/>
                </a:solidFill>
                <a:latin typeface="Franklin Gothic Medium Cond" panose="020B0606030402020204" pitchFamily="34" charset="0"/>
              </a:rPr>
              <a:t>Disclosable	</a:t>
            </a:r>
            <a:endParaRPr lang="en-US" dirty="0">
              <a:solidFill>
                <a:schemeClr val="tx1"/>
              </a:solidFill>
              <a:latin typeface="Franklin Gothic Medium Cond" panose="020B0606030402020204" pitchFamily="34" charset="0"/>
            </a:endParaRPr>
          </a:p>
          <a:p>
            <a:pPr marL="285750" lvl="1"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Meeting Minutes</a:t>
            </a:r>
          </a:p>
          <a:p>
            <a:pPr marL="285750" lvl="1"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Budgets</a:t>
            </a:r>
          </a:p>
          <a:p>
            <a:pPr marL="285750" lvl="1"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Invoices</a:t>
            </a:r>
          </a:p>
          <a:p>
            <a:pPr marL="285750" lvl="1"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Contracts</a:t>
            </a:r>
          </a:p>
          <a:p>
            <a:pPr marL="0" lvl="1" indent="0" defTabSz="622300">
              <a:lnSpc>
                <a:spcPct val="90000"/>
              </a:lnSpc>
              <a:spcAft>
                <a:spcPts val="1200"/>
              </a:spcAft>
              <a:buSzPct val="100000"/>
              <a:buNone/>
              <a:defRPr/>
            </a:pPr>
            <a:endParaRPr lang="en-US" dirty="0">
              <a:solidFill>
                <a:schemeClr val="tx1"/>
              </a:solidFill>
              <a:latin typeface="Franklin Gothic Medium Cond" panose="020B0606030402020204" pitchFamily="34" charset="0"/>
            </a:endParaRPr>
          </a:p>
          <a:p>
            <a:pPr marL="225425" lvl="1" indent="-225425" defTabSz="622300" fontAlgn="auto">
              <a:lnSpc>
                <a:spcPct val="90000"/>
              </a:lnSpc>
              <a:spcAft>
                <a:spcPts val="1200"/>
              </a:spcAft>
              <a:buSzPct val="100000"/>
              <a:buFont typeface="Arial" pitchFamily="34" charset="0"/>
              <a:buChar char="•"/>
              <a:defRPr/>
            </a:pPr>
            <a:endParaRPr lang="en-US" dirty="0">
              <a:solidFill>
                <a:schemeClr val="tx1"/>
              </a:solidFill>
              <a:latin typeface="Franklin Gothic Medium Cond" panose="020B0606030402020204" pitchFamily="34" charset="0"/>
            </a:endParaRPr>
          </a:p>
          <a:p>
            <a:pPr marL="0" lvl="0" indent="0" algn="l" rtl="0">
              <a:spcBef>
                <a:spcPts val="0"/>
              </a:spcBef>
              <a:spcAft>
                <a:spcPts val="0"/>
              </a:spcAft>
              <a:buClr>
                <a:schemeClr val="lt1"/>
              </a:buClr>
              <a:buSzPts val="1100"/>
              <a:buFont typeface="Arial"/>
              <a:buNone/>
            </a:pPr>
            <a:endParaRPr dirty="0"/>
          </a:p>
        </p:txBody>
      </p:sp>
      <p:pic>
        <p:nvPicPr>
          <p:cNvPr id="190" name="Google Shape;190;p39"/>
          <p:cNvPicPr preferRelativeResize="0"/>
          <p:nvPr/>
        </p:nvPicPr>
        <p:blipFill>
          <a:blip r:embed="rId3">
            <a:alphaModFix/>
          </a:blip>
          <a:stretch>
            <a:fillRect/>
          </a:stretch>
        </p:blipFill>
        <p:spPr>
          <a:xfrm>
            <a:off x="7001774" y="2287505"/>
            <a:ext cx="2142226" cy="2723199"/>
          </a:xfrm>
          <a:prstGeom prst="rect">
            <a:avLst/>
          </a:prstGeom>
          <a:noFill/>
          <a:ln>
            <a:noFill/>
          </a:ln>
        </p:spPr>
      </p:pic>
      <p:sp>
        <p:nvSpPr>
          <p:cNvPr id="2" name="Google Shape;189;p39">
            <a:extLst>
              <a:ext uri="{FF2B5EF4-FFF2-40B4-BE49-F238E27FC236}">
                <a16:creationId xmlns:a16="http://schemas.microsoft.com/office/drawing/2014/main" id="{92AC285B-2DDA-29B8-95CC-581B89B27DAC}"/>
              </a:ext>
            </a:extLst>
          </p:cNvPr>
          <p:cNvSpPr txBox="1">
            <a:spLocks/>
          </p:cNvSpPr>
          <p:nvPr/>
        </p:nvSpPr>
        <p:spPr>
          <a:xfrm>
            <a:off x="2416398" y="1283232"/>
            <a:ext cx="1996568" cy="4926178"/>
          </a:xfrm>
          <a:prstGeom prst="rect">
            <a:avLst/>
          </a:prstGeom>
          <a:noFill/>
          <a:ln>
            <a:noFill/>
          </a:ln>
        </p:spPr>
        <p:txBody>
          <a:bodyPr spcFirstLastPara="1" wrap="square" lIns="91425" tIns="91425" rIns="91425" bIns="91425" numCol="1" spcCol="91440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1pPr>
            <a:lvl2pPr marL="914400" marR="0" lvl="1" indent="-330200" algn="l" rtl="0">
              <a:lnSpc>
                <a:spcPct val="100000"/>
              </a:lnSpc>
              <a:spcBef>
                <a:spcPts val="100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2pPr>
            <a:lvl3pPr marL="1371600" marR="0" lvl="2"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3pPr>
            <a:lvl4pPr marL="1828800" marR="0" lvl="3"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4pPr>
            <a:lvl5pPr marL="2286000" marR="0" lvl="4"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5pPr>
            <a:lvl6pPr marL="2743200" marR="0" lvl="5"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6pPr>
            <a:lvl7pPr marL="3200400" marR="0" lvl="6"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7pPr>
            <a:lvl8pPr marL="3657600" marR="0" lvl="7"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8pPr>
            <a:lvl9pPr marL="4114800" marR="0" lvl="8"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9pPr>
          </a:lstStyle>
          <a:p>
            <a:pPr marL="0" lvl="1" indent="0" defTabSz="622300">
              <a:lnSpc>
                <a:spcPct val="90000"/>
              </a:lnSpc>
              <a:spcAft>
                <a:spcPts val="1200"/>
              </a:spcAft>
              <a:buSzPct val="100000"/>
              <a:buFont typeface="Barlow"/>
              <a:buNone/>
              <a:defRPr/>
            </a:pPr>
            <a:r>
              <a:rPr lang="en-US" sz="1600" dirty="0">
                <a:solidFill>
                  <a:schemeClr val="tx1"/>
                </a:solidFill>
                <a:latin typeface="Franklin Gothic Medium Cond" panose="020B0606030402020204" pitchFamily="34" charset="0"/>
              </a:rPr>
              <a:t>Confidential	</a:t>
            </a:r>
            <a:endParaRPr lang="en-US" dirty="0">
              <a:solidFill>
                <a:schemeClr val="tx1"/>
              </a:solidFill>
              <a:latin typeface="Franklin Gothic Medium Cond" panose="020B0606030402020204" pitchFamily="34" charset="0"/>
            </a:endParaRPr>
          </a:p>
          <a:p>
            <a:pPr marL="285750" lvl="1"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Social Security Numbers </a:t>
            </a:r>
          </a:p>
          <a:p>
            <a:pPr marL="285750" lvl="1"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Those declared confidential by state or federal law</a:t>
            </a:r>
          </a:p>
          <a:p>
            <a:pPr marL="285750" lvl="1"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Examples</a:t>
            </a:r>
          </a:p>
          <a:p>
            <a:pPr marL="742950" lvl="2"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Infrastructure records that disclose configurations of voting systems or SVRS. </a:t>
            </a:r>
          </a:p>
          <a:p>
            <a:pPr marL="0" lvl="1" indent="0" defTabSz="622300">
              <a:lnSpc>
                <a:spcPct val="90000"/>
              </a:lnSpc>
              <a:spcAft>
                <a:spcPts val="1200"/>
              </a:spcAft>
              <a:buSzPct val="100000"/>
              <a:buFont typeface="Barlow"/>
              <a:buNone/>
              <a:defRPr/>
            </a:pPr>
            <a:endParaRPr lang="en-US" dirty="0">
              <a:solidFill>
                <a:schemeClr val="tx1"/>
              </a:solidFill>
              <a:latin typeface="Franklin Gothic Medium Cond" panose="020B0606030402020204" pitchFamily="34" charset="0"/>
            </a:endParaRPr>
          </a:p>
          <a:p>
            <a:pPr marL="225425" lvl="1" indent="-225425" defTabSz="622300">
              <a:lnSpc>
                <a:spcPct val="90000"/>
              </a:lnSpc>
              <a:spcAft>
                <a:spcPts val="1200"/>
              </a:spcAft>
              <a:buSzPct val="100000"/>
              <a:buFont typeface="Arial" pitchFamily="34" charset="0"/>
              <a:buChar char="•"/>
              <a:defRPr/>
            </a:pPr>
            <a:endParaRPr lang="en-US" dirty="0">
              <a:solidFill>
                <a:schemeClr val="tx1"/>
              </a:solidFill>
              <a:latin typeface="Franklin Gothic Medium Cond" panose="020B0606030402020204" pitchFamily="34" charset="0"/>
            </a:endParaRPr>
          </a:p>
          <a:p>
            <a:pPr marL="0" indent="0">
              <a:buClr>
                <a:schemeClr val="lt1"/>
              </a:buClr>
              <a:buSzPts val="1100"/>
              <a:buFont typeface="Arial"/>
              <a:buNone/>
            </a:pPr>
            <a:endParaRPr lang="en-US" dirty="0"/>
          </a:p>
        </p:txBody>
      </p:sp>
      <p:sp>
        <p:nvSpPr>
          <p:cNvPr id="3" name="Google Shape;189;p39">
            <a:extLst>
              <a:ext uri="{FF2B5EF4-FFF2-40B4-BE49-F238E27FC236}">
                <a16:creationId xmlns:a16="http://schemas.microsoft.com/office/drawing/2014/main" id="{8D8698F5-390B-8189-7CAA-BFDA1CC402AB}"/>
              </a:ext>
            </a:extLst>
          </p:cNvPr>
          <p:cNvSpPr txBox="1">
            <a:spLocks/>
          </p:cNvSpPr>
          <p:nvPr/>
        </p:nvSpPr>
        <p:spPr>
          <a:xfrm>
            <a:off x="4852143" y="1619004"/>
            <a:ext cx="1710454" cy="3952624"/>
          </a:xfrm>
          <a:prstGeom prst="rect">
            <a:avLst/>
          </a:prstGeom>
          <a:noFill/>
          <a:ln>
            <a:noFill/>
          </a:ln>
        </p:spPr>
        <p:txBody>
          <a:bodyPr spcFirstLastPara="1" wrap="square" lIns="91425" tIns="91425" rIns="91425" bIns="91425" numCol="1" spcCol="914400"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1pPr>
            <a:lvl2pPr marL="914400" marR="0" lvl="1" indent="-330200" algn="l" rtl="0">
              <a:lnSpc>
                <a:spcPct val="100000"/>
              </a:lnSpc>
              <a:spcBef>
                <a:spcPts val="100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2pPr>
            <a:lvl3pPr marL="1371600" marR="0" lvl="2"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3pPr>
            <a:lvl4pPr marL="1828800" marR="0" lvl="3"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4pPr>
            <a:lvl5pPr marL="2286000" marR="0" lvl="4"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5pPr>
            <a:lvl6pPr marL="2743200" marR="0" lvl="5"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6pPr>
            <a:lvl7pPr marL="3200400" marR="0" lvl="6"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7pPr>
            <a:lvl8pPr marL="3657600" marR="0" lvl="7"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8pPr>
            <a:lvl9pPr marL="4114800" marR="0" lvl="8" indent="-330200" algn="l" rtl="0">
              <a:lnSpc>
                <a:spcPct val="100000"/>
              </a:lnSpc>
              <a:spcBef>
                <a:spcPts val="0"/>
              </a:spcBef>
              <a:spcAft>
                <a:spcPts val="0"/>
              </a:spcAft>
              <a:buClr>
                <a:srgbClr val="142850"/>
              </a:buClr>
              <a:buSzPts val="1600"/>
              <a:buFont typeface="Barlow"/>
              <a:buChar char="■"/>
              <a:defRPr sz="1400" b="0" i="0" u="none" strike="noStrike" cap="none">
                <a:solidFill>
                  <a:srgbClr val="142850"/>
                </a:solidFill>
                <a:latin typeface="Quicksand"/>
                <a:ea typeface="Quicksand"/>
                <a:cs typeface="Quicksand"/>
                <a:sym typeface="Quicksand"/>
              </a:defRPr>
            </a:lvl9pPr>
          </a:lstStyle>
          <a:p>
            <a:pPr marL="0" lvl="1" indent="0" defTabSz="622300">
              <a:lnSpc>
                <a:spcPct val="90000"/>
              </a:lnSpc>
              <a:spcAft>
                <a:spcPts val="1200"/>
              </a:spcAft>
              <a:buSzPct val="100000"/>
              <a:buFont typeface="Barlow"/>
              <a:buNone/>
              <a:defRPr/>
            </a:pPr>
            <a:r>
              <a:rPr lang="en-US" sz="1600" dirty="0">
                <a:solidFill>
                  <a:schemeClr val="tx1"/>
                </a:solidFill>
                <a:latin typeface="Franklin Gothic Medium Cond" panose="020B0606030402020204" pitchFamily="34" charset="0"/>
              </a:rPr>
              <a:t>Discretionary 	</a:t>
            </a:r>
            <a:endParaRPr lang="en-US" dirty="0">
              <a:solidFill>
                <a:schemeClr val="tx1"/>
              </a:solidFill>
              <a:latin typeface="Franklin Gothic Medium Cond" panose="020B0606030402020204" pitchFamily="34" charset="0"/>
            </a:endParaRPr>
          </a:p>
          <a:p>
            <a:pPr marL="285750" lvl="1"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Investigatory records of law enforcement agencies</a:t>
            </a:r>
          </a:p>
          <a:p>
            <a:pPr marL="285750" lvl="1"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Attorney work product/client communication</a:t>
            </a:r>
          </a:p>
          <a:p>
            <a:pPr marL="285750" lvl="1"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Deliberative materials</a:t>
            </a:r>
          </a:p>
          <a:p>
            <a:pPr marL="285750" lvl="1" indent="-285750" defTabSz="622300">
              <a:lnSpc>
                <a:spcPct val="90000"/>
              </a:lnSpc>
              <a:spcAft>
                <a:spcPts val="1200"/>
              </a:spcAft>
              <a:buSzPct val="100000"/>
              <a:defRPr/>
            </a:pPr>
            <a:r>
              <a:rPr lang="en-US" dirty="0">
                <a:solidFill>
                  <a:schemeClr val="tx1"/>
                </a:solidFill>
                <a:latin typeface="Franklin Gothic Medium Cond" panose="020B0606030402020204" pitchFamily="34" charset="0"/>
              </a:rPr>
              <a:t>Personnel files of public employees</a:t>
            </a:r>
          </a:p>
          <a:p>
            <a:pPr marL="0" lvl="1" indent="0" defTabSz="622300">
              <a:lnSpc>
                <a:spcPct val="90000"/>
              </a:lnSpc>
              <a:spcAft>
                <a:spcPts val="1200"/>
              </a:spcAft>
              <a:buSzPct val="100000"/>
              <a:buFont typeface="Barlow"/>
              <a:buNone/>
              <a:defRPr/>
            </a:pPr>
            <a:endParaRPr lang="en-US" dirty="0">
              <a:solidFill>
                <a:schemeClr val="tx1"/>
              </a:solidFill>
              <a:latin typeface="Franklin Gothic Medium Cond" panose="020B0606030402020204" pitchFamily="34" charset="0"/>
            </a:endParaRPr>
          </a:p>
          <a:p>
            <a:pPr marL="225425" lvl="1" indent="-225425" defTabSz="622300">
              <a:lnSpc>
                <a:spcPct val="90000"/>
              </a:lnSpc>
              <a:spcAft>
                <a:spcPts val="1200"/>
              </a:spcAft>
              <a:buSzPct val="100000"/>
              <a:buFont typeface="Arial" pitchFamily="34" charset="0"/>
              <a:buChar char="•"/>
              <a:defRPr/>
            </a:pPr>
            <a:endParaRPr lang="en-US" dirty="0">
              <a:solidFill>
                <a:schemeClr val="tx1"/>
              </a:solidFill>
              <a:latin typeface="Franklin Gothic Medium Cond" panose="020B0606030402020204" pitchFamily="34" charset="0"/>
            </a:endParaRPr>
          </a:p>
          <a:p>
            <a:pPr marL="0" indent="0">
              <a:buClr>
                <a:schemeClr val="lt1"/>
              </a:buClr>
              <a:buSzPts val="1100"/>
              <a:buFont typeface="Arial"/>
              <a:buNone/>
            </a:pPr>
            <a:endParaRPr lang="en-US" dirty="0"/>
          </a:p>
        </p:txBody>
      </p:sp>
      <p:sp>
        <p:nvSpPr>
          <p:cNvPr id="4" name="TextBox 3">
            <a:extLst>
              <a:ext uri="{FF2B5EF4-FFF2-40B4-BE49-F238E27FC236}">
                <a16:creationId xmlns:a16="http://schemas.microsoft.com/office/drawing/2014/main" id="{91DD56B8-6606-ED90-B183-B6F7F1FD976E}"/>
              </a:ext>
            </a:extLst>
          </p:cNvPr>
          <p:cNvSpPr txBox="1"/>
          <p:nvPr/>
        </p:nvSpPr>
        <p:spPr>
          <a:xfrm>
            <a:off x="270747" y="4042729"/>
            <a:ext cx="2357192" cy="1015663"/>
          </a:xfrm>
          <a:prstGeom prst="rect">
            <a:avLst/>
          </a:prstGeom>
          <a:noFill/>
        </p:spPr>
        <p:txBody>
          <a:bodyPr wrap="square" rtlCol="0">
            <a:spAutoFit/>
          </a:bodyPr>
          <a:lstStyle/>
          <a:p>
            <a:r>
              <a:rPr lang="en-US" sz="2000">
                <a:solidFill>
                  <a:srgbClr val="FF0000"/>
                </a:solidFill>
              </a:rPr>
              <a:t>When </a:t>
            </a:r>
            <a:r>
              <a:rPr lang="en-US" sz="2000" dirty="0">
                <a:solidFill>
                  <a:srgbClr val="FF0000"/>
                </a:solidFill>
              </a:rPr>
              <a:t>in doubt, check with your county attorney!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Denials</a:t>
            </a:r>
            <a:endParaRPr dirty="0"/>
          </a:p>
        </p:txBody>
      </p:sp>
      <p:sp>
        <p:nvSpPr>
          <p:cNvPr id="258" name="Google Shape;258;p45"/>
          <p:cNvSpPr txBox="1">
            <a:spLocks noGrp="1"/>
          </p:cNvSpPr>
          <p:nvPr>
            <p:ph type="subTitle" idx="1"/>
          </p:nvPr>
        </p:nvSpPr>
        <p:spPr>
          <a:xfrm>
            <a:off x="184417" y="943651"/>
            <a:ext cx="5109882" cy="3958762"/>
          </a:xfrm>
          <a:prstGeom prst="rect">
            <a:avLst/>
          </a:prstGeom>
        </p:spPr>
        <p:txBody>
          <a:bodyPr spcFirstLastPara="1" wrap="square" lIns="91425" tIns="91425" rIns="91425" bIns="91425" anchor="ctr" anchorCtr="0">
            <a:noAutofit/>
          </a:bodyPr>
          <a:lstStyle/>
          <a:p>
            <a:pPr marL="425196" indent="-342900" fontAlgn="auto">
              <a:lnSpc>
                <a:spcPct val="80000"/>
              </a:lnSpc>
              <a:spcBef>
                <a:spcPts val="1200"/>
              </a:spcBef>
              <a:spcAft>
                <a:spcPts val="0"/>
              </a:spcAft>
              <a:buClrTx/>
              <a:buFont typeface="Arial" panose="020B0604020202020204" pitchFamily="34" charset="0"/>
              <a:buChar char="•"/>
              <a:defRPr/>
            </a:pPr>
            <a:r>
              <a:rPr lang="en-US" sz="2000" dirty="0">
                <a:solidFill>
                  <a:schemeClr val="tx1"/>
                </a:solidFill>
                <a:latin typeface="Franklin Gothic Book" panose="020B0503020102020204" pitchFamily="34" charset="0"/>
              </a:rPr>
              <a:t>If a request is made orally, the agency may deny the request orally.</a:t>
            </a:r>
          </a:p>
          <a:p>
            <a:pPr marL="425196" indent="-342900" fontAlgn="auto">
              <a:lnSpc>
                <a:spcPct val="80000"/>
              </a:lnSpc>
              <a:spcBef>
                <a:spcPts val="1200"/>
              </a:spcBef>
              <a:spcAft>
                <a:spcPts val="0"/>
              </a:spcAft>
              <a:buClrTx/>
              <a:buFont typeface="Arial" panose="020B0604020202020204" pitchFamily="34" charset="0"/>
              <a:buChar char="•"/>
              <a:defRPr/>
            </a:pPr>
            <a:r>
              <a:rPr lang="en-US" sz="2000" dirty="0">
                <a:solidFill>
                  <a:schemeClr val="tx1"/>
                </a:solidFill>
                <a:latin typeface="Franklin Gothic Book" panose="020B0503020102020204" pitchFamily="34" charset="0"/>
              </a:rPr>
              <a:t>If request is made in writing, the agency must deny the request in writing. </a:t>
            </a:r>
          </a:p>
          <a:p>
            <a:pPr marL="425196" indent="-342900" fontAlgn="auto">
              <a:lnSpc>
                <a:spcPct val="80000"/>
              </a:lnSpc>
              <a:spcBef>
                <a:spcPts val="1200"/>
              </a:spcBef>
              <a:spcAft>
                <a:spcPts val="0"/>
              </a:spcAft>
              <a:buClrTx/>
              <a:buFont typeface="Arial" panose="020B0604020202020204" pitchFamily="34" charset="0"/>
              <a:buChar char="•"/>
              <a:defRPr/>
            </a:pPr>
            <a:r>
              <a:rPr lang="en-US" sz="2000" dirty="0">
                <a:solidFill>
                  <a:schemeClr val="tx1"/>
                </a:solidFill>
                <a:latin typeface="Franklin Gothic Book" panose="020B0503020102020204" pitchFamily="34" charset="0"/>
              </a:rPr>
              <a:t>Before the trial court, the burden is on the agency to demonstrate that the denial complied with the APRA.  </a:t>
            </a:r>
          </a:p>
          <a:p>
            <a:pPr marL="425196" indent="-342900" fontAlgn="auto">
              <a:lnSpc>
                <a:spcPct val="80000"/>
              </a:lnSpc>
              <a:spcBef>
                <a:spcPts val="1200"/>
              </a:spcBef>
              <a:spcAft>
                <a:spcPts val="0"/>
              </a:spcAft>
              <a:buClrTx/>
              <a:buFont typeface="Arial" panose="020B0604020202020204" pitchFamily="34" charset="0"/>
              <a:buChar char="•"/>
              <a:defRPr/>
            </a:pPr>
            <a:r>
              <a:rPr lang="en-US" sz="2000" dirty="0">
                <a:solidFill>
                  <a:schemeClr val="tx1"/>
                </a:solidFill>
                <a:latin typeface="Franklin Gothic Book" panose="020B0503020102020204" pitchFamily="34" charset="0"/>
              </a:rPr>
              <a:t>Court may review the records in-camera; the court may review the records if redaction of the record has occurred.  </a:t>
            </a:r>
          </a:p>
          <a:p>
            <a:pPr marL="0" lvl="0" indent="0" algn="l" rtl="0">
              <a:spcBef>
                <a:spcPts val="0"/>
              </a:spcBef>
              <a:spcAft>
                <a:spcPts val="0"/>
              </a:spcAft>
              <a:buClr>
                <a:schemeClr val="dk1"/>
              </a:buClr>
              <a:buSzPts val="1100"/>
              <a:buFont typeface="Arial"/>
              <a:buNone/>
            </a:pPr>
            <a:endParaRPr dirty="0"/>
          </a:p>
        </p:txBody>
      </p:sp>
      <p:pic>
        <p:nvPicPr>
          <p:cNvPr id="259" name="Google Shape;259;p45"/>
          <p:cNvPicPr preferRelativeResize="0"/>
          <p:nvPr/>
        </p:nvPicPr>
        <p:blipFill rotWithShape="1">
          <a:blip r:embed="rId3">
            <a:alphaModFix/>
          </a:blip>
          <a:srcRect l="21880" r="21886" b="-10"/>
          <a:stretch/>
        </p:blipFill>
        <p:spPr>
          <a:xfrm>
            <a:off x="5534503" y="1458000"/>
            <a:ext cx="3143700" cy="3145500"/>
          </a:xfrm>
          <a:prstGeom prst="ellipse">
            <a:avLst/>
          </a:prstGeom>
          <a:noFill/>
          <a:ln w="76200" cap="flat" cmpd="sng">
            <a:solidFill>
              <a:srgbClr val="E7DFD5"/>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Google Shape;196;p40"/>
          <p:cNvSpPr txBox="1">
            <a:spLocks noGrp="1"/>
          </p:cNvSpPr>
          <p:nvPr>
            <p:ph type="title" idx="2"/>
          </p:nvPr>
        </p:nvSpPr>
        <p:spPr>
          <a:xfrm>
            <a:off x="1218125" y="247345"/>
            <a:ext cx="7130782" cy="139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dirty="0"/>
              <a:t>Noncompliance</a:t>
            </a:r>
            <a:endParaRPr sz="9600" dirty="0"/>
          </a:p>
        </p:txBody>
      </p:sp>
      <p:sp>
        <p:nvSpPr>
          <p:cNvPr id="197" name="Google Shape;197;p40"/>
          <p:cNvSpPr txBox="1">
            <a:spLocks noGrp="1"/>
          </p:cNvSpPr>
          <p:nvPr>
            <p:ph type="subTitle" idx="1"/>
          </p:nvPr>
        </p:nvSpPr>
        <p:spPr>
          <a:xfrm>
            <a:off x="-1337022" y="1390809"/>
            <a:ext cx="10481022" cy="375269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1585405" lvl="1" indent="0">
              <a:spcBef>
                <a:spcPts val="500"/>
              </a:spcBef>
              <a:buClrTx/>
              <a:buSzPct val="100000"/>
              <a:buNone/>
              <a:defRPr/>
            </a:pPr>
            <a:r>
              <a:rPr lang="en-US" sz="2000" i="0" dirty="0">
                <a:solidFill>
                  <a:schemeClr val="tx1"/>
                </a:solidFill>
                <a:latin typeface="Franklin Gothic Medium Cond" panose="020B0606030402020204" pitchFamily="34" charset="0"/>
              </a:rPr>
              <a:t>Consequences</a:t>
            </a:r>
          </a:p>
          <a:p>
            <a:pPr marL="1969453" lvl="1">
              <a:spcBef>
                <a:spcPts val="500"/>
              </a:spcBef>
              <a:buClrTx/>
              <a:buSzPct val="100000"/>
              <a:buFont typeface="Arial" pitchFamily="34" charset="0"/>
              <a:buChar char="•"/>
              <a:defRPr/>
            </a:pPr>
            <a:r>
              <a:rPr lang="en-US" sz="2000" i="0" dirty="0">
                <a:solidFill>
                  <a:schemeClr val="tx1"/>
                </a:solidFill>
                <a:latin typeface="Franklin Gothic Medium Cond" panose="020B0606030402020204" pitchFamily="34" charset="0"/>
              </a:rPr>
              <a:t>Complaint to Public Access Counselor</a:t>
            </a:r>
          </a:p>
          <a:p>
            <a:pPr marL="1969453" lvl="1">
              <a:spcBef>
                <a:spcPts val="500"/>
              </a:spcBef>
              <a:buClrTx/>
              <a:buSzPct val="100000"/>
              <a:buFont typeface="Arial" pitchFamily="34" charset="0"/>
              <a:buChar char="•"/>
              <a:defRPr/>
            </a:pPr>
            <a:r>
              <a:rPr lang="en-US" sz="2000" i="0" dirty="0">
                <a:solidFill>
                  <a:schemeClr val="tx1"/>
                </a:solidFill>
                <a:latin typeface="Franklin Gothic Medium Cond" panose="020B0606030402020204" pitchFamily="34" charset="0"/>
              </a:rPr>
              <a:t>Lawsuit</a:t>
            </a:r>
          </a:p>
          <a:p>
            <a:pPr marL="1641158" lvl="7" indent="0">
              <a:spcBef>
                <a:spcPts val="500"/>
              </a:spcBef>
              <a:buClrTx/>
              <a:buSzPct val="100000"/>
              <a:buNone/>
              <a:defRPr/>
            </a:pPr>
            <a:r>
              <a:rPr lang="en-US" sz="2000" i="0" dirty="0">
                <a:latin typeface="Franklin Gothic Medium Cond" panose="020B0606030402020204" pitchFamily="34" charset="0"/>
              </a:rPr>
              <a:t>Penalties</a:t>
            </a:r>
          </a:p>
          <a:p>
            <a:pPr marL="1984058" lvl="7" indent="-342900">
              <a:buSzPct val="100000"/>
              <a:buFont typeface="Arial" panose="020B0604020202020204" pitchFamily="34" charset="0"/>
              <a:buChar char="•"/>
              <a:defRPr/>
            </a:pPr>
            <a:r>
              <a:rPr lang="en-US" sz="2000" i="0" dirty="0">
                <a:latin typeface="Franklin Gothic Medium Cond" panose="020B0606030402020204" pitchFamily="34" charset="0"/>
              </a:rPr>
              <a:t>Court action seeking order to produce records and potentially order to pay attorney’s fees</a:t>
            </a:r>
          </a:p>
          <a:p>
            <a:pPr marL="1984058" lvl="7" indent="-342900">
              <a:spcBef>
                <a:spcPts val="500"/>
              </a:spcBef>
              <a:buClrTx/>
              <a:buSzPct val="100000"/>
              <a:buFont typeface="Arial" panose="020B0604020202020204" pitchFamily="34" charset="0"/>
              <a:buChar char="•"/>
              <a:defRPr/>
            </a:pPr>
            <a:r>
              <a:rPr lang="en-US" sz="2000" i="0" dirty="0">
                <a:latin typeface="Franklin Gothic Medium Cond" panose="020B0606030402020204" pitchFamily="34" charset="0"/>
              </a:rPr>
              <a:t>Fines for knowing and intentional withholding of public records or violation of the ODL  </a:t>
            </a:r>
          </a:p>
          <a:p>
            <a:pPr marL="1984058" lvl="7" indent="-342900">
              <a:spcBef>
                <a:spcPts val="500"/>
              </a:spcBef>
              <a:buClrTx/>
              <a:buSzPct val="100000"/>
              <a:buFont typeface="Arial" panose="020B0604020202020204" pitchFamily="34" charset="0"/>
              <a:buChar char="•"/>
              <a:defRPr/>
            </a:pPr>
            <a:r>
              <a:rPr lang="en-US" sz="2000" i="0" dirty="0">
                <a:latin typeface="Franklin Gothic Medium Cond" panose="020B0606030402020204" pitchFamily="34" charset="0"/>
              </a:rPr>
              <a:t>Bad press and damage to public perception</a:t>
            </a:r>
          </a:p>
          <a:p>
            <a:pPr marL="0" lvl="0" indent="0" algn="l" rtl="0">
              <a:spcBef>
                <a:spcPts val="0"/>
              </a:spcBef>
              <a:spcAft>
                <a:spcPts val="0"/>
              </a:spcAft>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3"/>
          <p:cNvSpPr txBox="1">
            <a:spLocks noGrp="1"/>
          </p:cNvSpPr>
          <p:nvPr>
            <p:ph type="title"/>
          </p:nvPr>
        </p:nvSpPr>
        <p:spPr>
          <a:xfrm>
            <a:off x="124566" y="1006950"/>
            <a:ext cx="8811672"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Common Misconceptions of Government Officials</a:t>
            </a:r>
            <a:endParaRPr dirty="0">
              <a:latin typeface="Caveat Brush"/>
              <a:ea typeface="Caveat Brush"/>
              <a:cs typeface="Caveat Brush"/>
              <a:sym typeface="Caveat Brush"/>
            </a:endParaRPr>
          </a:p>
        </p:txBody>
      </p:sp>
      <p:sp>
        <p:nvSpPr>
          <p:cNvPr id="243" name="Google Shape;243;p43"/>
          <p:cNvSpPr txBox="1">
            <a:spLocks noGrp="1"/>
          </p:cNvSpPr>
          <p:nvPr>
            <p:ph type="subTitle" idx="3"/>
          </p:nvPr>
        </p:nvSpPr>
        <p:spPr>
          <a:xfrm>
            <a:off x="1104342" y="1518001"/>
            <a:ext cx="7471502" cy="349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sz="2400" dirty="0">
              <a:latin typeface="Franklin Gothic Book" panose="020B0503020102020204" pitchFamily="34" charset="0"/>
            </a:endParaRPr>
          </a:p>
          <a:p>
            <a:pPr algn="l">
              <a:lnSpc>
                <a:spcPct val="80000"/>
              </a:lnSpc>
              <a:spcAft>
                <a:spcPts val="2400"/>
              </a:spcAft>
              <a:buClrTx/>
              <a:buSzPct val="100000"/>
              <a:buFont typeface="Arial" pitchFamily="34" charset="0"/>
              <a:buChar char="•"/>
            </a:pPr>
            <a:r>
              <a:rPr lang="en-US" sz="2400" dirty="0">
                <a:latin typeface="Franklin Gothic Book" panose="020B0503020102020204" pitchFamily="34" charset="0"/>
              </a:rPr>
              <a:t>Offering to allow inspection is sufficient.  </a:t>
            </a:r>
            <a:endParaRPr lang="en-US" sz="2400" b="1" dirty="0">
              <a:latin typeface="Franklin Gothic Book" panose="020B0503020102020204" pitchFamily="34" charset="0"/>
            </a:endParaRPr>
          </a:p>
          <a:p>
            <a:pPr algn="l">
              <a:lnSpc>
                <a:spcPct val="80000"/>
              </a:lnSpc>
              <a:spcAft>
                <a:spcPts val="2400"/>
              </a:spcAft>
              <a:buClrTx/>
              <a:buSzPct val="100000"/>
              <a:buFont typeface="Arial" pitchFamily="34" charset="0"/>
              <a:buChar char="•"/>
            </a:pPr>
            <a:r>
              <a:rPr lang="en-US" sz="2400" dirty="0">
                <a:latin typeface="Franklin Gothic Book" panose="020B0503020102020204" pitchFamily="34" charset="0"/>
              </a:rPr>
              <a:t>Everything can be redacted</a:t>
            </a:r>
            <a:endParaRPr lang="en-US" sz="2400" b="1" dirty="0">
              <a:latin typeface="Franklin Gothic Book" panose="020B0503020102020204" pitchFamily="34" charset="0"/>
            </a:endParaRPr>
          </a:p>
          <a:p>
            <a:pPr algn="l">
              <a:lnSpc>
                <a:spcPct val="80000"/>
              </a:lnSpc>
              <a:spcAft>
                <a:spcPts val="2400"/>
              </a:spcAft>
              <a:buClrTx/>
              <a:buSzPct val="100000"/>
              <a:buFont typeface="Arial" pitchFamily="34" charset="0"/>
              <a:buChar char="•"/>
            </a:pPr>
            <a:r>
              <a:rPr lang="en-US" sz="2400" dirty="0">
                <a:latin typeface="Franklin Gothic Book" panose="020B0503020102020204" pitchFamily="34" charset="0"/>
              </a:rPr>
              <a:t>Denials do not have to be explained</a:t>
            </a:r>
          </a:p>
          <a:p>
            <a:pPr algn="l">
              <a:lnSpc>
                <a:spcPct val="80000"/>
              </a:lnSpc>
              <a:spcAft>
                <a:spcPts val="2400"/>
              </a:spcAft>
              <a:buClrTx/>
              <a:buSzPct val="100000"/>
              <a:buFont typeface="Arial" pitchFamily="34" charset="0"/>
              <a:buChar char="•"/>
            </a:pPr>
            <a:r>
              <a:rPr lang="en-US" sz="2400" dirty="0">
                <a:latin typeface="Franklin Gothic Book" panose="020B0503020102020204" pitchFamily="34" charset="0"/>
              </a:rPr>
              <a:t>Any document containing confidential information may be omitted from public records response</a:t>
            </a:r>
          </a:p>
          <a:p>
            <a:pPr marL="0" lvl="0" indent="0" algn="ctr" rtl="0">
              <a:spcBef>
                <a:spcPts val="0"/>
              </a:spcBef>
              <a:spcAft>
                <a:spcPts val="0"/>
              </a:spcAft>
              <a:buNone/>
            </a:pPr>
            <a:endParaRPr dirty="0"/>
          </a:p>
        </p:txBody>
      </p:sp>
      <p:pic>
        <p:nvPicPr>
          <p:cNvPr id="245" name="Google Shape;245;p43"/>
          <p:cNvPicPr preferRelativeResize="0"/>
          <p:nvPr/>
        </p:nvPicPr>
        <p:blipFill>
          <a:blip r:embed="rId3">
            <a:alphaModFix/>
          </a:blip>
          <a:stretch>
            <a:fillRect/>
          </a:stretch>
        </p:blipFill>
        <p:spPr>
          <a:xfrm>
            <a:off x="124566" y="3850200"/>
            <a:ext cx="1056024" cy="1158601"/>
          </a:xfrm>
          <a:prstGeom prst="rect">
            <a:avLst/>
          </a:prstGeom>
          <a:noFill/>
          <a:ln>
            <a:noFill/>
          </a:ln>
        </p:spPr>
      </p:pic>
      <p:pic>
        <p:nvPicPr>
          <p:cNvPr id="246" name="Google Shape;246;p43"/>
          <p:cNvPicPr preferRelativeResize="0"/>
          <p:nvPr/>
        </p:nvPicPr>
        <p:blipFill>
          <a:blip r:embed="rId4">
            <a:alphaModFix/>
          </a:blip>
          <a:stretch>
            <a:fillRect/>
          </a:stretch>
        </p:blipFill>
        <p:spPr>
          <a:xfrm>
            <a:off x="7723671" y="3940199"/>
            <a:ext cx="1212567" cy="9786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2"/>
          <p:cNvSpPr txBox="1">
            <a:spLocks noGrp="1"/>
          </p:cNvSpPr>
          <p:nvPr>
            <p:ph type="title"/>
          </p:nvPr>
        </p:nvSpPr>
        <p:spPr>
          <a:xfrm>
            <a:off x="99893" y="1475334"/>
            <a:ext cx="7065856" cy="3058245"/>
          </a:xfrm>
          <a:prstGeom prst="rect">
            <a:avLst/>
          </a:prstGeom>
        </p:spPr>
        <p:txBody>
          <a:bodyPr spcFirstLastPara="1" wrap="square" lIns="91425" tIns="91425" rIns="91425" bIns="91425" anchor="ctr" anchorCtr="0">
            <a:noAutofit/>
          </a:bodyPr>
          <a:lstStyle/>
          <a:p>
            <a:pPr algn="l">
              <a:lnSpc>
                <a:spcPct val="80000"/>
              </a:lnSpc>
              <a:spcAft>
                <a:spcPts val="2400"/>
              </a:spcAft>
              <a:buSzPct val="96000"/>
            </a:pPr>
            <a:br>
              <a:rPr lang="en-US" sz="2200" i="0" dirty="0">
                <a:latin typeface="Franklin Gothic Medium Cond" panose="020B0606030402020204" pitchFamily="34" charset="0"/>
                <a:ea typeface="+mj-ea"/>
                <a:cs typeface="+mj-cs"/>
              </a:rPr>
            </a:br>
            <a:endParaRPr dirty="0"/>
          </a:p>
        </p:txBody>
      </p:sp>
      <p:pic>
        <p:nvPicPr>
          <p:cNvPr id="235" name="Google Shape;235;p42"/>
          <p:cNvPicPr preferRelativeResize="0"/>
          <p:nvPr/>
        </p:nvPicPr>
        <p:blipFill>
          <a:blip r:embed="rId3">
            <a:alphaModFix/>
          </a:blip>
          <a:stretch>
            <a:fillRect/>
          </a:stretch>
        </p:blipFill>
        <p:spPr>
          <a:xfrm>
            <a:off x="7165748" y="2480626"/>
            <a:ext cx="1359299" cy="1359299"/>
          </a:xfrm>
          <a:prstGeom prst="rect">
            <a:avLst/>
          </a:prstGeom>
          <a:noFill/>
          <a:ln>
            <a:noFill/>
          </a:ln>
        </p:spPr>
      </p:pic>
      <p:sp>
        <p:nvSpPr>
          <p:cNvPr id="4" name="Google Shape;196;p40">
            <a:extLst>
              <a:ext uri="{FF2B5EF4-FFF2-40B4-BE49-F238E27FC236}">
                <a16:creationId xmlns:a16="http://schemas.microsoft.com/office/drawing/2014/main" id="{1EAD6186-C46E-2D14-D052-F364E6E2C22E}"/>
              </a:ext>
            </a:extLst>
          </p:cNvPr>
          <p:cNvSpPr txBox="1">
            <a:spLocks/>
          </p:cNvSpPr>
          <p:nvPr/>
        </p:nvSpPr>
        <p:spPr>
          <a:xfrm>
            <a:off x="806824" y="408710"/>
            <a:ext cx="10373445" cy="1394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sp>
        <p:nvSpPr>
          <p:cNvPr id="5" name="Google Shape;240;p43">
            <a:extLst>
              <a:ext uri="{FF2B5EF4-FFF2-40B4-BE49-F238E27FC236}">
                <a16:creationId xmlns:a16="http://schemas.microsoft.com/office/drawing/2014/main" id="{88D988AA-DBD6-745D-729C-DBEFA51A96D5}"/>
              </a:ext>
            </a:extLst>
          </p:cNvPr>
          <p:cNvSpPr txBox="1">
            <a:spLocks/>
          </p:cNvSpPr>
          <p:nvPr/>
        </p:nvSpPr>
        <p:spPr>
          <a:xfrm>
            <a:off x="299678" y="724356"/>
            <a:ext cx="824169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142850"/>
              </a:buClr>
              <a:buSzPts val="4800"/>
              <a:buFont typeface="Caveat Brush"/>
              <a:buNone/>
              <a:defRPr sz="2800" b="0" i="0" u="none" strike="noStrike" cap="none">
                <a:solidFill>
                  <a:srgbClr val="142850"/>
                </a:solidFill>
                <a:latin typeface="Quicksand Medium"/>
                <a:ea typeface="Quicksand Medium"/>
                <a:cs typeface="Quicksand Medium"/>
                <a:sym typeface="Quicksand Medium"/>
              </a:defRPr>
            </a:lvl1pPr>
            <a:lvl2pPr marR="0" lvl="1" algn="ctr" rtl="0">
              <a:lnSpc>
                <a:spcPct val="100000"/>
              </a:lnSpc>
              <a:spcBef>
                <a:spcPts val="0"/>
              </a:spcBef>
              <a:spcAft>
                <a:spcPts val="0"/>
              </a:spcAft>
              <a:buClr>
                <a:srgbClr val="142850"/>
              </a:buClr>
              <a:buSzPts val="4800"/>
              <a:buFont typeface="Caveat Brush"/>
              <a:buNone/>
              <a:defRPr sz="4800" b="0" i="0" u="none" strike="noStrike" cap="none">
                <a:solidFill>
                  <a:srgbClr val="142850"/>
                </a:solidFill>
                <a:latin typeface="Caveat Brush"/>
                <a:ea typeface="Caveat Brush"/>
                <a:cs typeface="Caveat Brush"/>
                <a:sym typeface="Caveat Brush"/>
              </a:defRPr>
            </a:lvl2pPr>
            <a:lvl3pPr marR="0" lvl="2" algn="ctr" rtl="0">
              <a:lnSpc>
                <a:spcPct val="100000"/>
              </a:lnSpc>
              <a:spcBef>
                <a:spcPts val="0"/>
              </a:spcBef>
              <a:spcAft>
                <a:spcPts val="0"/>
              </a:spcAft>
              <a:buClr>
                <a:srgbClr val="142850"/>
              </a:buClr>
              <a:buSzPts val="4800"/>
              <a:buFont typeface="Caveat Brush"/>
              <a:buNone/>
              <a:defRPr sz="4800" b="0" i="0" u="none" strike="noStrike" cap="none">
                <a:solidFill>
                  <a:srgbClr val="142850"/>
                </a:solidFill>
                <a:latin typeface="Caveat Brush"/>
                <a:ea typeface="Caveat Brush"/>
                <a:cs typeface="Caveat Brush"/>
                <a:sym typeface="Caveat Brush"/>
              </a:defRPr>
            </a:lvl3pPr>
            <a:lvl4pPr marR="0" lvl="3" algn="ctr" rtl="0">
              <a:lnSpc>
                <a:spcPct val="100000"/>
              </a:lnSpc>
              <a:spcBef>
                <a:spcPts val="0"/>
              </a:spcBef>
              <a:spcAft>
                <a:spcPts val="0"/>
              </a:spcAft>
              <a:buClr>
                <a:srgbClr val="142850"/>
              </a:buClr>
              <a:buSzPts val="4800"/>
              <a:buFont typeface="Caveat Brush"/>
              <a:buNone/>
              <a:defRPr sz="4800" b="0" i="0" u="none" strike="noStrike" cap="none">
                <a:solidFill>
                  <a:srgbClr val="142850"/>
                </a:solidFill>
                <a:latin typeface="Caveat Brush"/>
                <a:ea typeface="Caveat Brush"/>
                <a:cs typeface="Caveat Brush"/>
                <a:sym typeface="Caveat Brush"/>
              </a:defRPr>
            </a:lvl4pPr>
            <a:lvl5pPr marR="0" lvl="4" algn="ctr" rtl="0">
              <a:lnSpc>
                <a:spcPct val="100000"/>
              </a:lnSpc>
              <a:spcBef>
                <a:spcPts val="0"/>
              </a:spcBef>
              <a:spcAft>
                <a:spcPts val="0"/>
              </a:spcAft>
              <a:buClr>
                <a:srgbClr val="142850"/>
              </a:buClr>
              <a:buSzPts val="4800"/>
              <a:buFont typeface="Caveat Brush"/>
              <a:buNone/>
              <a:defRPr sz="4800" b="0" i="0" u="none" strike="noStrike" cap="none">
                <a:solidFill>
                  <a:srgbClr val="142850"/>
                </a:solidFill>
                <a:latin typeface="Caveat Brush"/>
                <a:ea typeface="Caveat Brush"/>
                <a:cs typeface="Caveat Brush"/>
                <a:sym typeface="Caveat Brush"/>
              </a:defRPr>
            </a:lvl5pPr>
            <a:lvl6pPr marR="0" lvl="5" algn="ctr" rtl="0">
              <a:lnSpc>
                <a:spcPct val="100000"/>
              </a:lnSpc>
              <a:spcBef>
                <a:spcPts val="0"/>
              </a:spcBef>
              <a:spcAft>
                <a:spcPts val="0"/>
              </a:spcAft>
              <a:buClr>
                <a:srgbClr val="142850"/>
              </a:buClr>
              <a:buSzPts val="4800"/>
              <a:buFont typeface="Caveat Brush"/>
              <a:buNone/>
              <a:defRPr sz="4800" b="0" i="0" u="none" strike="noStrike" cap="none">
                <a:solidFill>
                  <a:srgbClr val="142850"/>
                </a:solidFill>
                <a:latin typeface="Caveat Brush"/>
                <a:ea typeface="Caveat Brush"/>
                <a:cs typeface="Caveat Brush"/>
                <a:sym typeface="Caveat Brush"/>
              </a:defRPr>
            </a:lvl6pPr>
            <a:lvl7pPr marR="0" lvl="6" algn="ctr" rtl="0">
              <a:lnSpc>
                <a:spcPct val="100000"/>
              </a:lnSpc>
              <a:spcBef>
                <a:spcPts val="0"/>
              </a:spcBef>
              <a:spcAft>
                <a:spcPts val="0"/>
              </a:spcAft>
              <a:buClr>
                <a:srgbClr val="142850"/>
              </a:buClr>
              <a:buSzPts val="4800"/>
              <a:buFont typeface="Caveat Brush"/>
              <a:buNone/>
              <a:defRPr sz="4800" b="0" i="0" u="none" strike="noStrike" cap="none">
                <a:solidFill>
                  <a:srgbClr val="142850"/>
                </a:solidFill>
                <a:latin typeface="Caveat Brush"/>
                <a:ea typeface="Caveat Brush"/>
                <a:cs typeface="Caveat Brush"/>
                <a:sym typeface="Caveat Brush"/>
              </a:defRPr>
            </a:lvl7pPr>
            <a:lvl8pPr marR="0" lvl="7" algn="ctr" rtl="0">
              <a:lnSpc>
                <a:spcPct val="100000"/>
              </a:lnSpc>
              <a:spcBef>
                <a:spcPts val="0"/>
              </a:spcBef>
              <a:spcAft>
                <a:spcPts val="0"/>
              </a:spcAft>
              <a:buClr>
                <a:srgbClr val="142850"/>
              </a:buClr>
              <a:buSzPts val="4800"/>
              <a:buFont typeface="Caveat Brush"/>
              <a:buNone/>
              <a:defRPr sz="4800" b="0" i="0" u="none" strike="noStrike" cap="none">
                <a:solidFill>
                  <a:srgbClr val="142850"/>
                </a:solidFill>
                <a:latin typeface="Caveat Brush"/>
                <a:ea typeface="Caveat Brush"/>
                <a:cs typeface="Caveat Brush"/>
                <a:sym typeface="Caveat Brush"/>
              </a:defRPr>
            </a:lvl8pPr>
            <a:lvl9pPr marR="0" lvl="8" algn="ctr" rtl="0">
              <a:lnSpc>
                <a:spcPct val="100000"/>
              </a:lnSpc>
              <a:spcBef>
                <a:spcPts val="0"/>
              </a:spcBef>
              <a:spcAft>
                <a:spcPts val="0"/>
              </a:spcAft>
              <a:buClr>
                <a:srgbClr val="142850"/>
              </a:buClr>
              <a:buSzPts val="4800"/>
              <a:buFont typeface="Caveat Brush"/>
              <a:buNone/>
              <a:defRPr sz="4800" b="0" i="0" u="none" strike="noStrike" cap="none">
                <a:solidFill>
                  <a:srgbClr val="142850"/>
                </a:solidFill>
                <a:latin typeface="Caveat Brush"/>
                <a:ea typeface="Caveat Brush"/>
                <a:cs typeface="Caveat Brush"/>
                <a:sym typeface="Caveat Brush"/>
              </a:defRPr>
            </a:lvl9pPr>
          </a:lstStyle>
          <a:p>
            <a:pPr algn="l"/>
            <a:r>
              <a:rPr lang="en-US" sz="4800" dirty="0">
                <a:latin typeface="Caveat Brush" pitchFamily="2" charset="0"/>
              </a:rPr>
              <a:t>Common Misconceptions of Citizens</a:t>
            </a:r>
            <a:endParaRPr lang="en-US" sz="4800" dirty="0">
              <a:latin typeface="Caveat Brush" pitchFamily="2" charset="0"/>
              <a:ea typeface="Caveat Brush"/>
              <a:cs typeface="Caveat Brush"/>
              <a:sym typeface="Caveat Brush"/>
            </a:endParaRPr>
          </a:p>
        </p:txBody>
      </p:sp>
      <p:sp>
        <p:nvSpPr>
          <p:cNvPr id="9" name="TextBox 8">
            <a:extLst>
              <a:ext uri="{FF2B5EF4-FFF2-40B4-BE49-F238E27FC236}">
                <a16:creationId xmlns:a16="http://schemas.microsoft.com/office/drawing/2014/main" id="{63400F32-FE4A-55A5-5E37-9141774270AD}"/>
              </a:ext>
            </a:extLst>
          </p:cNvPr>
          <p:cNvSpPr txBox="1"/>
          <p:nvPr/>
        </p:nvSpPr>
        <p:spPr>
          <a:xfrm>
            <a:off x="-1259405" y="1207069"/>
            <a:ext cx="8241698" cy="2846933"/>
          </a:xfrm>
          <a:prstGeom prst="rect">
            <a:avLst/>
          </a:prstGeom>
          <a:noFill/>
        </p:spPr>
        <p:txBody>
          <a:bodyPr wrap="square">
            <a:spAutoFit/>
          </a:bodyPr>
          <a:lstStyle/>
          <a:p>
            <a:pPr marL="0" lvl="0" indent="0" algn="l" rtl="0">
              <a:spcBef>
                <a:spcPts val="0"/>
              </a:spcBef>
              <a:spcAft>
                <a:spcPts val="0"/>
              </a:spcAft>
              <a:buNone/>
            </a:pPr>
            <a:endParaRPr lang="en-US" dirty="0"/>
          </a:p>
          <a:p>
            <a:pPr marL="1585405" lvl="1" indent="0">
              <a:spcBef>
                <a:spcPts val="500"/>
              </a:spcBef>
              <a:buClrTx/>
              <a:buSzPct val="100000"/>
              <a:buNone/>
              <a:defRPr/>
            </a:pPr>
            <a:r>
              <a:rPr lang="en-US" sz="2000" dirty="0">
                <a:solidFill>
                  <a:schemeClr val="tx1"/>
                </a:solidFill>
                <a:latin typeface="Franklin Gothic Medium Cond" panose="020B0606030402020204" pitchFamily="34" charset="0"/>
              </a:rPr>
              <a:t>A public agency should: </a:t>
            </a:r>
            <a:endParaRPr lang="en-US" sz="2000" i="0" dirty="0">
              <a:solidFill>
                <a:schemeClr val="tx1"/>
              </a:solidFill>
              <a:latin typeface="Franklin Gothic Medium Cond" panose="020B0606030402020204" pitchFamily="34" charset="0"/>
            </a:endParaRPr>
          </a:p>
          <a:p>
            <a:pPr marL="1969453" lvl="1">
              <a:spcBef>
                <a:spcPts val="500"/>
              </a:spcBef>
              <a:buClrTx/>
              <a:buSzPct val="100000"/>
              <a:buFont typeface="Arial" pitchFamily="34" charset="0"/>
              <a:buChar char="•"/>
              <a:defRPr/>
            </a:pPr>
            <a:r>
              <a:rPr lang="en-US" sz="2000" dirty="0">
                <a:solidFill>
                  <a:schemeClr val="tx1"/>
                </a:solidFill>
                <a:latin typeface="Franklin Gothic Medium Cond" panose="020B0606030402020204" pitchFamily="34" charset="0"/>
              </a:rPr>
              <a:t>Answer questions under APRA</a:t>
            </a:r>
          </a:p>
          <a:p>
            <a:pPr marL="1969453" lvl="1">
              <a:spcBef>
                <a:spcPts val="500"/>
              </a:spcBef>
              <a:buClrTx/>
              <a:buSzPct val="100000"/>
              <a:buFont typeface="Arial" pitchFamily="34" charset="0"/>
              <a:buChar char="•"/>
              <a:defRPr/>
            </a:pPr>
            <a:r>
              <a:rPr lang="en-US" sz="2000" i="0" dirty="0">
                <a:solidFill>
                  <a:schemeClr val="tx1"/>
                </a:solidFill>
                <a:latin typeface="Franklin Gothic Medium Cond" panose="020B0606030402020204" pitchFamily="34" charset="0"/>
              </a:rPr>
              <a:t>Give me immedi</a:t>
            </a:r>
            <a:r>
              <a:rPr lang="en-US" sz="2000" dirty="0">
                <a:solidFill>
                  <a:schemeClr val="tx1"/>
                </a:solidFill>
                <a:latin typeface="Franklin Gothic Medium Cond" panose="020B0606030402020204" pitchFamily="34" charset="0"/>
              </a:rPr>
              <a:t>ate access</a:t>
            </a:r>
          </a:p>
          <a:p>
            <a:pPr marL="1969453" lvl="1">
              <a:spcBef>
                <a:spcPts val="500"/>
              </a:spcBef>
              <a:buClrTx/>
              <a:buSzPct val="100000"/>
              <a:buFont typeface="Arial" pitchFamily="34" charset="0"/>
              <a:buChar char="•"/>
              <a:defRPr/>
            </a:pPr>
            <a:r>
              <a:rPr lang="en-US" sz="2000" i="0" dirty="0">
                <a:solidFill>
                  <a:schemeClr val="tx1"/>
                </a:solidFill>
                <a:latin typeface="Franklin Gothic Medium Cond" panose="020B0606030402020204" pitchFamily="34" charset="0"/>
              </a:rPr>
              <a:t>Keep </a:t>
            </a:r>
            <a:r>
              <a:rPr lang="en-US" sz="2000" dirty="0">
                <a:solidFill>
                  <a:schemeClr val="tx1"/>
                </a:solidFill>
                <a:latin typeface="Franklin Gothic Medium Cond" panose="020B0606030402020204" pitchFamily="34" charset="0"/>
              </a:rPr>
              <a:t>public r</a:t>
            </a:r>
            <a:r>
              <a:rPr lang="en-US" sz="2000" i="0" dirty="0">
                <a:solidFill>
                  <a:schemeClr val="tx1"/>
                </a:solidFill>
                <a:latin typeface="Franklin Gothic Medium Cond" panose="020B0606030402020204" pitchFamily="34" charset="0"/>
              </a:rPr>
              <a:t>ecord</a:t>
            </a:r>
            <a:r>
              <a:rPr lang="en-US" sz="2000" dirty="0">
                <a:solidFill>
                  <a:schemeClr val="tx1"/>
                </a:solidFill>
                <a:latin typeface="Franklin Gothic Medium Cond" panose="020B0606030402020204" pitchFamily="34" charset="0"/>
              </a:rPr>
              <a:t>s forever</a:t>
            </a:r>
          </a:p>
          <a:p>
            <a:pPr marL="1969453" lvl="1">
              <a:spcBef>
                <a:spcPts val="500"/>
              </a:spcBef>
              <a:buClrTx/>
              <a:buSzPct val="100000"/>
              <a:buFont typeface="Arial" pitchFamily="34" charset="0"/>
              <a:buChar char="•"/>
              <a:defRPr/>
            </a:pPr>
            <a:r>
              <a:rPr lang="en-US" sz="2000" dirty="0">
                <a:solidFill>
                  <a:schemeClr val="tx1"/>
                </a:solidFill>
                <a:latin typeface="Franklin Gothic Medium Cond" panose="020B0606030402020204" pitchFamily="34" charset="0"/>
              </a:rPr>
              <a:t>Handle public records request before handling other matters of the public agency</a:t>
            </a:r>
          </a:p>
          <a:p>
            <a:pPr marL="1969453" lvl="1">
              <a:spcBef>
                <a:spcPts val="500"/>
              </a:spcBef>
              <a:buClrTx/>
              <a:buSzPct val="100000"/>
              <a:buFont typeface="Arial" pitchFamily="34" charset="0"/>
              <a:buChar char="•"/>
              <a:defRPr/>
            </a:pPr>
            <a:r>
              <a:rPr lang="en-US" sz="2000" i="0" dirty="0">
                <a:solidFill>
                  <a:schemeClr val="tx1"/>
                </a:solidFill>
                <a:latin typeface="Franklin Gothic Medium Cond" panose="020B0606030402020204" pitchFamily="34" charset="0"/>
              </a:rPr>
              <a:t>Keep public records in a format that is most convenient for me.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54"/>
          <p:cNvSpPr txBox="1">
            <a:spLocks noGrp="1"/>
          </p:cNvSpPr>
          <p:nvPr>
            <p:ph type="title"/>
          </p:nvPr>
        </p:nvSpPr>
        <p:spPr>
          <a:xfrm>
            <a:off x="366534" y="1654186"/>
            <a:ext cx="249961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Public Records Request Example</a:t>
            </a:r>
            <a:endParaRPr dirty="0"/>
          </a:p>
        </p:txBody>
      </p:sp>
      <p:sp>
        <p:nvSpPr>
          <p:cNvPr id="2" name="Rectangle 1">
            <a:extLst>
              <a:ext uri="{FF2B5EF4-FFF2-40B4-BE49-F238E27FC236}">
                <a16:creationId xmlns:a16="http://schemas.microsoft.com/office/drawing/2014/main" id="{2C1B453E-FCCB-39D4-6225-53E0C5F241BD}"/>
              </a:ext>
            </a:extLst>
          </p:cNvPr>
          <p:cNvSpPr/>
          <p:nvPr/>
        </p:nvSpPr>
        <p:spPr>
          <a:xfrm>
            <a:off x="2772729" y="0"/>
            <a:ext cx="6294431" cy="509324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Ms. Hendricks: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Pursuant to the Indiana Access to Public Records Act, I am requesting from the Cardinal County Clerk’s Office copies of:</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 the individual voter registration records of Jane Doe and William Smith;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 candidate filing documents from the May 2020 primary election for William (Bill) Smith; and</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 Passwords used by staff to access the statewide voter registration 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Please let me know when those records will be available, and any costs associated to fulfill this request. However, I would ask that any records be provided to me in electronic format, when possible.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Sincerely,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Joe Roberts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54"/>
          <p:cNvSpPr txBox="1">
            <a:spLocks noGrp="1"/>
          </p:cNvSpPr>
          <p:nvPr>
            <p:ph type="title"/>
          </p:nvPr>
        </p:nvSpPr>
        <p:spPr>
          <a:xfrm>
            <a:off x="186575" y="55065"/>
            <a:ext cx="3373291" cy="7355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Sample Response</a:t>
            </a:r>
          </a:p>
        </p:txBody>
      </p:sp>
      <p:sp>
        <p:nvSpPr>
          <p:cNvPr id="11" name="TextBox 10">
            <a:extLst>
              <a:ext uri="{FF2B5EF4-FFF2-40B4-BE49-F238E27FC236}">
                <a16:creationId xmlns:a16="http://schemas.microsoft.com/office/drawing/2014/main" id="{E66FDBB0-D67F-8723-E31C-4182D9122C80}"/>
              </a:ext>
            </a:extLst>
          </p:cNvPr>
          <p:cNvSpPr txBox="1"/>
          <p:nvPr/>
        </p:nvSpPr>
        <p:spPr>
          <a:xfrm>
            <a:off x="116903" y="834597"/>
            <a:ext cx="325707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Acknowledges the initial request made by the requestor</a:t>
            </a:r>
          </a:p>
        </p:txBody>
      </p:sp>
      <p:sp>
        <p:nvSpPr>
          <p:cNvPr id="12" name="TextBox 11">
            <a:extLst>
              <a:ext uri="{FF2B5EF4-FFF2-40B4-BE49-F238E27FC236}">
                <a16:creationId xmlns:a16="http://schemas.microsoft.com/office/drawing/2014/main" id="{D187E641-4385-8203-D7BB-7D9E318DB5FC}"/>
              </a:ext>
            </a:extLst>
          </p:cNvPr>
          <p:cNvSpPr txBox="1"/>
          <p:nvPr/>
        </p:nvSpPr>
        <p:spPr>
          <a:xfrm>
            <a:off x="116903" y="1637610"/>
            <a:ext cx="325707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Notes which records are being disclosed and if a portion is redacted, the state law supporting the decision</a:t>
            </a:r>
          </a:p>
        </p:txBody>
      </p:sp>
      <p:sp>
        <p:nvSpPr>
          <p:cNvPr id="13" name="TextBox 12">
            <a:extLst>
              <a:ext uri="{FF2B5EF4-FFF2-40B4-BE49-F238E27FC236}">
                <a16:creationId xmlns:a16="http://schemas.microsoft.com/office/drawing/2014/main" id="{2FD5D504-9E7E-7E4A-838E-71A5804DF0E0}"/>
              </a:ext>
            </a:extLst>
          </p:cNvPr>
          <p:cNvSpPr txBox="1"/>
          <p:nvPr/>
        </p:nvSpPr>
        <p:spPr>
          <a:xfrm>
            <a:off x="79149" y="3945367"/>
            <a:ext cx="325707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there is a fee to collect, this is a good place to note it</a:t>
            </a:r>
          </a:p>
        </p:txBody>
      </p:sp>
      <p:cxnSp>
        <p:nvCxnSpPr>
          <p:cNvPr id="14" name="Straight Arrow Connector 13">
            <a:extLst>
              <a:ext uri="{FF2B5EF4-FFF2-40B4-BE49-F238E27FC236}">
                <a16:creationId xmlns:a16="http://schemas.microsoft.com/office/drawing/2014/main" id="{BE29CCA6-C764-F829-4F92-1A5D5C87EBDC}"/>
              </a:ext>
            </a:extLst>
          </p:cNvPr>
          <p:cNvCxnSpPr>
            <a:cxnSpLocks/>
            <a:endCxn id="11" idx="3"/>
          </p:cNvCxnSpPr>
          <p:nvPr/>
        </p:nvCxnSpPr>
        <p:spPr>
          <a:xfrm flipV="1">
            <a:off x="116903" y="1157763"/>
            <a:ext cx="3257078" cy="768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F7EE6BD-B472-2F96-3D37-173D8B03A6D9}"/>
              </a:ext>
            </a:extLst>
          </p:cNvPr>
          <p:cNvCxnSpPr>
            <a:cxnSpLocks/>
          </p:cNvCxnSpPr>
          <p:nvPr/>
        </p:nvCxnSpPr>
        <p:spPr>
          <a:xfrm>
            <a:off x="186575" y="4268533"/>
            <a:ext cx="3302069"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BABD253-D364-9DF0-C8B0-BB5DD5FE9446}"/>
              </a:ext>
            </a:extLst>
          </p:cNvPr>
          <p:cNvCxnSpPr>
            <a:cxnSpLocks/>
          </p:cNvCxnSpPr>
          <p:nvPr/>
        </p:nvCxnSpPr>
        <p:spPr>
          <a:xfrm>
            <a:off x="116903" y="1981851"/>
            <a:ext cx="3371741"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1DB038D-0D51-42B8-06C5-8D09867F8065}"/>
              </a:ext>
            </a:extLst>
          </p:cNvPr>
          <p:cNvSpPr txBox="1"/>
          <p:nvPr/>
        </p:nvSpPr>
        <p:spPr>
          <a:xfrm>
            <a:off x="92209" y="2837939"/>
            <a:ext cx="325707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Notes which records are not being disclosed, and the state law supporting the decision</a:t>
            </a:r>
          </a:p>
        </p:txBody>
      </p:sp>
      <p:cxnSp>
        <p:nvCxnSpPr>
          <p:cNvPr id="18" name="Straight Arrow Connector 17">
            <a:extLst>
              <a:ext uri="{FF2B5EF4-FFF2-40B4-BE49-F238E27FC236}">
                <a16:creationId xmlns:a16="http://schemas.microsoft.com/office/drawing/2014/main" id="{6805D3D7-C47A-7EE5-23A1-B7AD8003264C}"/>
              </a:ext>
            </a:extLst>
          </p:cNvPr>
          <p:cNvCxnSpPr>
            <a:cxnSpLocks/>
          </p:cNvCxnSpPr>
          <p:nvPr/>
        </p:nvCxnSpPr>
        <p:spPr>
          <a:xfrm>
            <a:off x="79149" y="3169304"/>
            <a:ext cx="3332586"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3BBB2AE-5703-D6B7-F2CA-DF309C6C4F55}"/>
              </a:ext>
            </a:extLst>
          </p:cNvPr>
          <p:cNvSpPr/>
          <p:nvPr/>
        </p:nvSpPr>
        <p:spPr>
          <a:xfrm>
            <a:off x="3568851" y="55066"/>
            <a:ext cx="5575149" cy="50237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Dear Mr. Roberts: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Cardinal County Clerk’s Office is following up on its initial response to your records request dated August 1, 2023.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Attached please find copies of the individual voter registration records of Jane Doe and William Smith and the candidate filing documents from the May 2020 primary election for William (Bill) Smith. Our office had to redact the 9-digit Social Security Number on Ms. Doe’s record pursuant to IC 3-7-30-6.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Our office is denying your request for “passwords used by staff to access the statewide voter registration system.” This is not disclosable pursuant to IC 5-14-3-4(b)(10) &amp; (11).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There is no charge for the electronic copies of the voter registration and candidate filing documents. Should you require paper copies the fee is $0.10 per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Sincerely,</a:t>
            </a:r>
          </a:p>
        </p:txBody>
      </p:sp>
    </p:spTree>
    <p:extLst>
      <p:ext uri="{BB962C8B-B14F-4D97-AF65-F5344CB8AC3E}">
        <p14:creationId xmlns:p14="http://schemas.microsoft.com/office/powerpoint/2010/main" val="2791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54"/>
          <p:cNvSpPr txBox="1">
            <a:spLocks noGrp="1"/>
          </p:cNvSpPr>
          <p:nvPr>
            <p:ph type="title"/>
          </p:nvPr>
        </p:nvSpPr>
        <p:spPr>
          <a:xfrm>
            <a:off x="312747" y="1815549"/>
            <a:ext cx="1654366"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Public Records Request Example</a:t>
            </a:r>
            <a:br>
              <a:rPr lang="en" dirty="0"/>
            </a:br>
            <a:r>
              <a:rPr lang="en" dirty="0"/>
              <a:t>#2</a:t>
            </a:r>
            <a:endParaRPr dirty="0"/>
          </a:p>
        </p:txBody>
      </p:sp>
      <p:sp>
        <p:nvSpPr>
          <p:cNvPr id="3" name="Rectangle 2">
            <a:extLst>
              <a:ext uri="{FF2B5EF4-FFF2-40B4-BE49-F238E27FC236}">
                <a16:creationId xmlns:a16="http://schemas.microsoft.com/office/drawing/2014/main" id="{DBDA6901-794D-DC3D-595C-751AAE64A01C}"/>
              </a:ext>
            </a:extLst>
          </p:cNvPr>
          <p:cNvSpPr/>
          <p:nvPr/>
        </p:nvSpPr>
        <p:spPr>
          <a:xfrm>
            <a:off x="2447460" y="0"/>
            <a:ext cx="6696540" cy="5143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Joe Roberts, Jr.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1234 Made Up 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Tulip Town, IN 11111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Ms. Hendricks: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Pursuant to the Indiana Access to Public Records Act, I am requesting from the Cardinal County Clerk’s Office copies of:</a:t>
            </a:r>
          </a:p>
          <a:p>
            <a:pPr marL="800100" marR="0" lvl="1" indent="-342900" algn="l" defTabSz="457200" rtl="0" eaLnBrk="1" fontAlgn="auto" latinLnBrk="0" hangingPunct="1">
              <a:lnSpc>
                <a:spcPct val="100000"/>
              </a:lnSpc>
              <a:spcBef>
                <a:spcPts val="0"/>
              </a:spcBef>
              <a:spcAft>
                <a:spcPts val="0"/>
              </a:spcAft>
              <a:buClrTx/>
              <a:buSzTx/>
              <a:buFontTx/>
              <a:buAutoNum type="arabicParenBoth"/>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make and model of the voting systems used by the county; </a:t>
            </a:r>
          </a:p>
          <a:p>
            <a:pPr marL="800100" marR="0" lvl="1" indent="-342900" algn="l" defTabSz="457200" rtl="0" eaLnBrk="1" fontAlgn="auto" latinLnBrk="0" hangingPunct="1">
              <a:lnSpc>
                <a:spcPct val="100000"/>
              </a:lnSpc>
              <a:spcBef>
                <a:spcPts val="0"/>
              </a:spcBef>
              <a:spcAft>
                <a:spcPts val="0"/>
              </a:spcAft>
              <a:buClrTx/>
              <a:buSzTx/>
              <a:buFontTx/>
              <a:buAutoNum type="arabicParenBoth"/>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 inventory of the individual voting system units maintained by the Cardinal County Election Board; and</a:t>
            </a:r>
          </a:p>
          <a:p>
            <a:pPr marL="800100" marR="0" lvl="1" indent="-342900" algn="l" defTabSz="457200" rtl="0" eaLnBrk="1" fontAlgn="auto" latinLnBrk="0" hangingPunct="1">
              <a:lnSpc>
                <a:spcPct val="100000"/>
              </a:lnSpc>
              <a:spcBef>
                <a:spcPts val="0"/>
              </a:spcBef>
              <a:spcAft>
                <a:spcPts val="0"/>
              </a:spcAft>
              <a:buClrTx/>
              <a:buSzTx/>
              <a:buFontTx/>
              <a:buAutoNum type="arabicParenBoth"/>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All logs and passwords for the servers dedicated to your county’s election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Please let me know when those records will be available, and any costs associated to fulfill this request. However, I would ask that any records be provided to me in electronic format, when possible.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Sincerely,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Joe Roberts</a:t>
            </a:r>
          </a:p>
        </p:txBody>
      </p:sp>
    </p:spTree>
    <p:extLst>
      <p:ext uri="{BB962C8B-B14F-4D97-AF65-F5344CB8AC3E}">
        <p14:creationId xmlns:p14="http://schemas.microsoft.com/office/powerpoint/2010/main" val="2985169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54"/>
          <p:cNvSpPr txBox="1">
            <a:spLocks noGrp="1"/>
          </p:cNvSpPr>
          <p:nvPr>
            <p:ph type="title"/>
          </p:nvPr>
        </p:nvSpPr>
        <p:spPr>
          <a:xfrm>
            <a:off x="666212" y="885781"/>
            <a:ext cx="3137385" cy="191120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Example of an initial response</a:t>
            </a:r>
            <a:endParaRPr dirty="0"/>
          </a:p>
        </p:txBody>
      </p:sp>
      <p:sp>
        <p:nvSpPr>
          <p:cNvPr id="3" name="Rectangle 2">
            <a:extLst>
              <a:ext uri="{FF2B5EF4-FFF2-40B4-BE49-F238E27FC236}">
                <a16:creationId xmlns:a16="http://schemas.microsoft.com/office/drawing/2014/main" id="{62745E00-09FC-0B45-BE7C-63F3021A55B8}"/>
              </a:ext>
            </a:extLst>
          </p:cNvPr>
          <p:cNvSpPr/>
          <p:nvPr/>
        </p:nvSpPr>
        <p:spPr>
          <a:xfrm>
            <a:off x="4333796" y="1"/>
            <a:ext cx="4810204"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Dear Mr. Roberts: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Our office is in receipt of your letter dated February 1, 2023, which was received by the Cardinal County Clerk’s office on February 11, 2023, requesting the following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 The make and model of the voting systems used by the county;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 An inventory of the individual voting system units maintained by the Cardinal County Election Board; and</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 All logs and passwords for the servers dedicated to your county’s election systems.”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Our office is currently reviewing its files for records responsive to your request. We will respond within a reasonable amount of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Sincerely,</a:t>
            </a:r>
          </a:p>
        </p:txBody>
      </p:sp>
    </p:spTree>
    <p:extLst>
      <p:ext uri="{BB962C8B-B14F-4D97-AF65-F5344CB8AC3E}">
        <p14:creationId xmlns:p14="http://schemas.microsoft.com/office/powerpoint/2010/main" val="2761159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1B94-DB8F-CBE8-ACB6-412CF87ADE7E}"/>
              </a:ext>
            </a:extLst>
          </p:cNvPr>
          <p:cNvSpPr>
            <a:spLocks noGrp="1"/>
          </p:cNvSpPr>
          <p:nvPr>
            <p:ph type="title"/>
          </p:nvPr>
        </p:nvSpPr>
        <p:spPr>
          <a:xfrm>
            <a:off x="4980397" y="75638"/>
            <a:ext cx="7704000" cy="572700"/>
          </a:xfrm>
        </p:spPr>
        <p:txBody>
          <a:bodyPr/>
          <a:lstStyle/>
          <a:p>
            <a:r>
              <a:rPr lang="en-US" dirty="0"/>
              <a:t>Sample Final Response </a:t>
            </a:r>
          </a:p>
        </p:txBody>
      </p:sp>
      <p:sp>
        <p:nvSpPr>
          <p:cNvPr id="5" name="TextBox 4">
            <a:extLst>
              <a:ext uri="{FF2B5EF4-FFF2-40B4-BE49-F238E27FC236}">
                <a16:creationId xmlns:a16="http://schemas.microsoft.com/office/drawing/2014/main" id="{8EDB68B1-5136-1EA1-E4D5-CC4F84AFD806}"/>
              </a:ext>
            </a:extLst>
          </p:cNvPr>
          <p:cNvSpPr txBox="1"/>
          <p:nvPr/>
        </p:nvSpPr>
        <p:spPr>
          <a:xfrm>
            <a:off x="4980397" y="700226"/>
            <a:ext cx="44248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Acknowledges the initial request made by the requestor and responds to each point</a:t>
            </a:r>
          </a:p>
        </p:txBody>
      </p:sp>
      <p:cxnSp>
        <p:nvCxnSpPr>
          <p:cNvPr id="6" name="Straight Arrow Connector 5">
            <a:extLst>
              <a:ext uri="{FF2B5EF4-FFF2-40B4-BE49-F238E27FC236}">
                <a16:creationId xmlns:a16="http://schemas.microsoft.com/office/drawing/2014/main" id="{2080F418-4FB1-C76F-1553-D8A81221A1E2}"/>
              </a:ext>
            </a:extLst>
          </p:cNvPr>
          <p:cNvCxnSpPr>
            <a:cxnSpLocks/>
          </p:cNvCxnSpPr>
          <p:nvPr/>
        </p:nvCxnSpPr>
        <p:spPr>
          <a:xfrm flipH="1">
            <a:off x="4980397" y="1488775"/>
            <a:ext cx="3551353"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3F3729C-50E6-81C8-ACCC-15C85BEECA31}"/>
              </a:ext>
            </a:extLst>
          </p:cNvPr>
          <p:cNvCxnSpPr>
            <a:cxnSpLocks/>
          </p:cNvCxnSpPr>
          <p:nvPr/>
        </p:nvCxnSpPr>
        <p:spPr>
          <a:xfrm flipH="1" flipV="1">
            <a:off x="4345413" y="2989690"/>
            <a:ext cx="1816848" cy="66503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CCCE4FF-C00C-CE04-39FB-026232B85E6D}"/>
              </a:ext>
            </a:extLst>
          </p:cNvPr>
          <p:cNvCxnSpPr/>
          <p:nvPr/>
        </p:nvCxnSpPr>
        <p:spPr>
          <a:xfrm flipH="1">
            <a:off x="4923323" y="4510515"/>
            <a:ext cx="3325091"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8074706-4650-788D-BC92-DFAED0906E60}"/>
              </a:ext>
            </a:extLst>
          </p:cNvPr>
          <p:cNvSpPr txBox="1"/>
          <p:nvPr/>
        </p:nvSpPr>
        <p:spPr>
          <a:xfrm>
            <a:off x="4980398" y="1772929"/>
            <a:ext cx="4163602" cy="1477328"/>
          </a:xfrm>
          <a:prstGeom prst="rect">
            <a:avLst/>
          </a:prstGeom>
          <a:noFill/>
        </p:spPr>
        <p:txBody>
          <a:bodyPr wrap="square" rtlCol="0">
            <a:spAutoFit/>
          </a:bodyPr>
          <a:lstStyle/>
          <a:p>
            <a:pPr defTabSz="457200">
              <a:buClrTx/>
              <a:defRPr/>
            </a:pPr>
            <a:r>
              <a:rPr lang="en-US" sz="1800" kern="1200" dirty="0">
                <a:solidFill>
                  <a:prstClr val="black"/>
                </a:solidFill>
                <a:latin typeface="Calibri" panose="020F0502020204030204"/>
              </a:rPr>
              <a:t>In this case, the voting system make and model was not construed to be confidential, and pointing to a publicly available resource may help resolve the request</a:t>
            </a:r>
          </a:p>
        </p:txBody>
      </p:sp>
      <p:sp>
        <p:nvSpPr>
          <p:cNvPr id="10" name="TextBox 9">
            <a:extLst>
              <a:ext uri="{FF2B5EF4-FFF2-40B4-BE49-F238E27FC236}">
                <a16:creationId xmlns:a16="http://schemas.microsoft.com/office/drawing/2014/main" id="{16B598FC-E041-271B-798A-B2788DCE8A86}"/>
              </a:ext>
            </a:extLst>
          </p:cNvPr>
          <p:cNvSpPr txBox="1"/>
          <p:nvPr/>
        </p:nvSpPr>
        <p:spPr>
          <a:xfrm>
            <a:off x="4980397" y="3566523"/>
            <a:ext cx="3586044" cy="1200329"/>
          </a:xfrm>
          <a:prstGeom prst="rect">
            <a:avLst/>
          </a:prstGeom>
          <a:noFill/>
        </p:spPr>
        <p:txBody>
          <a:bodyPr wrap="square" rtlCol="0">
            <a:spAutoFit/>
          </a:bodyPr>
          <a:lstStyle/>
          <a:p>
            <a:pPr defTabSz="457200">
              <a:buClrTx/>
              <a:defRPr/>
            </a:pPr>
            <a:r>
              <a:rPr lang="en-US" sz="1800" kern="1200" dirty="0">
                <a:solidFill>
                  <a:prstClr val="black"/>
                </a:solidFill>
                <a:latin typeface="Calibri" panose="020F0502020204030204"/>
              </a:rPr>
              <a:t>Informs the requestor on the grounds you are denying the request, which is required by APRA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022D347-A8FF-13C1-3243-754458C38D8A}"/>
              </a:ext>
            </a:extLst>
          </p:cNvPr>
          <p:cNvSpPr/>
          <p:nvPr/>
        </p:nvSpPr>
        <p:spPr>
          <a:xfrm>
            <a:off x="0" y="210539"/>
            <a:ext cx="4858247" cy="49329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Dear Mr. Roberts: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Our office is following up on your public records request dated February 1, 2023, requesting the following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 The make and model of the voting systems used by the county.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Cardinal County uses the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SuperVote</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System, v.99999. More information about the voting system can be found on the vendor’s website &lt;www.SuperVote.madeup.com&gt;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 An inventory of the individual voting system units maintained by the Cardinal County Election Board.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We are denying this request pursuant to IC 3-11-16-6.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 All logs and passwords for the servers dedicated to your county’s election systems.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We are denying this request in part under IC 5-14-3-4(b)(10) as the logs contain technical information that would jeopardize our county’s voting system and security system and denying the request for passwords under IC 5-14-3-4(b)(11).</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Sincerely,</a:t>
            </a:r>
          </a:p>
        </p:txBody>
      </p:sp>
    </p:spTree>
    <p:extLst>
      <p:ext uri="{BB962C8B-B14F-4D97-AF65-F5344CB8AC3E}">
        <p14:creationId xmlns:p14="http://schemas.microsoft.com/office/powerpoint/2010/main" val="248141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What is a Public Record? </a:t>
            </a:r>
            <a:endParaRPr dirty="0"/>
          </a:p>
        </p:txBody>
      </p:sp>
      <p:sp>
        <p:nvSpPr>
          <p:cNvPr id="159" name="Google Shape;159;p36"/>
          <p:cNvSpPr txBox="1">
            <a:spLocks noGrp="1"/>
          </p:cNvSpPr>
          <p:nvPr>
            <p:ph type="body" idx="1"/>
          </p:nvPr>
        </p:nvSpPr>
        <p:spPr>
          <a:xfrm>
            <a:off x="720000" y="1341375"/>
            <a:ext cx="7704000" cy="3261900"/>
          </a:xfrm>
          <a:prstGeom prst="rect">
            <a:avLst/>
          </a:prstGeom>
        </p:spPr>
        <p:txBody>
          <a:bodyPr spcFirstLastPara="1" wrap="square" lIns="91425" tIns="91425" rIns="91425" bIns="91425" anchor="ctr" anchorCtr="0">
            <a:noAutofit/>
          </a:bodyPr>
          <a:lstStyle/>
          <a:p>
            <a:pPr marL="0" indent="0">
              <a:buClr>
                <a:schemeClr val="dk1"/>
              </a:buClr>
              <a:buSzPts val="1100"/>
              <a:buNone/>
            </a:pPr>
            <a:r>
              <a:rPr lang="en-US" sz="2400" dirty="0">
                <a:solidFill>
                  <a:schemeClr val="tx1"/>
                </a:solidFill>
                <a:latin typeface="Franklin Gothic Medium Cond" panose="020B0606030402020204" pitchFamily="34" charset="0"/>
              </a:rPr>
              <a:t>“Public record” means any writing, paper, report, study, map, photograph, book, card, tape recording, or other material that is created, received, retained, maintained, or filed by or with a public agency and which is generated on paper, paper substitutes, photographic media, chemically based media, magnetic or machine readable media, electronically stored data, or any other material, regardless of form or characteristics. </a:t>
            </a:r>
          </a:p>
          <a:p>
            <a:pPr marL="0" indent="0">
              <a:buClr>
                <a:schemeClr val="dk1"/>
              </a:buClr>
              <a:buSzPts val="1100"/>
              <a:buNone/>
            </a:pPr>
            <a:r>
              <a:rPr lang="en-US" sz="2400" dirty="0">
                <a:solidFill>
                  <a:schemeClr val="tx1"/>
                </a:solidFill>
                <a:latin typeface="Franklin Gothic Medium Cond" panose="020B0606030402020204" pitchFamily="34" charset="0"/>
              </a:rPr>
              <a:t>Indiana </a:t>
            </a:r>
            <a:r>
              <a:rPr lang="en-US" sz="2400">
                <a:solidFill>
                  <a:schemeClr val="tx1"/>
                </a:solidFill>
                <a:latin typeface="Franklin Gothic Medium Cond" panose="020B0606030402020204" pitchFamily="34" charset="0"/>
              </a:rPr>
              <a:t>Code 5-14-3-2</a:t>
            </a:r>
            <a:r>
              <a:rPr lang="en-US" sz="2400" dirty="0">
                <a:solidFill>
                  <a:schemeClr val="tx1"/>
                </a:solidFill>
                <a:latin typeface="Franklin Gothic Medium Cond" panose="020B0606030402020204" pitchFamily="34" charset="0"/>
              </a:rPr>
              <a:t>(r)</a:t>
            </a:r>
          </a:p>
          <a:p>
            <a:pPr marL="0" lvl="0" indent="0" algn="l" rtl="0">
              <a:spcBef>
                <a:spcPts val="0"/>
              </a:spcBef>
              <a:spcAft>
                <a:spcPts val="0"/>
              </a:spcAft>
              <a:buClr>
                <a:schemeClr val="dk1"/>
              </a:buClr>
              <a:buSzPts val="1100"/>
              <a:buFont typeface="Arial"/>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65"/>
          <p:cNvSpPr txBox="1">
            <a:spLocks noGrp="1"/>
          </p:cNvSpPr>
          <p:nvPr>
            <p:ph type="ctrTitle"/>
          </p:nvPr>
        </p:nvSpPr>
        <p:spPr>
          <a:xfrm>
            <a:off x="2179398" y="931886"/>
            <a:ext cx="4759200" cy="117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Thanks</a:t>
            </a:r>
            <a:endParaRPr dirty="0"/>
          </a:p>
        </p:txBody>
      </p:sp>
      <p:sp>
        <p:nvSpPr>
          <p:cNvPr id="921" name="Google Shape;921;p65"/>
          <p:cNvSpPr txBox="1">
            <a:spLocks noGrp="1"/>
          </p:cNvSpPr>
          <p:nvPr>
            <p:ph type="subTitle" idx="2"/>
          </p:nvPr>
        </p:nvSpPr>
        <p:spPr>
          <a:xfrm>
            <a:off x="2416324" y="2494447"/>
            <a:ext cx="4619700" cy="43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Do you have any questions?</a:t>
            </a:r>
            <a:endParaRPr dirty="0"/>
          </a:p>
        </p:txBody>
      </p:sp>
      <p:sp>
        <p:nvSpPr>
          <p:cNvPr id="922" name="Google Shape;922;p65"/>
          <p:cNvSpPr txBox="1"/>
          <p:nvPr/>
        </p:nvSpPr>
        <p:spPr>
          <a:xfrm>
            <a:off x="3243900" y="4338600"/>
            <a:ext cx="2656200" cy="26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A3816A"/>
                </a:solidFill>
                <a:latin typeface="Quicksand"/>
                <a:ea typeface="Quicksand"/>
                <a:cs typeface="Quicksand"/>
                <a:sym typeface="Quicksand"/>
              </a:rPr>
              <a:t>Please keep this slide for attribution</a:t>
            </a:r>
            <a:endParaRPr sz="1000" b="1">
              <a:solidFill>
                <a:srgbClr val="A3816A"/>
              </a:solidFill>
              <a:latin typeface="Quicksand"/>
              <a:ea typeface="Quicksand"/>
              <a:cs typeface="Quicksand"/>
              <a:sym typeface="Quicksand"/>
            </a:endParaRPr>
          </a:p>
        </p:txBody>
      </p:sp>
      <p:pic>
        <p:nvPicPr>
          <p:cNvPr id="923" name="Google Shape;923;p65"/>
          <p:cNvPicPr preferRelativeResize="0"/>
          <p:nvPr/>
        </p:nvPicPr>
        <p:blipFill>
          <a:blip r:embed="rId3">
            <a:alphaModFix/>
          </a:blip>
          <a:stretch>
            <a:fillRect/>
          </a:stretch>
        </p:blipFill>
        <p:spPr>
          <a:xfrm>
            <a:off x="152400" y="2410025"/>
            <a:ext cx="2026998" cy="2733476"/>
          </a:xfrm>
          <a:prstGeom prst="rect">
            <a:avLst/>
          </a:prstGeom>
          <a:noFill/>
          <a:ln>
            <a:noFill/>
          </a:ln>
        </p:spPr>
      </p:pic>
      <p:pic>
        <p:nvPicPr>
          <p:cNvPr id="924" name="Google Shape;924;p65"/>
          <p:cNvPicPr preferRelativeResize="0"/>
          <p:nvPr/>
        </p:nvPicPr>
        <p:blipFill>
          <a:blip r:embed="rId4">
            <a:alphaModFix/>
          </a:blip>
          <a:stretch>
            <a:fillRect/>
          </a:stretch>
        </p:blipFill>
        <p:spPr>
          <a:xfrm>
            <a:off x="7103900" y="2546075"/>
            <a:ext cx="1887702" cy="2597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Legislative Intent </a:t>
            </a:r>
            <a:endParaRPr dirty="0"/>
          </a:p>
        </p:txBody>
      </p:sp>
      <p:sp>
        <p:nvSpPr>
          <p:cNvPr id="159" name="Google Shape;159;p36"/>
          <p:cNvSpPr txBox="1">
            <a:spLocks noGrp="1"/>
          </p:cNvSpPr>
          <p:nvPr>
            <p:ph type="body" idx="1"/>
          </p:nvPr>
        </p:nvSpPr>
        <p:spPr>
          <a:xfrm>
            <a:off x="650843" y="1341600"/>
            <a:ext cx="7704000" cy="3261900"/>
          </a:xfrm>
          <a:prstGeom prst="rect">
            <a:avLst/>
          </a:prstGeom>
        </p:spPr>
        <p:txBody>
          <a:bodyPr spcFirstLastPara="1" wrap="square" lIns="91425" tIns="91425" rIns="91425" bIns="91425" anchor="ctr" anchorCtr="0">
            <a:noAutofit/>
          </a:bodyPr>
          <a:lstStyle/>
          <a:p>
            <a:pPr marL="114300" lvl="1" indent="0" algn="ctr" defTabSz="1422400" fontAlgn="auto">
              <a:spcBef>
                <a:spcPts val="0"/>
              </a:spcBef>
              <a:spcAft>
                <a:spcPts val="600"/>
              </a:spcAft>
              <a:buNone/>
              <a:defRPr/>
            </a:pPr>
            <a:r>
              <a:rPr lang="en-US" sz="2000" b="1" dirty="0">
                <a:solidFill>
                  <a:schemeClr val="tx1"/>
                </a:solidFill>
                <a:latin typeface="Franklin Gothic Medium Cond" panose="020B0606030402020204" pitchFamily="34" charset="0"/>
              </a:rPr>
              <a:t>Indiana Code § 5-14-3-1 through 5-14-3-10</a:t>
            </a:r>
          </a:p>
          <a:p>
            <a:pPr marL="114300" lvl="1" indent="0" algn="ctr" defTabSz="1422400" fontAlgn="auto">
              <a:lnSpc>
                <a:spcPct val="80000"/>
              </a:lnSpc>
              <a:spcBef>
                <a:spcPts val="0"/>
              </a:spcBef>
              <a:spcAft>
                <a:spcPts val="600"/>
              </a:spcAft>
              <a:buNone/>
              <a:defRPr/>
            </a:pPr>
            <a:r>
              <a:rPr lang="en-US" sz="2000" b="1" dirty="0">
                <a:solidFill>
                  <a:schemeClr val="tx1"/>
                </a:solidFill>
                <a:latin typeface="Franklin Gothic Medium Cond" panose="020B0606030402020204" pitchFamily="34" charset="0"/>
              </a:rPr>
              <a:t>Enacted in 1983 (“APRA”)</a:t>
            </a:r>
          </a:p>
          <a:p>
            <a:pPr marL="114300" fontAlgn="auto">
              <a:spcBef>
                <a:spcPts val="0"/>
              </a:spcBef>
              <a:spcAft>
                <a:spcPts val="1200"/>
              </a:spcAft>
              <a:buFont typeface="Arial" panose="020B0604020202020204" pitchFamily="34" charset="0"/>
              <a:buChar char="•"/>
              <a:defRPr/>
            </a:pPr>
            <a:r>
              <a:rPr lang="en-US" sz="1400" dirty="0">
                <a:solidFill>
                  <a:schemeClr val="tx1"/>
                </a:solidFill>
                <a:latin typeface="Franklin Gothic Medium Cond" panose="020B0606030402020204" pitchFamily="34" charset="0"/>
              </a:rPr>
              <a:t>A fundamental philosophy of the American constitutional form of representative government is that government is the servant of the people and not their master. </a:t>
            </a:r>
          </a:p>
          <a:p>
            <a:pPr marL="114300" fontAlgn="auto">
              <a:spcBef>
                <a:spcPts val="0"/>
              </a:spcBef>
              <a:spcAft>
                <a:spcPts val="1200"/>
              </a:spcAft>
              <a:buFont typeface="Arial" panose="020B0604020202020204" pitchFamily="34" charset="0"/>
              <a:buChar char="•"/>
              <a:defRPr/>
            </a:pPr>
            <a:r>
              <a:rPr lang="en-US" sz="1400" dirty="0">
                <a:solidFill>
                  <a:schemeClr val="tx1"/>
                </a:solidFill>
                <a:latin typeface="Franklin Gothic Medium Cond" panose="020B0606030402020204" pitchFamily="34" charset="0"/>
              </a:rPr>
              <a:t>Accordingly, it is the public policy of the state that all persons are entitled to full and complete information regarding the affairs of government and the official acts of those who represent them as public officials and employees. </a:t>
            </a:r>
          </a:p>
          <a:p>
            <a:pPr marL="114300" fontAlgn="auto">
              <a:spcBef>
                <a:spcPts val="0"/>
              </a:spcBef>
              <a:spcAft>
                <a:spcPts val="1200"/>
              </a:spcAft>
              <a:buFont typeface="Arial" panose="020B0604020202020204" pitchFamily="34" charset="0"/>
              <a:buChar char="•"/>
              <a:defRPr/>
            </a:pPr>
            <a:r>
              <a:rPr lang="en-US" sz="1400" dirty="0">
                <a:solidFill>
                  <a:schemeClr val="tx1"/>
                </a:solidFill>
                <a:latin typeface="Franklin Gothic Medium Cond" panose="020B0606030402020204" pitchFamily="34" charset="0"/>
              </a:rPr>
              <a:t>Providing persons with the information is an essential function of a representative government and an integral part of the routine duties of public officials and employees, whose duty it is to provide the information. </a:t>
            </a:r>
          </a:p>
          <a:p>
            <a:pPr marL="0" indent="0">
              <a:buClr>
                <a:schemeClr val="dk1"/>
              </a:buClr>
              <a:buSzPts val="1100"/>
              <a:buNone/>
            </a:pPr>
            <a:endParaRPr lang="en-US" dirty="0"/>
          </a:p>
        </p:txBody>
      </p:sp>
    </p:spTree>
    <p:extLst>
      <p:ext uri="{BB962C8B-B14F-4D97-AF65-F5344CB8AC3E}">
        <p14:creationId xmlns:p14="http://schemas.microsoft.com/office/powerpoint/2010/main" val="3574101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ABD7F-D3B9-AD34-8AC3-754827D1EA20}"/>
              </a:ext>
            </a:extLst>
          </p:cNvPr>
          <p:cNvSpPr>
            <a:spLocks noGrp="1"/>
          </p:cNvSpPr>
          <p:nvPr>
            <p:ph type="title"/>
          </p:nvPr>
        </p:nvSpPr>
        <p:spPr>
          <a:xfrm>
            <a:off x="612423" y="1815550"/>
            <a:ext cx="7704000" cy="572700"/>
          </a:xfrm>
        </p:spPr>
        <p:txBody>
          <a:bodyPr/>
          <a:lstStyle/>
          <a:p>
            <a:r>
              <a:rPr lang="en-US" dirty="0"/>
              <a:t>Example</a:t>
            </a:r>
          </a:p>
        </p:txBody>
      </p:sp>
      <p:sp>
        <p:nvSpPr>
          <p:cNvPr id="4" name="Rectangle 3">
            <a:extLst>
              <a:ext uri="{FF2B5EF4-FFF2-40B4-BE49-F238E27FC236}">
                <a16:creationId xmlns:a16="http://schemas.microsoft.com/office/drawing/2014/main" id="{55D9427D-95F3-1419-3678-6603D4537861}"/>
              </a:ext>
            </a:extLst>
          </p:cNvPr>
          <p:cNvSpPr/>
          <p:nvPr/>
        </p:nvSpPr>
        <p:spPr>
          <a:xfrm>
            <a:off x="3556500" y="0"/>
            <a:ext cx="5587500" cy="5143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August 1,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VIA EMAIL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Ms. Hendricks: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Pursuant to the Indiana Access to Public Records Act, I am requesting from the Cardinal County Clerk’s Office copies of:</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 the individual voter registration records of Jane Doe and William Smith;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 candidate filing documents from the May 2020 primary election for William (Bill) Smith; and</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 Passwords used by staff to access the statewide voter registration 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Please let me know when those records will be available, and any costs associated to fulfill this request. However, I would ask that any records be provided to me in electronic format, when possible.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Sincerely,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Joe Roberts</a:t>
            </a:r>
          </a:p>
        </p:txBody>
      </p:sp>
    </p:spTree>
    <p:extLst>
      <p:ext uri="{BB962C8B-B14F-4D97-AF65-F5344CB8AC3E}">
        <p14:creationId xmlns:p14="http://schemas.microsoft.com/office/powerpoint/2010/main" val="3377164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aveat Brush"/>
                <a:ea typeface="Caveat Brush"/>
                <a:cs typeface="Caveat Brush"/>
                <a:sym typeface="Caveat Brush"/>
              </a:rPr>
              <a:t>Responding to Public Records Request</a:t>
            </a:r>
            <a:endParaRPr dirty="0">
              <a:latin typeface="Caveat Brush"/>
              <a:ea typeface="Caveat Brush"/>
              <a:cs typeface="Caveat Brush"/>
              <a:sym typeface="Caveat Brush"/>
            </a:endParaRPr>
          </a:p>
        </p:txBody>
      </p:sp>
      <p:sp>
        <p:nvSpPr>
          <p:cNvPr id="165" name="Google Shape;165;p37"/>
          <p:cNvSpPr txBox="1">
            <a:spLocks noGrp="1"/>
          </p:cNvSpPr>
          <p:nvPr>
            <p:ph type="subTitle" idx="1"/>
          </p:nvPr>
        </p:nvSpPr>
        <p:spPr>
          <a:xfrm>
            <a:off x="389586" y="1359230"/>
            <a:ext cx="3530411" cy="45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Time to respond</a:t>
            </a:r>
            <a:endParaRPr dirty="0"/>
          </a:p>
        </p:txBody>
      </p:sp>
      <p:sp>
        <p:nvSpPr>
          <p:cNvPr id="167" name="Google Shape;167;p37"/>
          <p:cNvSpPr txBox="1">
            <a:spLocks noGrp="1"/>
          </p:cNvSpPr>
          <p:nvPr>
            <p:ph type="subTitle" idx="3"/>
          </p:nvPr>
        </p:nvSpPr>
        <p:spPr>
          <a:xfrm>
            <a:off x="389586" y="1818831"/>
            <a:ext cx="6456888" cy="1346992"/>
          </a:xfrm>
          <a:prstGeom prst="rect">
            <a:avLst/>
          </a:prstGeom>
        </p:spPr>
        <p:txBody>
          <a:bodyPr spcFirstLastPara="1" wrap="square" lIns="91425" tIns="91425" rIns="91425" bIns="91425" anchor="ctr" anchorCtr="0">
            <a:noAutofit/>
          </a:bodyPr>
          <a:lstStyle/>
          <a:p>
            <a:pPr marL="225425" lvl="1" indent="-225425" defTabSz="622300" fontAlgn="auto">
              <a:lnSpc>
                <a:spcPct val="90000"/>
              </a:lnSpc>
              <a:spcAft>
                <a:spcPts val="1200"/>
              </a:spcAft>
              <a:buSzPct val="100000"/>
              <a:buFont typeface="Arial" pitchFamily="34" charset="0"/>
              <a:buChar char="•"/>
              <a:defRPr/>
            </a:pPr>
            <a:r>
              <a:rPr lang="en-US" dirty="0">
                <a:solidFill>
                  <a:schemeClr val="tx1"/>
                </a:solidFill>
                <a:latin typeface="Franklin Gothic Medium Cond" panose="020B0606030402020204" pitchFamily="34" charset="0"/>
              </a:rPr>
              <a:t>If requestor is </a:t>
            </a:r>
            <a:r>
              <a:rPr lang="en-US" b="1" dirty="0">
                <a:solidFill>
                  <a:schemeClr val="tx1"/>
                </a:solidFill>
                <a:latin typeface="Franklin Gothic Medium Cond" panose="020B0606030402020204" pitchFamily="34" charset="0"/>
              </a:rPr>
              <a:t>physically present</a:t>
            </a:r>
            <a:r>
              <a:rPr lang="en-US" dirty="0">
                <a:solidFill>
                  <a:schemeClr val="tx1"/>
                </a:solidFill>
                <a:latin typeface="Franklin Gothic Medium Cond" panose="020B0606030402020204" pitchFamily="34" charset="0"/>
              </a:rPr>
              <a:t> in the office, the agency has 24 hours to respond.</a:t>
            </a:r>
            <a:endParaRPr lang="en-US" b="1" i="1" dirty="0">
              <a:solidFill>
                <a:schemeClr val="tx1"/>
              </a:solidFill>
              <a:latin typeface="Franklin Gothic Medium Cond" panose="020B0606030402020204" pitchFamily="34" charset="0"/>
            </a:endParaRPr>
          </a:p>
          <a:p>
            <a:pPr marL="225425" lvl="1" indent="-225425" defTabSz="622300" fontAlgn="auto">
              <a:lnSpc>
                <a:spcPct val="90000"/>
              </a:lnSpc>
              <a:spcAft>
                <a:spcPts val="1200"/>
              </a:spcAft>
              <a:buSzPct val="100000"/>
              <a:buFont typeface="Arial" pitchFamily="34" charset="0"/>
              <a:buChar char="•"/>
              <a:defRPr/>
            </a:pPr>
            <a:r>
              <a:rPr lang="en-US" dirty="0">
                <a:solidFill>
                  <a:schemeClr val="tx1"/>
                </a:solidFill>
                <a:latin typeface="Franklin Gothic Medium Cond" panose="020B0606030402020204" pitchFamily="34" charset="0"/>
              </a:rPr>
              <a:t>If the request is made by </a:t>
            </a:r>
            <a:r>
              <a:rPr lang="en-US" b="1" dirty="0">
                <a:solidFill>
                  <a:schemeClr val="tx1"/>
                </a:solidFill>
                <a:latin typeface="Franklin Gothic Medium Cond" panose="020B0606030402020204" pitchFamily="34" charset="0"/>
              </a:rPr>
              <a:t>mail or by facsimile,</a:t>
            </a:r>
            <a:r>
              <a:rPr lang="en-US" dirty="0">
                <a:solidFill>
                  <a:schemeClr val="tx1"/>
                </a:solidFill>
                <a:latin typeface="Franklin Gothic Medium Cond" panose="020B0606030402020204" pitchFamily="34" charset="0"/>
              </a:rPr>
              <a:t> the public agency has 7 days from the date it was received. </a:t>
            </a:r>
            <a:endParaRPr lang="en-US" b="1" i="1" dirty="0">
              <a:solidFill>
                <a:schemeClr val="tx1"/>
              </a:solidFill>
              <a:latin typeface="Franklin Gothic Medium Cond" panose="020B0606030402020204" pitchFamily="34" charset="0"/>
            </a:endParaRPr>
          </a:p>
          <a:p>
            <a:pPr marL="0" lvl="0" indent="0" algn="l" rtl="0">
              <a:spcBef>
                <a:spcPts val="0"/>
              </a:spcBef>
              <a:spcAft>
                <a:spcPts val="0"/>
              </a:spcAft>
              <a:buNone/>
            </a:pPr>
            <a:endParaRPr dirty="0"/>
          </a:p>
        </p:txBody>
      </p:sp>
      <p:sp>
        <p:nvSpPr>
          <p:cNvPr id="25" name="Google Shape;165;p37">
            <a:extLst>
              <a:ext uri="{FF2B5EF4-FFF2-40B4-BE49-F238E27FC236}">
                <a16:creationId xmlns:a16="http://schemas.microsoft.com/office/drawing/2014/main" id="{03C4F94D-455D-96C4-A171-C0856615E51D}"/>
              </a:ext>
            </a:extLst>
          </p:cNvPr>
          <p:cNvSpPr txBox="1">
            <a:spLocks/>
          </p:cNvSpPr>
          <p:nvPr/>
        </p:nvSpPr>
        <p:spPr>
          <a:xfrm>
            <a:off x="188179" y="2845355"/>
            <a:ext cx="3530411" cy="4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142850"/>
              </a:buClr>
              <a:buSzPts val="3000"/>
              <a:buFont typeface="Covered By Your Grace"/>
              <a:buNone/>
              <a:defRPr sz="3000" b="0" i="0" u="none" strike="noStrike" cap="none">
                <a:solidFill>
                  <a:srgbClr val="142850"/>
                </a:solidFill>
                <a:latin typeface="Caveat Brush"/>
                <a:ea typeface="Caveat Brush"/>
                <a:cs typeface="Caveat Brush"/>
                <a:sym typeface="Caveat Brush"/>
              </a:defRPr>
            </a:lvl1pPr>
            <a:lvl2pPr marL="914400" marR="0" lvl="1" indent="-317500" algn="l" rtl="0">
              <a:lnSpc>
                <a:spcPct val="100000"/>
              </a:lnSpc>
              <a:spcBef>
                <a:spcPts val="0"/>
              </a:spcBef>
              <a:spcAft>
                <a:spcPts val="0"/>
              </a:spcAft>
              <a:buClr>
                <a:srgbClr val="142850"/>
              </a:buClr>
              <a:buSzPts val="3000"/>
              <a:buFont typeface="Covered By Your Grace"/>
              <a:buNone/>
              <a:defRPr sz="3000" b="0" i="0" u="none" strike="noStrike" cap="none">
                <a:solidFill>
                  <a:srgbClr val="142850"/>
                </a:solidFill>
                <a:latin typeface="Covered By Your Grace"/>
                <a:ea typeface="Covered By Your Grace"/>
                <a:cs typeface="Covered By Your Grace"/>
                <a:sym typeface="Covered By Your Grace"/>
              </a:defRPr>
            </a:lvl2pPr>
            <a:lvl3pPr marL="1371600" marR="0" lvl="2" indent="-317500" algn="l" rtl="0">
              <a:lnSpc>
                <a:spcPct val="100000"/>
              </a:lnSpc>
              <a:spcBef>
                <a:spcPts val="0"/>
              </a:spcBef>
              <a:spcAft>
                <a:spcPts val="0"/>
              </a:spcAft>
              <a:buClr>
                <a:srgbClr val="142850"/>
              </a:buClr>
              <a:buSzPts val="3000"/>
              <a:buFont typeface="Covered By Your Grace"/>
              <a:buNone/>
              <a:defRPr sz="3000" b="0" i="0" u="none" strike="noStrike" cap="none">
                <a:solidFill>
                  <a:srgbClr val="142850"/>
                </a:solidFill>
                <a:latin typeface="Covered By Your Grace"/>
                <a:ea typeface="Covered By Your Grace"/>
                <a:cs typeface="Covered By Your Grace"/>
                <a:sym typeface="Covered By Your Grace"/>
              </a:defRPr>
            </a:lvl3pPr>
            <a:lvl4pPr marL="1828800" marR="0" lvl="3" indent="-317500" algn="l" rtl="0">
              <a:lnSpc>
                <a:spcPct val="100000"/>
              </a:lnSpc>
              <a:spcBef>
                <a:spcPts val="0"/>
              </a:spcBef>
              <a:spcAft>
                <a:spcPts val="0"/>
              </a:spcAft>
              <a:buClr>
                <a:srgbClr val="142850"/>
              </a:buClr>
              <a:buSzPts val="3000"/>
              <a:buFont typeface="Covered By Your Grace"/>
              <a:buNone/>
              <a:defRPr sz="3000" b="0" i="0" u="none" strike="noStrike" cap="none">
                <a:solidFill>
                  <a:srgbClr val="142850"/>
                </a:solidFill>
                <a:latin typeface="Covered By Your Grace"/>
                <a:ea typeface="Covered By Your Grace"/>
                <a:cs typeface="Covered By Your Grace"/>
                <a:sym typeface="Covered By Your Grace"/>
              </a:defRPr>
            </a:lvl4pPr>
            <a:lvl5pPr marL="2286000" marR="0" lvl="4" indent="-317500" algn="l" rtl="0">
              <a:lnSpc>
                <a:spcPct val="100000"/>
              </a:lnSpc>
              <a:spcBef>
                <a:spcPts val="0"/>
              </a:spcBef>
              <a:spcAft>
                <a:spcPts val="0"/>
              </a:spcAft>
              <a:buClr>
                <a:srgbClr val="142850"/>
              </a:buClr>
              <a:buSzPts val="3000"/>
              <a:buFont typeface="Covered By Your Grace"/>
              <a:buNone/>
              <a:defRPr sz="3000" b="0" i="0" u="none" strike="noStrike" cap="none">
                <a:solidFill>
                  <a:srgbClr val="142850"/>
                </a:solidFill>
                <a:latin typeface="Covered By Your Grace"/>
                <a:ea typeface="Covered By Your Grace"/>
                <a:cs typeface="Covered By Your Grace"/>
                <a:sym typeface="Covered By Your Grace"/>
              </a:defRPr>
            </a:lvl5pPr>
            <a:lvl6pPr marL="2743200" marR="0" lvl="5" indent="-317500" algn="l" rtl="0">
              <a:lnSpc>
                <a:spcPct val="100000"/>
              </a:lnSpc>
              <a:spcBef>
                <a:spcPts val="0"/>
              </a:spcBef>
              <a:spcAft>
                <a:spcPts val="0"/>
              </a:spcAft>
              <a:buClr>
                <a:srgbClr val="142850"/>
              </a:buClr>
              <a:buSzPts val="3000"/>
              <a:buFont typeface="Covered By Your Grace"/>
              <a:buNone/>
              <a:defRPr sz="3000" b="0" i="0" u="none" strike="noStrike" cap="none">
                <a:solidFill>
                  <a:srgbClr val="142850"/>
                </a:solidFill>
                <a:latin typeface="Covered By Your Grace"/>
                <a:ea typeface="Covered By Your Grace"/>
                <a:cs typeface="Covered By Your Grace"/>
                <a:sym typeface="Covered By Your Grace"/>
              </a:defRPr>
            </a:lvl6pPr>
            <a:lvl7pPr marL="3200400" marR="0" lvl="6" indent="-317500" algn="l" rtl="0">
              <a:lnSpc>
                <a:spcPct val="100000"/>
              </a:lnSpc>
              <a:spcBef>
                <a:spcPts val="0"/>
              </a:spcBef>
              <a:spcAft>
                <a:spcPts val="0"/>
              </a:spcAft>
              <a:buClr>
                <a:srgbClr val="142850"/>
              </a:buClr>
              <a:buSzPts val="3000"/>
              <a:buFont typeface="Covered By Your Grace"/>
              <a:buNone/>
              <a:defRPr sz="3000" b="0" i="0" u="none" strike="noStrike" cap="none">
                <a:solidFill>
                  <a:srgbClr val="142850"/>
                </a:solidFill>
                <a:latin typeface="Covered By Your Grace"/>
                <a:ea typeface="Covered By Your Grace"/>
                <a:cs typeface="Covered By Your Grace"/>
                <a:sym typeface="Covered By Your Grace"/>
              </a:defRPr>
            </a:lvl7pPr>
            <a:lvl8pPr marL="3657600" marR="0" lvl="7" indent="-317500" algn="l" rtl="0">
              <a:lnSpc>
                <a:spcPct val="100000"/>
              </a:lnSpc>
              <a:spcBef>
                <a:spcPts val="0"/>
              </a:spcBef>
              <a:spcAft>
                <a:spcPts val="0"/>
              </a:spcAft>
              <a:buClr>
                <a:srgbClr val="142850"/>
              </a:buClr>
              <a:buSzPts val="3000"/>
              <a:buFont typeface="Covered By Your Grace"/>
              <a:buNone/>
              <a:defRPr sz="3000" b="0" i="0" u="none" strike="noStrike" cap="none">
                <a:solidFill>
                  <a:srgbClr val="142850"/>
                </a:solidFill>
                <a:latin typeface="Covered By Your Grace"/>
                <a:ea typeface="Covered By Your Grace"/>
                <a:cs typeface="Covered By Your Grace"/>
                <a:sym typeface="Covered By Your Grace"/>
              </a:defRPr>
            </a:lvl8pPr>
            <a:lvl9pPr marL="4114800" marR="0" lvl="8" indent="-317500" algn="l" rtl="0">
              <a:lnSpc>
                <a:spcPct val="100000"/>
              </a:lnSpc>
              <a:spcBef>
                <a:spcPts val="0"/>
              </a:spcBef>
              <a:spcAft>
                <a:spcPts val="0"/>
              </a:spcAft>
              <a:buClr>
                <a:srgbClr val="142850"/>
              </a:buClr>
              <a:buSzPts val="3000"/>
              <a:buFont typeface="Covered By Your Grace"/>
              <a:buNone/>
              <a:defRPr sz="3000" b="0" i="0" u="none" strike="noStrike" cap="none">
                <a:solidFill>
                  <a:srgbClr val="142850"/>
                </a:solidFill>
                <a:latin typeface="Covered By Your Grace"/>
                <a:ea typeface="Covered By Your Grace"/>
                <a:cs typeface="Covered By Your Grace"/>
                <a:sym typeface="Covered By Your Grace"/>
              </a:defRPr>
            </a:lvl9pPr>
          </a:lstStyle>
          <a:p>
            <a:pPr marL="0" indent="0"/>
            <a:r>
              <a:rPr lang="en-US" dirty="0"/>
              <a:t>What is a “response”</a:t>
            </a:r>
          </a:p>
        </p:txBody>
      </p:sp>
      <p:sp>
        <p:nvSpPr>
          <p:cNvPr id="27" name="TextBox 26">
            <a:extLst>
              <a:ext uri="{FF2B5EF4-FFF2-40B4-BE49-F238E27FC236}">
                <a16:creationId xmlns:a16="http://schemas.microsoft.com/office/drawing/2014/main" id="{E627FDE7-BF4A-0D2A-423D-E446A50AE239}"/>
              </a:ext>
            </a:extLst>
          </p:cNvPr>
          <p:cNvSpPr txBox="1"/>
          <p:nvPr/>
        </p:nvSpPr>
        <p:spPr>
          <a:xfrm>
            <a:off x="421462" y="3473263"/>
            <a:ext cx="4572000" cy="1175706"/>
          </a:xfrm>
          <a:prstGeom prst="rect">
            <a:avLst/>
          </a:prstGeom>
          <a:noFill/>
        </p:spPr>
        <p:txBody>
          <a:bodyPr wrap="square">
            <a:spAutoFit/>
          </a:bodyPr>
          <a:lstStyle/>
          <a:p>
            <a:pPr marL="225425" lvl="1" indent="-225425" defTabSz="622300" fontAlgn="auto">
              <a:lnSpc>
                <a:spcPct val="90000"/>
              </a:lnSpc>
              <a:spcAft>
                <a:spcPts val="1200"/>
              </a:spcAft>
              <a:buSzPct val="100000"/>
              <a:buFont typeface="Arial" pitchFamily="34" charset="0"/>
              <a:buChar char="•"/>
              <a:defRPr/>
            </a:pPr>
            <a:r>
              <a:rPr lang="en-US" dirty="0">
                <a:solidFill>
                  <a:schemeClr val="tx1"/>
                </a:solidFill>
                <a:latin typeface="Franklin Gothic Medium Cond" panose="020B0606030402020204" pitchFamily="34" charset="0"/>
              </a:rPr>
              <a:t>A response does not have to be the records requested. </a:t>
            </a:r>
          </a:p>
          <a:p>
            <a:pPr marL="225425" lvl="1" indent="-225425" defTabSz="622300" fontAlgn="auto">
              <a:lnSpc>
                <a:spcPct val="90000"/>
              </a:lnSpc>
              <a:spcAft>
                <a:spcPts val="1200"/>
              </a:spcAft>
              <a:buSzPct val="100000"/>
              <a:buFont typeface="Arial" pitchFamily="34" charset="0"/>
              <a:buChar char="•"/>
              <a:defRPr/>
            </a:pPr>
            <a:r>
              <a:rPr lang="en-US" dirty="0">
                <a:solidFill>
                  <a:schemeClr val="tx1"/>
                </a:solidFill>
                <a:latin typeface="Franklin Gothic Medium Cond" panose="020B0606030402020204" pitchFamily="34" charset="0"/>
              </a:rPr>
              <a:t>A response is an acknowledgement that the request has been received and the office is working to fulfill the request. </a:t>
            </a:r>
          </a:p>
          <a:p>
            <a:pPr marL="225425" lvl="1" indent="-225425" defTabSz="622300" fontAlgn="auto">
              <a:lnSpc>
                <a:spcPct val="90000"/>
              </a:lnSpc>
              <a:spcAft>
                <a:spcPts val="1200"/>
              </a:spcAft>
              <a:buSzPct val="100000"/>
              <a:buFont typeface="Arial" pitchFamily="34" charset="0"/>
              <a:buChar char="•"/>
              <a:defRPr/>
            </a:pPr>
            <a:r>
              <a:rPr lang="en-US" dirty="0">
                <a:solidFill>
                  <a:schemeClr val="tx1"/>
                </a:solidFill>
                <a:latin typeface="Franklin Gothic Medium Cond" panose="020B0606030402020204" pitchFamily="34" charset="0"/>
              </a:rPr>
              <a:t>Records must be provided within a “reasonable amount of time”</a:t>
            </a:r>
          </a:p>
        </p:txBody>
      </p:sp>
      <p:pic>
        <p:nvPicPr>
          <p:cNvPr id="29" name="Picture 28" descr="A person blowing his nose into a paper bag">
            <a:extLst>
              <a:ext uri="{FF2B5EF4-FFF2-40B4-BE49-F238E27FC236}">
                <a16:creationId xmlns:a16="http://schemas.microsoft.com/office/drawing/2014/main" id="{BFAA9805-56B0-AEDD-BAF6-CA23CFB8550E}"/>
              </a:ext>
            </a:extLst>
          </p:cNvPr>
          <p:cNvPicPr>
            <a:picLocks noChangeAspect="1"/>
          </p:cNvPicPr>
          <p:nvPr/>
        </p:nvPicPr>
        <p:blipFill>
          <a:blip r:embed="rId3"/>
          <a:stretch>
            <a:fillRect/>
          </a:stretch>
        </p:blipFill>
        <p:spPr>
          <a:xfrm>
            <a:off x="6846474" y="2173100"/>
            <a:ext cx="2095500" cy="26003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8"/>
          <p:cNvSpPr txBox="1">
            <a:spLocks noGrp="1"/>
          </p:cNvSpPr>
          <p:nvPr>
            <p:ph type="title"/>
          </p:nvPr>
        </p:nvSpPr>
        <p:spPr>
          <a:xfrm>
            <a:off x="826034" y="338098"/>
            <a:ext cx="8041340" cy="123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Reasonable Amount of Time</a:t>
            </a:r>
            <a:endParaRPr sz="6000" dirty="0"/>
          </a:p>
        </p:txBody>
      </p:sp>
      <p:sp>
        <p:nvSpPr>
          <p:cNvPr id="182" name="Google Shape;182;p38"/>
          <p:cNvSpPr txBox="1">
            <a:spLocks noGrp="1"/>
          </p:cNvSpPr>
          <p:nvPr>
            <p:ph type="subTitle" idx="1"/>
          </p:nvPr>
        </p:nvSpPr>
        <p:spPr>
          <a:xfrm>
            <a:off x="480252" y="1404243"/>
            <a:ext cx="7599508" cy="2706713"/>
          </a:xfrm>
          <a:prstGeom prst="rect">
            <a:avLst/>
          </a:prstGeom>
        </p:spPr>
        <p:txBody>
          <a:bodyPr spcFirstLastPara="1" wrap="square" lIns="91425" tIns="91425" rIns="91425" bIns="91425" anchor="ctr" anchorCtr="0">
            <a:noAutofit/>
          </a:bodyPr>
          <a:lstStyle/>
          <a:p>
            <a:pPr>
              <a:buClrTx/>
            </a:pPr>
            <a:r>
              <a:rPr lang="en-US" sz="1800" dirty="0">
                <a:latin typeface="Franklin Gothic Medium Cond" panose="020B0606030402020204" pitchFamily="34" charset="0"/>
              </a:rPr>
              <a:t>Factors considered:</a:t>
            </a:r>
          </a:p>
          <a:p>
            <a:pPr lvl="2" algn="l">
              <a:buClrTx/>
              <a:buFont typeface="Arial" pitchFamily="34" charset="0"/>
              <a:buChar char="•"/>
            </a:pPr>
            <a:r>
              <a:rPr lang="en-US" sz="1800" dirty="0">
                <a:latin typeface="Franklin Gothic Medium Cond" panose="020B0606030402020204" pitchFamily="34" charset="0"/>
              </a:rPr>
              <a:t>How broad is the request</a:t>
            </a:r>
          </a:p>
          <a:p>
            <a:pPr lvl="2" algn="l">
              <a:buClrTx/>
              <a:buFont typeface="Arial" pitchFamily="34" charset="0"/>
              <a:buChar char="•"/>
            </a:pPr>
            <a:r>
              <a:rPr lang="en-US" sz="1800" dirty="0">
                <a:latin typeface="Franklin Gothic Medium Cond" panose="020B0606030402020204" pitchFamily="34" charset="0"/>
              </a:rPr>
              <a:t>Where are the records located</a:t>
            </a:r>
          </a:p>
          <a:p>
            <a:pPr lvl="2" algn="l">
              <a:buClrTx/>
              <a:buFont typeface="Arial" pitchFamily="34" charset="0"/>
              <a:buChar char="•"/>
            </a:pPr>
            <a:r>
              <a:rPr lang="en-US" sz="1800" dirty="0">
                <a:latin typeface="Franklin Gothic Medium Cond" panose="020B0606030402020204" pitchFamily="34" charset="0"/>
              </a:rPr>
              <a:t>How much redaction is necessary</a:t>
            </a:r>
          </a:p>
          <a:p>
            <a:pPr lvl="2" algn="l">
              <a:buClrTx/>
              <a:buFont typeface="Arial" pitchFamily="34" charset="0"/>
              <a:buChar char="•"/>
            </a:pPr>
            <a:r>
              <a:rPr lang="en-US" sz="1800" dirty="0">
                <a:latin typeface="Franklin Gothic Medium Cond" panose="020B0606030402020204" pitchFamily="34" charset="0"/>
              </a:rPr>
              <a:t>Busy time at the agency</a:t>
            </a:r>
          </a:p>
          <a:p>
            <a:pPr lvl="2" algn="l">
              <a:buClrTx/>
              <a:buFont typeface="Arial" pitchFamily="34" charset="0"/>
              <a:buChar char="•"/>
            </a:pPr>
            <a:r>
              <a:rPr lang="en-US" sz="1800" dirty="0">
                <a:latin typeface="Franklin Gothic Medium Cond" panose="020B0606030402020204" pitchFamily="34" charset="0"/>
              </a:rPr>
              <a:t>Common sense factors</a:t>
            </a:r>
          </a:p>
          <a:p>
            <a:pPr marL="139700" indent="0">
              <a:buClrTx/>
            </a:pPr>
            <a:endParaRPr lang="en-US" sz="1800" dirty="0">
              <a:latin typeface="Franklin Gothic Medium Cond" panose="020B0606030402020204" pitchFamily="34" charset="0"/>
            </a:endParaRPr>
          </a:p>
          <a:p>
            <a:pPr marL="0" lvl="0" indent="0" algn="ctr" rtl="0">
              <a:spcBef>
                <a:spcPts val="0"/>
              </a:spcBef>
              <a:spcAft>
                <a:spcPts val="0"/>
              </a:spcAft>
              <a:buNone/>
            </a:pPr>
            <a:endParaRPr sz="2000" dirty="0"/>
          </a:p>
        </p:txBody>
      </p:sp>
      <p:pic>
        <p:nvPicPr>
          <p:cNvPr id="5" name="Google Shape;744;p53">
            <a:extLst>
              <a:ext uri="{FF2B5EF4-FFF2-40B4-BE49-F238E27FC236}">
                <a16:creationId xmlns:a16="http://schemas.microsoft.com/office/drawing/2014/main" id="{174DB43A-F5DD-9027-09C9-CF1728EC5F1F}"/>
              </a:ext>
            </a:extLst>
          </p:cNvPr>
          <p:cNvPicPr preferRelativeResize="0"/>
          <p:nvPr/>
        </p:nvPicPr>
        <p:blipFill>
          <a:blip r:embed="rId3">
            <a:alphaModFix/>
          </a:blip>
          <a:stretch>
            <a:fillRect/>
          </a:stretch>
        </p:blipFill>
        <p:spPr>
          <a:xfrm>
            <a:off x="5668810" y="1930450"/>
            <a:ext cx="2410950" cy="24416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Resonable Particularity </a:t>
            </a:r>
            <a:endParaRPr dirty="0"/>
          </a:p>
        </p:txBody>
      </p:sp>
      <p:sp>
        <p:nvSpPr>
          <p:cNvPr id="159" name="Google Shape;159;p36"/>
          <p:cNvSpPr txBox="1">
            <a:spLocks noGrp="1"/>
          </p:cNvSpPr>
          <p:nvPr>
            <p:ph type="body" idx="1"/>
          </p:nvPr>
        </p:nvSpPr>
        <p:spPr>
          <a:xfrm>
            <a:off x="188179" y="826350"/>
            <a:ext cx="7704000" cy="3261900"/>
          </a:xfrm>
          <a:prstGeom prst="rect">
            <a:avLst/>
          </a:prstGeom>
        </p:spPr>
        <p:txBody>
          <a:bodyPr spcFirstLastPara="1" wrap="square" lIns="91425" tIns="91425" rIns="91425" bIns="91425" anchor="ctr" anchorCtr="0">
            <a:noAutofit/>
          </a:bodyPr>
          <a:lstStyle/>
          <a:p>
            <a:pPr marL="495300" indent="-342900">
              <a:buClrTx/>
              <a:buFont typeface="Arial" panose="020B0604020202020204" pitchFamily="34" charset="0"/>
              <a:buChar char="•"/>
            </a:pPr>
            <a:r>
              <a:rPr lang="en-US" sz="2400" dirty="0">
                <a:latin typeface="Franklin Gothic Medium Cond" panose="020B0606030402020204" pitchFamily="34" charset="0"/>
              </a:rPr>
              <a:t>A request from the public must be reasonably particular – a subjective standard</a:t>
            </a:r>
          </a:p>
          <a:p>
            <a:pPr>
              <a:buClrTx/>
              <a:buFont typeface="Arial" panose="020B0604020202020204" pitchFamily="34" charset="0"/>
              <a:buChar char="•"/>
            </a:pPr>
            <a:endParaRPr lang="en-US" sz="1000" dirty="0">
              <a:latin typeface="Franklin Gothic Medium Cond" panose="020B0606030402020204" pitchFamily="34" charset="0"/>
            </a:endParaRPr>
          </a:p>
          <a:p>
            <a:pPr marL="495300" indent="-342900">
              <a:buClrTx/>
              <a:buFont typeface="Arial" panose="020B0604020202020204" pitchFamily="34" charset="0"/>
              <a:buChar char="•"/>
            </a:pPr>
            <a:r>
              <a:rPr lang="en-US" sz="2400" dirty="0">
                <a:latin typeface="Franklin Gothic Medium Cond" panose="020B0606030402020204" pitchFamily="34" charset="0"/>
              </a:rPr>
              <a:t>Two conflicting cases</a:t>
            </a:r>
          </a:p>
          <a:p>
            <a:pPr lvl="1">
              <a:buClrTx/>
              <a:buFont typeface="Arial" pitchFamily="34" charset="0"/>
              <a:buChar char="•"/>
            </a:pPr>
            <a:r>
              <a:rPr lang="en-US" sz="2400" i="0" dirty="0">
                <a:latin typeface="Franklin Gothic Medium Cond" panose="020B0606030402020204" pitchFamily="34" charset="0"/>
              </a:rPr>
              <a:t>Can you find it?</a:t>
            </a:r>
          </a:p>
          <a:p>
            <a:pPr lvl="1">
              <a:buClrTx/>
              <a:buFont typeface="Arial" pitchFamily="34" charset="0"/>
              <a:buChar char="•"/>
            </a:pPr>
            <a:r>
              <a:rPr lang="en-US" sz="2400" i="0" dirty="0">
                <a:latin typeface="Franklin Gothic Medium Cond" panose="020B0606030402020204" pitchFamily="34" charset="0"/>
              </a:rPr>
              <a:t>Are there objective elements in the query? </a:t>
            </a:r>
            <a:endParaRPr lang="en-US" sz="1800" i="0" dirty="0">
              <a:latin typeface="Franklin Gothic Medium Cond" panose="020B0606030402020204" pitchFamily="34" charset="0"/>
            </a:endParaRPr>
          </a:p>
          <a:p>
            <a:pPr marL="0" indent="0">
              <a:buClr>
                <a:schemeClr val="dk1"/>
              </a:buClr>
              <a:buSzPts val="1100"/>
              <a:buNone/>
            </a:pPr>
            <a:endParaRPr dirty="0"/>
          </a:p>
        </p:txBody>
      </p:sp>
      <p:pic>
        <p:nvPicPr>
          <p:cNvPr id="2" name="Google Shape;183;p38">
            <a:extLst>
              <a:ext uri="{FF2B5EF4-FFF2-40B4-BE49-F238E27FC236}">
                <a16:creationId xmlns:a16="http://schemas.microsoft.com/office/drawing/2014/main" id="{02F5429F-80F4-1F17-29E6-9B1D28700FD9}"/>
              </a:ext>
            </a:extLst>
          </p:cNvPr>
          <p:cNvPicPr preferRelativeResize="0"/>
          <p:nvPr/>
        </p:nvPicPr>
        <p:blipFill>
          <a:blip r:embed="rId3">
            <a:alphaModFix/>
          </a:blip>
          <a:stretch>
            <a:fillRect/>
          </a:stretch>
        </p:blipFill>
        <p:spPr>
          <a:xfrm>
            <a:off x="7165449" y="2003247"/>
            <a:ext cx="1978551" cy="2972250"/>
          </a:xfrm>
          <a:prstGeom prst="rect">
            <a:avLst/>
          </a:prstGeom>
          <a:noFill/>
          <a:ln>
            <a:noFill/>
          </a:ln>
        </p:spPr>
      </p:pic>
    </p:spTree>
    <p:extLst>
      <p:ext uri="{BB962C8B-B14F-4D97-AF65-F5344CB8AC3E}">
        <p14:creationId xmlns:p14="http://schemas.microsoft.com/office/powerpoint/2010/main" val="265121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7A6C2-1C9F-FF20-BFF7-94BD22C1280E}"/>
              </a:ext>
            </a:extLst>
          </p:cNvPr>
          <p:cNvSpPr>
            <a:spLocks noGrp="1"/>
          </p:cNvSpPr>
          <p:nvPr>
            <p:ph type="title"/>
          </p:nvPr>
        </p:nvSpPr>
        <p:spPr>
          <a:xfrm>
            <a:off x="5547872" y="1999050"/>
            <a:ext cx="3519288" cy="572700"/>
          </a:xfrm>
        </p:spPr>
        <p:txBody>
          <a:bodyPr/>
          <a:lstStyle/>
          <a:p>
            <a:r>
              <a:rPr lang="en-US" dirty="0"/>
              <a:t>Example of a public records request that lacks reasonable particularity</a:t>
            </a:r>
          </a:p>
        </p:txBody>
      </p:sp>
      <p:sp>
        <p:nvSpPr>
          <p:cNvPr id="4" name="Rectangle 3">
            <a:extLst>
              <a:ext uri="{FF2B5EF4-FFF2-40B4-BE49-F238E27FC236}">
                <a16:creationId xmlns:a16="http://schemas.microsoft.com/office/drawing/2014/main" id="{35263ED0-0260-5B1E-0B4E-9342B85E7B1E}"/>
              </a:ext>
            </a:extLst>
          </p:cNvPr>
          <p:cNvSpPr/>
          <p:nvPr/>
        </p:nvSpPr>
        <p:spPr>
          <a:xfrm>
            <a:off x="0" y="0"/>
            <a:ext cx="5405377" cy="5143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Ms. Hendricks: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Pursuant to the Indiana Access to Public Records Act, I am requesting from the Cardinal County Clerk’s Office copies of</a:t>
            </a:r>
            <a:r>
              <a:rPr lang="en-US" sz="1600" kern="1200" dirty="0">
                <a:solidFill>
                  <a:prstClr val="black"/>
                </a:solidFill>
                <a:latin typeface="Calibri" panose="020F0502020204030204"/>
              </a:rPr>
              <a:t> a</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ll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communications regarding voter list maintenance activities</a:t>
            </a:r>
            <a:r>
              <a:rPr lang="en-US" sz="1600" kern="1200" dirty="0">
                <a:solidFill>
                  <a:prstClr val="black"/>
                </a:solidFill>
                <a:latin typeface="Calibri" panose="020F0502020204030204"/>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Please let me know when those records will be available, and any costs associated to fulfill this request. However, I would ask that any records be provided to me in electronic format, when possible.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My email is JRJR111@madeup.com.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Sincerely,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Joe Roberts</a:t>
            </a:r>
          </a:p>
        </p:txBody>
      </p:sp>
    </p:spTree>
    <p:extLst>
      <p:ext uri="{BB962C8B-B14F-4D97-AF65-F5344CB8AC3E}">
        <p14:creationId xmlns:p14="http://schemas.microsoft.com/office/powerpoint/2010/main" val="3361869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1B94-DB8F-CBE8-ACB6-412CF87ADE7E}"/>
              </a:ext>
            </a:extLst>
          </p:cNvPr>
          <p:cNvSpPr>
            <a:spLocks noGrp="1"/>
          </p:cNvSpPr>
          <p:nvPr>
            <p:ph type="title"/>
          </p:nvPr>
        </p:nvSpPr>
        <p:spPr>
          <a:xfrm>
            <a:off x="4769486" y="127526"/>
            <a:ext cx="7704000" cy="572700"/>
          </a:xfrm>
        </p:spPr>
        <p:txBody>
          <a:bodyPr/>
          <a:lstStyle/>
          <a:p>
            <a:r>
              <a:rPr lang="en-US" dirty="0"/>
              <a:t>Sample Initial Response </a:t>
            </a:r>
          </a:p>
        </p:txBody>
      </p:sp>
      <p:sp>
        <p:nvSpPr>
          <p:cNvPr id="4" name="Rectangle 3">
            <a:extLst>
              <a:ext uri="{FF2B5EF4-FFF2-40B4-BE49-F238E27FC236}">
                <a16:creationId xmlns:a16="http://schemas.microsoft.com/office/drawing/2014/main" id="{DBB64DBE-3D69-3066-368B-CA9D7D718837}"/>
              </a:ext>
            </a:extLst>
          </p:cNvPr>
          <p:cNvSpPr/>
          <p:nvPr/>
        </p:nvSpPr>
        <p:spPr>
          <a:xfrm>
            <a:off x="11715" y="0"/>
            <a:ext cx="4819243" cy="51634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Dear Mr. Roberts: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Our office is following up on your public records request dated September 28, 2023, regarding “All communications regarding voter list maintenance activities.”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Before the Cardinal County Clerk’s office reviews its records for materials responsive to this request, we would ask that you provide more particular information about the records you are requesting. According to the Indiana Public Access Counselor, requests must be reasonably particular, a requirement of APRA (IC 5-14-3-3).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submitting a public records request for communications, the Indiana PAC has opined that request must identify the following four items:</a:t>
            </a:r>
          </a:p>
          <a:p>
            <a:pPr marL="342900" marR="0" lvl="0" indent="-342900" algn="l" defTabSz="457200" rtl="0" eaLnBrk="1" fontAlgn="auto" latinLnBrk="0" hangingPunct="1">
              <a:lnSpc>
                <a:spcPct val="100000"/>
              </a:lnSpc>
              <a:spcBef>
                <a:spcPts val="0"/>
              </a:spcBef>
              <a:spcAft>
                <a:spcPts val="0"/>
              </a:spcAft>
              <a:buClrTx/>
              <a:buSzTx/>
              <a:buFontTx/>
              <a:buAutoNum type="arabicParenBoth"/>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Named Sender; </a:t>
            </a:r>
          </a:p>
          <a:p>
            <a:pPr marL="342900" marR="0" lvl="0" indent="-342900" algn="l" defTabSz="457200" rtl="0" eaLnBrk="1" fontAlgn="auto" latinLnBrk="0" hangingPunct="1">
              <a:lnSpc>
                <a:spcPct val="100000"/>
              </a:lnSpc>
              <a:spcBef>
                <a:spcPts val="0"/>
              </a:spcBef>
              <a:spcAft>
                <a:spcPts val="0"/>
              </a:spcAft>
              <a:buClrTx/>
              <a:buSzTx/>
              <a:buFontTx/>
              <a:buAutoNum type="arabicParenBoth"/>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Named Recipient;</a:t>
            </a:r>
          </a:p>
          <a:p>
            <a:pPr marL="342900" marR="0" lvl="0" indent="-342900" algn="l" defTabSz="457200" rtl="0" eaLnBrk="1" fontAlgn="auto" latinLnBrk="0" hangingPunct="1">
              <a:lnSpc>
                <a:spcPct val="100000"/>
              </a:lnSpc>
              <a:spcBef>
                <a:spcPts val="0"/>
              </a:spcBef>
              <a:spcAft>
                <a:spcPts val="0"/>
              </a:spcAft>
              <a:buClrTx/>
              <a:buSzTx/>
              <a:buFontTx/>
              <a:buAutoNum type="arabicParenBoth"/>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Time frame of six months or less; and </a:t>
            </a:r>
          </a:p>
          <a:p>
            <a:pPr marL="342900" marR="0" lvl="0" indent="-342900" algn="l" defTabSz="457200" rtl="0" eaLnBrk="1" fontAlgn="auto" latinLnBrk="0" hangingPunct="1">
              <a:lnSpc>
                <a:spcPct val="100000"/>
              </a:lnSpc>
              <a:spcBef>
                <a:spcPts val="0"/>
              </a:spcBef>
              <a:spcAft>
                <a:spcPts val="0"/>
              </a:spcAft>
              <a:buClrTx/>
              <a:buSzTx/>
              <a:buFontTx/>
              <a:buAutoNum type="arabicParenBoth"/>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Particularized subject matter or search terms.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prstClr val="black"/>
                </a:solidFill>
                <a:effectLst/>
                <a:uLnTx/>
                <a:uFillTx/>
                <a:latin typeface="Calibri" panose="020F0502020204030204"/>
                <a:ea typeface="+mn-ea"/>
                <a:cs typeface="+mn-cs"/>
              </a:rPr>
              <a:t>Lewbel</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 v. City of Carmel,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18-FC-63, Opinion of the Public Access Counselor.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 the remaining portion of your request, we would ask that you provide more specific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Sincerely,</a:t>
            </a:r>
          </a:p>
        </p:txBody>
      </p:sp>
      <p:sp>
        <p:nvSpPr>
          <p:cNvPr id="5" name="TextBox 4">
            <a:extLst>
              <a:ext uri="{FF2B5EF4-FFF2-40B4-BE49-F238E27FC236}">
                <a16:creationId xmlns:a16="http://schemas.microsoft.com/office/drawing/2014/main" id="{8EDB68B1-5136-1EA1-E4D5-CC4F84AFD806}"/>
              </a:ext>
            </a:extLst>
          </p:cNvPr>
          <p:cNvSpPr txBox="1"/>
          <p:nvPr/>
        </p:nvSpPr>
        <p:spPr>
          <a:xfrm>
            <a:off x="4980397" y="700226"/>
            <a:ext cx="442486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Acknowledges the initial request made by the requestor &amp; outstanding request to resolve</a:t>
            </a:r>
          </a:p>
        </p:txBody>
      </p:sp>
      <p:cxnSp>
        <p:nvCxnSpPr>
          <p:cNvPr id="6" name="Straight Arrow Connector 5">
            <a:extLst>
              <a:ext uri="{FF2B5EF4-FFF2-40B4-BE49-F238E27FC236}">
                <a16:creationId xmlns:a16="http://schemas.microsoft.com/office/drawing/2014/main" id="{2080F418-4FB1-C76F-1553-D8A81221A1E2}"/>
              </a:ext>
            </a:extLst>
          </p:cNvPr>
          <p:cNvCxnSpPr/>
          <p:nvPr/>
        </p:nvCxnSpPr>
        <p:spPr>
          <a:xfrm flipH="1">
            <a:off x="4980397" y="1798876"/>
            <a:ext cx="3325091"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3F3729C-50E6-81C8-ACCC-15C85BEECA31}"/>
              </a:ext>
            </a:extLst>
          </p:cNvPr>
          <p:cNvCxnSpPr/>
          <p:nvPr/>
        </p:nvCxnSpPr>
        <p:spPr>
          <a:xfrm flipH="1">
            <a:off x="5058495" y="3910705"/>
            <a:ext cx="3325091"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CCCE4FF-C00C-CE04-39FB-026232B85E6D}"/>
              </a:ext>
            </a:extLst>
          </p:cNvPr>
          <p:cNvCxnSpPr/>
          <p:nvPr/>
        </p:nvCxnSpPr>
        <p:spPr>
          <a:xfrm flipH="1">
            <a:off x="5058495" y="4916032"/>
            <a:ext cx="3325091"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8074706-4650-788D-BC92-DFAED0906E60}"/>
              </a:ext>
            </a:extLst>
          </p:cNvPr>
          <p:cNvSpPr txBox="1"/>
          <p:nvPr/>
        </p:nvSpPr>
        <p:spPr>
          <a:xfrm>
            <a:off x="4980398" y="1902653"/>
            <a:ext cx="4163602"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These paragraphs do not deny the request, but make it clear the request is not reasonably particular and how the person can revise or amend their request to comport with your understanding of state law &amp; PAC opinion</a:t>
            </a:r>
          </a:p>
        </p:txBody>
      </p:sp>
      <p:sp>
        <p:nvSpPr>
          <p:cNvPr id="10" name="TextBox 9">
            <a:extLst>
              <a:ext uri="{FF2B5EF4-FFF2-40B4-BE49-F238E27FC236}">
                <a16:creationId xmlns:a16="http://schemas.microsoft.com/office/drawing/2014/main" id="{16B598FC-E041-271B-798A-B2788DCE8A86}"/>
              </a:ext>
            </a:extLst>
          </p:cNvPr>
          <p:cNvSpPr txBox="1"/>
          <p:nvPr/>
        </p:nvSpPr>
        <p:spPr>
          <a:xfrm>
            <a:off x="5058494" y="4120108"/>
            <a:ext cx="358604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Informs the requestor that you require a more specific request</a:t>
            </a:r>
          </a:p>
        </p:txBody>
      </p:sp>
    </p:spTree>
    <p:extLst>
      <p:ext uri="{BB962C8B-B14F-4D97-AF65-F5344CB8AC3E}">
        <p14:creationId xmlns:p14="http://schemas.microsoft.com/office/powerpoint/2010/main" val="249198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Cute winter animals by Slidesgo">
  <a:themeElements>
    <a:clrScheme name="Simple Light">
      <a:dk1>
        <a:srgbClr val="142850"/>
      </a:dk1>
      <a:lt1>
        <a:srgbClr val="A3816A"/>
      </a:lt1>
      <a:dk2>
        <a:srgbClr val="E7DFD5"/>
      </a:dk2>
      <a:lt2>
        <a:srgbClr val="253962"/>
      </a:lt2>
      <a:accent1>
        <a:srgbClr val="142850"/>
      </a:accent1>
      <a:accent2>
        <a:srgbClr val="A3816A"/>
      </a:accent2>
      <a:accent3>
        <a:srgbClr val="E7DFD5"/>
      </a:accent3>
      <a:accent4>
        <a:srgbClr val="253962"/>
      </a:accent4>
      <a:accent5>
        <a:srgbClr val="142850"/>
      </a:accent5>
      <a:accent6>
        <a:srgbClr val="A3816A"/>
      </a:accent6>
      <a:hlink>
        <a:srgbClr val="1428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TotalTime>
  <Words>1934</Words>
  <Application>Microsoft Office PowerPoint</Application>
  <PresentationFormat>On-screen Show (16:9)</PresentationFormat>
  <Paragraphs>207</Paragraphs>
  <Slides>20</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Roboto Condensed Light</vt:lpstr>
      <vt:lpstr>Quicksand SemiBold</vt:lpstr>
      <vt:lpstr>Arial</vt:lpstr>
      <vt:lpstr>Quicksand Medium</vt:lpstr>
      <vt:lpstr>Quicksand</vt:lpstr>
      <vt:lpstr>Franklin Gothic Book</vt:lpstr>
      <vt:lpstr>Franklin Gothic Medium Cond</vt:lpstr>
      <vt:lpstr>Caveat Brush</vt:lpstr>
      <vt:lpstr>Calibri</vt:lpstr>
      <vt:lpstr>Covered By Your Grace</vt:lpstr>
      <vt:lpstr>Livvic</vt:lpstr>
      <vt:lpstr>Barlow</vt:lpstr>
      <vt:lpstr>Cute winter animals by Slidesgo</vt:lpstr>
      <vt:lpstr>Public Records Request</vt:lpstr>
      <vt:lpstr>What is a Public Record? </vt:lpstr>
      <vt:lpstr>Legislative Intent </vt:lpstr>
      <vt:lpstr>Example</vt:lpstr>
      <vt:lpstr>Responding to Public Records Request</vt:lpstr>
      <vt:lpstr>Reasonable Amount of Time</vt:lpstr>
      <vt:lpstr>Resonable Particularity </vt:lpstr>
      <vt:lpstr>Example of a public records request that lacks reasonable particularity</vt:lpstr>
      <vt:lpstr>Sample Initial Response </vt:lpstr>
      <vt:lpstr>What Records are Disclosable?</vt:lpstr>
      <vt:lpstr>Denials</vt:lpstr>
      <vt:lpstr>Noncompliance</vt:lpstr>
      <vt:lpstr>Common Misconceptions of Government Officials</vt:lpstr>
      <vt:lpstr> </vt:lpstr>
      <vt:lpstr>Public Records Request Example</vt:lpstr>
      <vt:lpstr>Sample Response</vt:lpstr>
      <vt:lpstr>Public Records Request Example #2</vt:lpstr>
      <vt:lpstr>Example of an initial response</vt:lpstr>
      <vt:lpstr>Sample Final Response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Records Request</dc:title>
  <cp:lastModifiedBy>Kochevar, Matthew R</cp:lastModifiedBy>
  <cp:revision>2</cp:revision>
  <dcterms:modified xsi:type="dcterms:W3CDTF">2023-11-27T20:18:53Z</dcterms:modified>
</cp:coreProperties>
</file>