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7" r:id="rId5"/>
    <p:sldId id="305" r:id="rId6"/>
    <p:sldId id="371" r:id="rId7"/>
    <p:sldId id="370" r:id="rId8"/>
    <p:sldId id="369" r:id="rId9"/>
    <p:sldId id="367" r:id="rId10"/>
    <p:sldId id="366" r:id="rId11"/>
    <p:sldId id="365" r:id="rId12"/>
    <p:sldId id="352" r:id="rId13"/>
    <p:sldId id="336" r:id="rId14"/>
    <p:sldId id="355" r:id="rId15"/>
    <p:sldId id="354" r:id="rId16"/>
    <p:sldId id="359" r:id="rId17"/>
    <p:sldId id="357" r:id="rId18"/>
    <p:sldId id="358" r:id="rId19"/>
    <p:sldId id="326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E9C270-97A4-BE35-40C8-FFAAE9EFFA18}" name="Beatrice, Liz" initials="BL" userId="S::eabeatrice@bsu.edu::a2a015c3-be36-48e0-8faf-46993f3e487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ce, Liz" initials="LB" lastIdx="6" clrIdx="0">
    <p:extLst>
      <p:ext uri="{19B8F6BF-5375-455C-9EA6-DF929625EA0E}">
        <p15:presenceInfo xmlns:p15="http://schemas.microsoft.com/office/powerpoint/2012/main" userId="Beatrice, L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400"/>
    <a:srgbClr val="F9C204"/>
    <a:srgbClr val="FF3600"/>
    <a:srgbClr val="C9E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7ACC1-ACCC-DBF5-9F51-B42A8391293A}" v="57" dt="2021-12-08T16:59:53.522"/>
    <p1510:client id="{161CC186-E631-245C-8EBB-4495978EF4EE}" v="494" dt="2023-12-01T21:34:13.448"/>
    <p1510:client id="{276DFDF7-80C2-47C2-AE6F-5E1BAE76FD1E}" v="250" dt="2022-12-05T14:20:52.814"/>
    <p1510:client id="{5A6F58CE-E1D5-415B-BE7B-4DE971BBD58A}" v="447" dt="2022-12-03T12:40:43.762"/>
    <p1510:client id="{5C2448B4-14E2-4E9D-A8AE-9C63634ED315}" v="30" dt="2022-12-04T12:19:54.626"/>
    <p1510:client id="{FE556AFD-68CB-EF67-A642-6A02BD764D60}" v="1" dt="2022-12-06T19:40:05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82924" autoAdjust="0"/>
  </p:normalViewPr>
  <p:slideViewPr>
    <p:cSldViewPr snapToGrid="0">
      <p:cViewPr varScale="1">
        <p:scale>
          <a:sx n="82" d="100"/>
          <a:sy n="8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, Liz" userId="S::eabeatrice@bsu.edu::a2a015c3-be36-48e0-8faf-46993f3e4876" providerId="AD" clId="Web-{276DFDF7-80C2-47C2-AE6F-5E1BAE76FD1E}"/>
    <pc:docChg chg="mod addSld delSld modSld sldOrd">
      <pc:chgData name="Beatrice, Liz" userId="S::eabeatrice@bsu.edu::a2a015c3-be36-48e0-8faf-46993f3e4876" providerId="AD" clId="Web-{276DFDF7-80C2-47C2-AE6F-5E1BAE76FD1E}" dt="2022-12-05T14:20:51.501" v="210" actId="20577"/>
      <pc:docMkLst>
        <pc:docMk/>
      </pc:docMkLst>
      <pc:sldChg chg="modSp">
        <pc:chgData name="Beatrice, Liz" userId="S::eabeatrice@bsu.edu::a2a015c3-be36-48e0-8faf-46993f3e4876" providerId="AD" clId="Web-{276DFDF7-80C2-47C2-AE6F-5E1BAE76FD1E}" dt="2022-12-05T13:22:22.834" v="88" actId="20577"/>
        <pc:sldMkLst>
          <pc:docMk/>
          <pc:sldMk cId="2944604565" sldId="287"/>
        </pc:sldMkLst>
        <pc:spChg chg="mod">
          <ac:chgData name="Beatrice, Liz" userId="S::eabeatrice@bsu.edu::a2a015c3-be36-48e0-8faf-46993f3e4876" providerId="AD" clId="Web-{276DFDF7-80C2-47C2-AE6F-5E1BAE76FD1E}" dt="2022-12-05T13:22:22.834" v="88" actId="20577"/>
          <ac:spMkLst>
            <pc:docMk/>
            <pc:sldMk cId="2944604565" sldId="287"/>
            <ac:spMk id="9" creationId="{00000000-0000-0000-0000-000000000000}"/>
          </ac:spMkLst>
        </pc:spChg>
        <pc:spChg chg="mod">
          <ac:chgData name="Beatrice, Liz" userId="S::eabeatrice@bsu.edu::a2a015c3-be36-48e0-8faf-46993f3e4876" providerId="AD" clId="Web-{276DFDF7-80C2-47C2-AE6F-5E1BAE76FD1E}" dt="2022-12-05T13:22:10.646" v="80" actId="1076"/>
          <ac:spMkLst>
            <pc:docMk/>
            <pc:sldMk cId="2944604565" sldId="287"/>
            <ac:spMk id="12" creationId="{A319C677-C16F-4F0B-8CDE-FBEC95643AD7}"/>
          </ac:spMkLst>
        </pc:spChg>
        <pc:graphicFrameChg chg="mod modGraphic">
          <ac:chgData name="Beatrice, Liz" userId="S::eabeatrice@bsu.edu::a2a015c3-be36-48e0-8faf-46993f3e4876" providerId="AD" clId="Web-{276DFDF7-80C2-47C2-AE6F-5E1BAE76FD1E}" dt="2022-12-05T13:22:16.178" v="86"/>
          <ac:graphicFrameMkLst>
            <pc:docMk/>
            <pc:sldMk cId="2944604565" sldId="287"/>
            <ac:graphicFrameMk id="13" creationId="{8F33CDA8-88CE-43FE-8137-7F8F9F4D6210}"/>
          </ac:graphicFrameMkLst>
        </pc:graphicFrameChg>
      </pc:sldChg>
      <pc:sldChg chg="del">
        <pc:chgData name="Beatrice, Liz" userId="S::eabeatrice@bsu.edu::a2a015c3-be36-48e0-8faf-46993f3e4876" providerId="AD" clId="Web-{276DFDF7-80C2-47C2-AE6F-5E1BAE76FD1E}" dt="2022-12-05T14:16:35.121" v="207"/>
        <pc:sldMkLst>
          <pc:docMk/>
          <pc:sldMk cId="3925608358" sldId="298"/>
        </pc:sldMkLst>
      </pc:sldChg>
      <pc:sldChg chg="delSp modSp addCm modCm">
        <pc:chgData name="Beatrice, Liz" userId="S::eabeatrice@bsu.edu::a2a015c3-be36-48e0-8faf-46993f3e4876" providerId="AD" clId="Web-{276DFDF7-80C2-47C2-AE6F-5E1BAE76FD1E}" dt="2022-12-05T13:19:30.579" v="56"/>
        <pc:sldMkLst>
          <pc:docMk/>
          <pc:sldMk cId="2456917718" sldId="305"/>
        </pc:sldMkLst>
        <pc:spChg chg="del">
          <ac:chgData name="Beatrice, Liz" userId="S::eabeatrice@bsu.edu::a2a015c3-be36-48e0-8faf-46993f3e4876" providerId="AD" clId="Web-{276DFDF7-80C2-47C2-AE6F-5E1BAE76FD1E}" dt="2022-12-05T13:19:30.579" v="56"/>
          <ac:spMkLst>
            <pc:docMk/>
            <pc:sldMk cId="2456917718" sldId="305"/>
            <ac:spMk id="6" creationId="{67E297DB-7955-44ED-B842-BC25D933A242}"/>
          </ac:spMkLst>
        </pc:spChg>
        <pc:spChg chg="mod">
          <ac:chgData name="Beatrice, Liz" userId="S::eabeatrice@bsu.edu::a2a015c3-be36-48e0-8faf-46993f3e4876" providerId="AD" clId="Web-{276DFDF7-80C2-47C2-AE6F-5E1BAE76FD1E}" dt="2022-12-05T13:19:04.329" v="45" actId="20577"/>
          <ac:spMkLst>
            <pc:docMk/>
            <pc:sldMk cId="2456917718" sldId="305"/>
            <ac:spMk id="9" creationId="{0E31F484-059E-44D7-9E21-1764379AC2FE}"/>
          </ac:spMkLst>
        </pc:spChg>
        <pc:picChg chg="mod">
          <ac:chgData name="Beatrice, Liz" userId="S::eabeatrice@bsu.edu::a2a015c3-be36-48e0-8faf-46993f3e4876" providerId="AD" clId="Web-{276DFDF7-80C2-47C2-AE6F-5E1BAE76FD1E}" dt="2022-12-05T13:19:18.548" v="52" actId="1076"/>
          <ac:picMkLst>
            <pc:docMk/>
            <pc:sldMk cId="2456917718" sldId="305"/>
            <ac:picMk id="2" creationId="{FD6BA10F-17D1-4AB3-780D-F027B9DB19FA}"/>
          </ac:picMkLst>
        </pc:picChg>
        <pc:picChg chg="mod">
          <ac:chgData name="Beatrice, Liz" userId="S::eabeatrice@bsu.edu::a2a015c3-be36-48e0-8faf-46993f3e4876" providerId="AD" clId="Web-{276DFDF7-80C2-47C2-AE6F-5E1BAE76FD1E}" dt="2022-12-05T13:19:18.579" v="53" actId="1076"/>
          <ac:picMkLst>
            <pc:docMk/>
            <pc:sldMk cId="2456917718" sldId="305"/>
            <ac:picMk id="3" creationId="{C5505350-16C2-F694-44B6-39C58BC534D0}"/>
          </ac:picMkLst>
        </pc:picChg>
        <pc:picChg chg="mod">
          <ac:chgData name="Beatrice, Liz" userId="S::eabeatrice@bsu.edu::a2a015c3-be36-48e0-8faf-46993f3e4876" providerId="AD" clId="Web-{276DFDF7-80C2-47C2-AE6F-5E1BAE76FD1E}" dt="2022-12-05T13:19:22.064" v="55" actId="1076"/>
          <ac:picMkLst>
            <pc:docMk/>
            <pc:sldMk cId="2456917718" sldId="305"/>
            <ac:picMk id="4" creationId="{48A05CD3-0423-EE1F-A7AF-4F8E2C1DF1AA}"/>
          </ac:picMkLst>
        </pc:picChg>
      </pc:sldChg>
      <pc:sldChg chg="del addCm delCm">
        <pc:chgData name="Beatrice, Liz" userId="S::eabeatrice@bsu.edu::a2a015c3-be36-48e0-8faf-46993f3e4876" providerId="AD" clId="Web-{276DFDF7-80C2-47C2-AE6F-5E1BAE76FD1E}" dt="2022-12-05T13:18:24.437" v="37"/>
        <pc:sldMkLst>
          <pc:docMk/>
          <pc:sldMk cId="3832988514" sldId="323"/>
        </pc:sldMkLst>
      </pc:sldChg>
      <pc:sldChg chg="addSp modSp">
        <pc:chgData name="Beatrice, Liz" userId="S::eabeatrice@bsu.edu::a2a015c3-be36-48e0-8faf-46993f3e4876" providerId="AD" clId="Web-{276DFDF7-80C2-47C2-AE6F-5E1BAE76FD1E}" dt="2022-12-05T14:15:50.667" v="206" actId="20577"/>
        <pc:sldMkLst>
          <pc:docMk/>
          <pc:sldMk cId="2494944850" sldId="324"/>
        </pc:sldMkLst>
        <pc:spChg chg="mod">
          <ac:chgData name="Beatrice, Liz" userId="S::eabeatrice@bsu.edu::a2a015c3-be36-48e0-8faf-46993f3e4876" providerId="AD" clId="Web-{276DFDF7-80C2-47C2-AE6F-5E1BAE76FD1E}" dt="2022-12-05T14:15:42.558" v="201" actId="20577"/>
          <ac:spMkLst>
            <pc:docMk/>
            <pc:sldMk cId="2494944850" sldId="324"/>
            <ac:spMk id="3" creationId="{503B9462-7D2F-4B46-B645-BE369E0E91FE}"/>
          </ac:spMkLst>
        </pc:spChg>
        <pc:spChg chg="add mod">
          <ac:chgData name="Beatrice, Liz" userId="S::eabeatrice@bsu.edu::a2a015c3-be36-48e0-8faf-46993f3e4876" providerId="AD" clId="Web-{276DFDF7-80C2-47C2-AE6F-5E1BAE76FD1E}" dt="2022-12-05T14:15:50.667" v="206" actId="20577"/>
          <ac:spMkLst>
            <pc:docMk/>
            <pc:sldMk cId="2494944850" sldId="324"/>
            <ac:spMk id="4" creationId="{B92BC2AB-E7E7-D623-EC60-1EB3B8ADF464}"/>
          </ac:spMkLst>
        </pc:spChg>
        <pc:spChg chg="mod">
          <ac:chgData name="Beatrice, Liz" userId="S::eabeatrice@bsu.edu::a2a015c3-be36-48e0-8faf-46993f3e4876" providerId="AD" clId="Web-{276DFDF7-80C2-47C2-AE6F-5E1BAE76FD1E}" dt="2022-12-05T13:22:39.897" v="89" actId="20577"/>
          <ac:spMkLst>
            <pc:docMk/>
            <pc:sldMk cId="2494944850" sldId="324"/>
            <ac:spMk id="9" creationId="{0E31F484-059E-44D7-9E21-1764379AC2FE}"/>
          </ac:spMkLst>
        </pc:spChg>
      </pc:sldChg>
      <pc:sldChg chg="addSp modSp add replId">
        <pc:chgData name="Beatrice, Liz" userId="S::eabeatrice@bsu.edu::a2a015c3-be36-48e0-8faf-46993f3e4876" providerId="AD" clId="Web-{276DFDF7-80C2-47C2-AE6F-5E1BAE76FD1E}" dt="2022-12-05T14:15:00.276" v="184" actId="20577"/>
        <pc:sldMkLst>
          <pc:docMk/>
          <pc:sldMk cId="677420731" sldId="326"/>
        </pc:sldMkLst>
        <pc:spChg chg="add">
          <ac:chgData name="Beatrice, Liz" userId="S::eabeatrice@bsu.edu::a2a015c3-be36-48e0-8faf-46993f3e4876" providerId="AD" clId="Web-{276DFDF7-80C2-47C2-AE6F-5E1BAE76FD1E}" dt="2022-12-05T14:13:35.930" v="155"/>
          <ac:spMkLst>
            <pc:docMk/>
            <pc:sldMk cId="677420731" sldId="326"/>
            <ac:spMk id="2" creationId="{82B0C8AF-6D40-0934-52CD-20CB2930F6F1}"/>
          </ac:spMkLst>
        </pc:spChg>
        <pc:spChg chg="mod">
          <ac:chgData name="Beatrice, Liz" userId="S::eabeatrice@bsu.edu::a2a015c3-be36-48e0-8faf-46993f3e4876" providerId="AD" clId="Web-{276DFDF7-80C2-47C2-AE6F-5E1BAE76FD1E}" dt="2022-12-05T14:15:00.276" v="184" actId="20577"/>
          <ac:spMkLst>
            <pc:docMk/>
            <pc:sldMk cId="677420731" sldId="326"/>
            <ac:spMk id="3" creationId="{503B9462-7D2F-4B46-B645-BE369E0E91FE}"/>
          </ac:spMkLst>
        </pc:spChg>
        <pc:spChg chg="mod">
          <ac:chgData name="Beatrice, Liz" userId="S::eabeatrice@bsu.edu::a2a015c3-be36-48e0-8faf-46993f3e4876" providerId="AD" clId="Web-{276DFDF7-80C2-47C2-AE6F-5E1BAE76FD1E}" dt="2022-12-05T13:22:56.694" v="93" actId="20577"/>
          <ac:spMkLst>
            <pc:docMk/>
            <pc:sldMk cId="677420731" sldId="326"/>
            <ac:spMk id="9" creationId="{0E31F484-059E-44D7-9E21-1764379AC2FE}"/>
          </ac:spMkLst>
        </pc:spChg>
      </pc:sldChg>
      <pc:sldChg chg="addSp modSp add ord replId">
        <pc:chgData name="Beatrice, Liz" userId="S::eabeatrice@bsu.edu::a2a015c3-be36-48e0-8faf-46993f3e4876" providerId="AD" clId="Web-{276DFDF7-80C2-47C2-AE6F-5E1BAE76FD1E}" dt="2022-12-05T14:20:51.501" v="210" actId="20577"/>
        <pc:sldMkLst>
          <pc:docMk/>
          <pc:sldMk cId="3332141179" sldId="327"/>
        </pc:sldMkLst>
        <pc:spChg chg="add mod">
          <ac:chgData name="Beatrice, Liz" userId="S::eabeatrice@bsu.edu::a2a015c3-be36-48e0-8faf-46993f3e4876" providerId="AD" clId="Web-{276DFDF7-80C2-47C2-AE6F-5E1BAE76FD1E}" dt="2022-12-05T14:13:48.696" v="164" actId="20577"/>
          <ac:spMkLst>
            <pc:docMk/>
            <pc:sldMk cId="3332141179" sldId="327"/>
            <ac:spMk id="2" creationId="{82B0C8AF-6D40-0934-52CD-20CB2930F6F1}"/>
          </ac:spMkLst>
        </pc:spChg>
        <pc:spChg chg="mod">
          <ac:chgData name="Beatrice, Liz" userId="S::eabeatrice@bsu.edu::a2a015c3-be36-48e0-8faf-46993f3e4876" providerId="AD" clId="Web-{276DFDF7-80C2-47C2-AE6F-5E1BAE76FD1E}" dt="2022-12-05T14:20:51.501" v="210" actId="20577"/>
          <ac:spMkLst>
            <pc:docMk/>
            <pc:sldMk cId="3332141179" sldId="327"/>
            <ac:spMk id="3" creationId="{503B9462-7D2F-4B46-B645-BE369E0E91FE}"/>
          </ac:spMkLst>
        </pc:spChg>
        <pc:spChg chg="mod">
          <ac:chgData name="Beatrice, Liz" userId="S::eabeatrice@bsu.edu::a2a015c3-be36-48e0-8faf-46993f3e4876" providerId="AD" clId="Web-{276DFDF7-80C2-47C2-AE6F-5E1BAE76FD1E}" dt="2022-12-05T13:22:49.757" v="91" actId="20577"/>
          <ac:spMkLst>
            <pc:docMk/>
            <pc:sldMk cId="3332141179" sldId="327"/>
            <ac:spMk id="9" creationId="{0E31F484-059E-44D7-9E21-1764379AC2FE}"/>
          </ac:spMkLst>
        </pc:spChg>
      </pc:sldChg>
      <pc:sldChg chg="add del replId">
        <pc:chgData name="Beatrice, Liz" userId="S::eabeatrice@bsu.edu::a2a015c3-be36-48e0-8faf-46993f3e4876" providerId="AD" clId="Web-{276DFDF7-80C2-47C2-AE6F-5E1BAE76FD1E}" dt="2022-12-05T13:15:04.775" v="34"/>
        <pc:sldMkLst>
          <pc:docMk/>
          <pc:sldMk cId="1074929172" sldId="328"/>
        </pc:sldMkLst>
      </pc:sldChg>
      <pc:sldChg chg="addSp modSp add replId">
        <pc:chgData name="Beatrice, Liz" userId="S::eabeatrice@bsu.edu::a2a015c3-be36-48e0-8faf-46993f3e4876" providerId="AD" clId="Web-{276DFDF7-80C2-47C2-AE6F-5E1BAE76FD1E}" dt="2022-12-05T14:13:28.680" v="153" actId="20577"/>
        <pc:sldMkLst>
          <pc:docMk/>
          <pc:sldMk cId="1492406673" sldId="330"/>
        </pc:sldMkLst>
        <pc:spChg chg="add mod">
          <ac:chgData name="Beatrice, Liz" userId="S::eabeatrice@bsu.edu::a2a015c3-be36-48e0-8faf-46993f3e4876" providerId="AD" clId="Web-{276DFDF7-80C2-47C2-AE6F-5E1BAE76FD1E}" dt="2022-12-05T14:13:17.414" v="146" actId="20577"/>
          <ac:spMkLst>
            <pc:docMk/>
            <pc:sldMk cId="1492406673" sldId="330"/>
            <ac:spMk id="2" creationId="{82B0C8AF-6D40-0934-52CD-20CB2930F6F1}"/>
          </ac:spMkLst>
        </pc:spChg>
        <pc:spChg chg="mod">
          <ac:chgData name="Beatrice, Liz" userId="S::eabeatrice@bsu.edu::a2a015c3-be36-48e0-8faf-46993f3e4876" providerId="AD" clId="Web-{276DFDF7-80C2-47C2-AE6F-5E1BAE76FD1E}" dt="2022-12-05T14:12:17.132" v="134" actId="20577"/>
          <ac:spMkLst>
            <pc:docMk/>
            <pc:sldMk cId="1492406673" sldId="330"/>
            <ac:spMk id="3" creationId="{503B9462-7D2F-4B46-B645-BE369E0E91FE}"/>
          </ac:spMkLst>
        </pc:spChg>
        <pc:spChg chg="add mod">
          <ac:chgData name="Beatrice, Liz" userId="S::eabeatrice@bsu.edu::a2a015c3-be36-48e0-8faf-46993f3e4876" providerId="AD" clId="Web-{276DFDF7-80C2-47C2-AE6F-5E1BAE76FD1E}" dt="2022-12-05T14:13:28.680" v="153" actId="20577"/>
          <ac:spMkLst>
            <pc:docMk/>
            <pc:sldMk cId="1492406673" sldId="330"/>
            <ac:spMk id="4" creationId="{82B0C8AF-6D40-0934-52CD-20CB2930F6F1}"/>
          </ac:spMkLst>
        </pc:spChg>
        <pc:spChg chg="mod">
          <ac:chgData name="Beatrice, Liz" userId="S::eabeatrice@bsu.edu::a2a015c3-be36-48e0-8faf-46993f3e4876" providerId="AD" clId="Web-{276DFDF7-80C2-47C2-AE6F-5E1BAE76FD1E}" dt="2022-12-05T13:22:44.725" v="90" actId="20577"/>
          <ac:spMkLst>
            <pc:docMk/>
            <pc:sldMk cId="1492406673" sldId="330"/>
            <ac:spMk id="9" creationId="{0E31F484-059E-44D7-9E21-1764379AC2FE}"/>
          </ac:spMkLst>
        </pc:spChg>
      </pc:sldChg>
      <pc:sldChg chg="addSp modSp add replId">
        <pc:chgData name="Beatrice, Liz" userId="S::eabeatrice@bsu.edu::a2a015c3-be36-48e0-8faf-46993f3e4876" providerId="AD" clId="Web-{276DFDF7-80C2-47C2-AE6F-5E1BAE76FD1E}" dt="2022-12-05T14:13:11.508" v="145" actId="20577"/>
        <pc:sldMkLst>
          <pc:docMk/>
          <pc:sldMk cId="2565290873" sldId="331"/>
        </pc:sldMkLst>
        <pc:spChg chg="add mod">
          <ac:chgData name="Beatrice, Liz" userId="S::eabeatrice@bsu.edu::a2a015c3-be36-48e0-8faf-46993f3e4876" providerId="AD" clId="Web-{276DFDF7-80C2-47C2-AE6F-5E1BAE76FD1E}" dt="2022-12-05T14:13:11.508" v="145" actId="20577"/>
          <ac:spMkLst>
            <pc:docMk/>
            <pc:sldMk cId="2565290873" sldId="331"/>
            <ac:spMk id="2" creationId="{82B0C8AF-6D40-0934-52CD-20CB2930F6F1}"/>
          </ac:spMkLst>
        </pc:spChg>
        <pc:spChg chg="mod">
          <ac:chgData name="Beatrice, Liz" userId="S::eabeatrice@bsu.edu::a2a015c3-be36-48e0-8faf-46993f3e4876" providerId="AD" clId="Web-{276DFDF7-80C2-47C2-AE6F-5E1BAE76FD1E}" dt="2022-12-05T14:12:08.663" v="130" actId="20577"/>
          <ac:spMkLst>
            <pc:docMk/>
            <pc:sldMk cId="2565290873" sldId="331"/>
            <ac:spMk id="3" creationId="{503B9462-7D2F-4B46-B645-BE369E0E91FE}"/>
          </ac:spMkLst>
        </pc:spChg>
      </pc:sldChg>
    </pc:docChg>
  </pc:docChgLst>
  <pc:docChgLst>
    <pc:chgData name="Beatrice, Liz" userId="S::eabeatrice@bsu.edu::a2a015c3-be36-48e0-8faf-46993f3e4876" providerId="AD" clId="Web-{FE556AFD-68CB-EF67-A642-6A02BD764D60}"/>
    <pc:docChg chg="">
      <pc:chgData name="Beatrice, Liz" userId="S::eabeatrice@bsu.edu::a2a015c3-be36-48e0-8faf-46993f3e4876" providerId="AD" clId="Web-{FE556AFD-68CB-EF67-A642-6A02BD764D60}" dt="2022-12-06T19:40:05.472" v="0"/>
      <pc:docMkLst>
        <pc:docMk/>
      </pc:docMkLst>
      <pc:sldChg chg="delCm">
        <pc:chgData name="Beatrice, Liz" userId="S::eabeatrice@bsu.edu::a2a015c3-be36-48e0-8faf-46993f3e4876" providerId="AD" clId="Web-{FE556AFD-68CB-EF67-A642-6A02BD764D60}" dt="2022-12-06T19:40:05.472" v="0"/>
        <pc:sldMkLst>
          <pc:docMk/>
          <pc:sldMk cId="2456917718" sldId="305"/>
        </pc:sldMkLst>
      </pc:sldChg>
    </pc:docChg>
  </pc:docChgLst>
  <pc:docChgLst>
    <pc:chgData name="Alaniz, Rachael Sarah Patricia" userId="S::rsalaniz@bsu.edu::c49bd411-4958-490d-911a-5193f2b02bb5" providerId="AD" clId="Web-{5C2448B4-14E2-4E9D-A8AE-9C63634ED315}"/>
    <pc:docChg chg="addSld modSld">
      <pc:chgData name="Alaniz, Rachael Sarah Patricia" userId="S::rsalaniz@bsu.edu::c49bd411-4958-490d-911a-5193f2b02bb5" providerId="AD" clId="Web-{5C2448B4-14E2-4E9D-A8AE-9C63634ED315}" dt="2022-12-04T12:19:54.626" v="29" actId="1076"/>
      <pc:docMkLst>
        <pc:docMk/>
      </pc:docMkLst>
      <pc:sldChg chg="addSp delSp modSp modCm">
        <pc:chgData name="Alaniz, Rachael Sarah Patricia" userId="S::rsalaniz@bsu.edu::c49bd411-4958-490d-911a-5193f2b02bb5" providerId="AD" clId="Web-{5C2448B4-14E2-4E9D-A8AE-9C63634ED315}" dt="2022-12-04T12:17:38.219" v="15" actId="1076"/>
        <pc:sldMkLst>
          <pc:docMk/>
          <pc:sldMk cId="2456917718" sldId="305"/>
        </pc:sldMkLst>
        <pc:spChg chg="mod">
          <ac:chgData name="Alaniz, Rachael Sarah Patricia" userId="S::rsalaniz@bsu.edu::c49bd411-4958-490d-911a-5193f2b02bb5" providerId="AD" clId="Web-{5C2448B4-14E2-4E9D-A8AE-9C63634ED315}" dt="2022-12-04T12:16:17.762" v="1" actId="20577"/>
          <ac:spMkLst>
            <pc:docMk/>
            <pc:sldMk cId="2456917718" sldId="305"/>
            <ac:spMk id="6" creationId="{67E297DB-7955-44ED-B842-BC25D933A242}"/>
          </ac:spMkLst>
        </pc:spChg>
        <pc:spChg chg="del mod">
          <ac:chgData name="Alaniz, Rachael Sarah Patricia" userId="S::rsalaniz@bsu.edu::c49bd411-4958-490d-911a-5193f2b02bb5" providerId="AD" clId="Web-{5C2448B4-14E2-4E9D-A8AE-9C63634ED315}" dt="2022-12-04T12:16:33.043" v="4"/>
          <ac:spMkLst>
            <pc:docMk/>
            <pc:sldMk cId="2456917718" sldId="305"/>
            <ac:spMk id="11" creationId="{074C08AA-3268-4160-9B25-7FC3028E0089}"/>
          </ac:spMkLst>
        </pc:spChg>
        <pc:picChg chg="add mod ord">
          <ac:chgData name="Alaniz, Rachael Sarah Patricia" userId="S::rsalaniz@bsu.edu::c49bd411-4958-490d-911a-5193f2b02bb5" providerId="AD" clId="Web-{5C2448B4-14E2-4E9D-A8AE-9C63634ED315}" dt="2022-12-04T12:16:42.059" v="5" actId="1076"/>
          <ac:picMkLst>
            <pc:docMk/>
            <pc:sldMk cId="2456917718" sldId="305"/>
            <ac:picMk id="2" creationId="{FD6BA10F-17D1-4AB3-780D-F027B9DB19FA}"/>
          </ac:picMkLst>
        </pc:picChg>
        <pc:picChg chg="add mod">
          <ac:chgData name="Alaniz, Rachael Sarah Patricia" userId="S::rsalaniz@bsu.edu::c49bd411-4958-490d-911a-5193f2b02bb5" providerId="AD" clId="Web-{5C2448B4-14E2-4E9D-A8AE-9C63634ED315}" dt="2022-12-04T12:17:02.699" v="8" actId="1076"/>
          <ac:picMkLst>
            <pc:docMk/>
            <pc:sldMk cId="2456917718" sldId="305"/>
            <ac:picMk id="3" creationId="{C5505350-16C2-F694-44B6-39C58BC534D0}"/>
          </ac:picMkLst>
        </pc:picChg>
        <pc:picChg chg="add mod">
          <ac:chgData name="Alaniz, Rachael Sarah Patricia" userId="S::rsalaniz@bsu.edu::c49bd411-4958-490d-911a-5193f2b02bb5" providerId="AD" clId="Web-{5C2448B4-14E2-4E9D-A8AE-9C63634ED315}" dt="2022-12-04T12:17:38.219" v="15" actId="1076"/>
          <ac:picMkLst>
            <pc:docMk/>
            <pc:sldMk cId="2456917718" sldId="305"/>
            <ac:picMk id="4" creationId="{48A05CD3-0423-EE1F-A7AF-4F8E2C1DF1AA}"/>
          </ac:picMkLst>
        </pc:picChg>
      </pc:sldChg>
      <pc:sldChg chg="addSp delSp modSp add replId">
        <pc:chgData name="Alaniz, Rachael Sarah Patricia" userId="S::rsalaniz@bsu.edu::c49bd411-4958-490d-911a-5193f2b02bb5" providerId="AD" clId="Web-{5C2448B4-14E2-4E9D-A8AE-9C63634ED315}" dt="2022-12-04T12:19:54.626" v="29" actId="1076"/>
        <pc:sldMkLst>
          <pc:docMk/>
          <pc:sldMk cId="1956104666" sldId="329"/>
        </pc:sldMkLst>
        <pc:spChg chg="add del mod">
          <ac:chgData name="Alaniz, Rachael Sarah Patricia" userId="S::rsalaniz@bsu.edu::c49bd411-4958-490d-911a-5193f2b02bb5" providerId="AD" clId="Web-{5C2448B4-14E2-4E9D-A8AE-9C63634ED315}" dt="2022-12-04T12:18:35.172" v="19"/>
          <ac:spMkLst>
            <pc:docMk/>
            <pc:sldMk cId="1956104666" sldId="329"/>
            <ac:spMk id="3" creationId="{142AA19F-F445-86B5-03ED-8A5775162191}"/>
          </ac:spMkLst>
        </pc:spChg>
        <pc:spChg chg="del">
          <ac:chgData name="Alaniz, Rachael Sarah Patricia" userId="S::rsalaniz@bsu.edu::c49bd411-4958-490d-911a-5193f2b02bb5" providerId="AD" clId="Web-{5C2448B4-14E2-4E9D-A8AE-9C63634ED315}" dt="2022-12-04T12:18:19.641" v="16"/>
          <ac:spMkLst>
            <pc:docMk/>
            <pc:sldMk cId="1956104666" sldId="329"/>
            <ac:spMk id="6" creationId="{67E297DB-7955-44ED-B842-BC25D933A242}"/>
          </ac:spMkLst>
        </pc:spChg>
        <pc:spChg chg="del mod">
          <ac:chgData name="Alaniz, Rachael Sarah Patricia" userId="S::rsalaniz@bsu.edu::c49bd411-4958-490d-911a-5193f2b02bb5" providerId="AD" clId="Web-{5C2448B4-14E2-4E9D-A8AE-9C63634ED315}" dt="2022-12-04T12:18:26.937" v="18"/>
          <ac:spMkLst>
            <pc:docMk/>
            <pc:sldMk cId="1956104666" sldId="329"/>
            <ac:spMk id="11" creationId="{074C08AA-3268-4160-9B25-7FC3028E0089}"/>
          </ac:spMkLst>
        </pc:spChg>
        <pc:picChg chg="add mod ord">
          <ac:chgData name="Alaniz, Rachael Sarah Patricia" userId="S::rsalaniz@bsu.edu::c49bd411-4958-490d-911a-5193f2b02bb5" providerId="AD" clId="Web-{5C2448B4-14E2-4E9D-A8AE-9C63634ED315}" dt="2022-12-04T12:19:54.626" v="29" actId="1076"/>
          <ac:picMkLst>
            <pc:docMk/>
            <pc:sldMk cId="1956104666" sldId="329"/>
            <ac:picMk id="4" creationId="{50A071C5-1D02-F556-BBD2-D083292408D8}"/>
          </ac:picMkLst>
        </pc:picChg>
        <pc:picChg chg="add mod">
          <ac:chgData name="Alaniz, Rachael Sarah Patricia" userId="S::rsalaniz@bsu.edu::c49bd411-4958-490d-911a-5193f2b02bb5" providerId="AD" clId="Web-{5C2448B4-14E2-4E9D-A8AE-9C63634ED315}" dt="2022-12-04T12:19:52.298" v="28" actId="1076"/>
          <ac:picMkLst>
            <pc:docMk/>
            <pc:sldMk cId="1956104666" sldId="329"/>
            <ac:picMk id="5" creationId="{7D49D440-20D7-29CE-28D5-4F1526F4FFB8}"/>
          </ac:picMkLst>
        </pc:picChg>
      </pc:sldChg>
    </pc:docChg>
  </pc:docChgLst>
  <pc:docChgLst>
    <pc:chgData name="Chatot, Marc Joseph" userId="S::marc.chatot@bsu.edu::8626dd82-be66-4507-ade5-99acad9a836b" providerId="AD" clId="Web-{161CC186-E631-245C-8EBB-4495978EF4EE}"/>
    <pc:docChg chg="addSld delSld modSld">
      <pc:chgData name="Chatot, Marc Joseph" userId="S::marc.chatot@bsu.edu::8626dd82-be66-4507-ade5-99acad9a836b" providerId="AD" clId="Web-{161CC186-E631-245C-8EBB-4495978EF4EE}" dt="2023-12-01T21:34:13.448" v="474" actId="20577"/>
      <pc:docMkLst>
        <pc:docMk/>
      </pc:docMkLst>
      <pc:sldChg chg="modSp">
        <pc:chgData name="Chatot, Marc Joseph" userId="S::marc.chatot@bsu.edu::8626dd82-be66-4507-ade5-99acad9a836b" providerId="AD" clId="Web-{161CC186-E631-245C-8EBB-4495978EF4EE}" dt="2023-12-01T19:13:25.176" v="192"/>
        <pc:sldMkLst>
          <pc:docMk/>
          <pc:sldMk cId="2944604565" sldId="287"/>
        </pc:sldMkLst>
        <pc:spChg chg="mod">
          <ac:chgData name="Chatot, Marc Joseph" userId="S::marc.chatot@bsu.edu::8626dd82-be66-4507-ade5-99acad9a836b" providerId="AD" clId="Web-{161CC186-E631-245C-8EBB-4495978EF4EE}" dt="2023-12-01T16:07:38.960" v="19" actId="20577"/>
          <ac:spMkLst>
            <pc:docMk/>
            <pc:sldMk cId="2944604565" sldId="287"/>
            <ac:spMk id="9" creationId="{00000000-0000-0000-0000-000000000000}"/>
          </ac:spMkLst>
        </pc:spChg>
        <pc:graphicFrameChg chg="mod modGraphic">
          <ac:chgData name="Chatot, Marc Joseph" userId="S::marc.chatot@bsu.edu::8626dd82-be66-4507-ade5-99acad9a836b" providerId="AD" clId="Web-{161CC186-E631-245C-8EBB-4495978EF4EE}" dt="2023-12-01T19:13:25.176" v="192"/>
          <ac:graphicFrameMkLst>
            <pc:docMk/>
            <pc:sldMk cId="2944604565" sldId="287"/>
            <ac:graphicFrameMk id="13" creationId="{8F33CDA8-88CE-43FE-8137-7F8F9F4D6210}"/>
          </ac:graphicFrameMkLst>
        </pc:graphicFrameChg>
      </pc:sldChg>
      <pc:sldChg chg="addSp delSp modSp">
        <pc:chgData name="Chatot, Marc Joseph" userId="S::marc.chatot@bsu.edu::8626dd82-be66-4507-ade5-99acad9a836b" providerId="AD" clId="Web-{161CC186-E631-245C-8EBB-4495978EF4EE}" dt="2023-12-01T16:49:45.243" v="163" actId="20577"/>
        <pc:sldMkLst>
          <pc:docMk/>
          <pc:sldMk cId="2456917718" sldId="305"/>
        </pc:sldMkLst>
        <pc:spChg chg="add del mod">
          <ac:chgData name="Chatot, Marc Joseph" userId="S::marc.chatot@bsu.edu::8626dd82-be66-4507-ade5-99acad9a836b" providerId="AD" clId="Web-{161CC186-E631-245C-8EBB-4495978EF4EE}" dt="2023-12-01T16:46:10.844" v="67"/>
          <ac:spMkLst>
            <pc:docMk/>
            <pc:sldMk cId="2456917718" sldId="305"/>
            <ac:spMk id="6" creationId="{EA88094D-C164-951B-9EC4-A369A6AD363D}"/>
          </ac:spMkLst>
        </pc:spChg>
        <pc:spChg chg="add mod">
          <ac:chgData name="Chatot, Marc Joseph" userId="S::marc.chatot@bsu.edu::8626dd82-be66-4507-ade5-99acad9a836b" providerId="AD" clId="Web-{161CC186-E631-245C-8EBB-4495978EF4EE}" dt="2023-12-01T16:47:29.722" v="91" actId="20577"/>
          <ac:spMkLst>
            <pc:docMk/>
            <pc:sldMk cId="2456917718" sldId="305"/>
            <ac:spMk id="7" creationId="{3D78BC3C-7D67-8603-713F-DB345886E938}"/>
          </ac:spMkLst>
        </pc:spChg>
        <pc:spChg chg="mod">
          <ac:chgData name="Chatot, Marc Joseph" userId="S::marc.chatot@bsu.edu::8626dd82-be66-4507-ade5-99acad9a836b" providerId="AD" clId="Web-{161CC186-E631-245C-8EBB-4495978EF4EE}" dt="2023-12-01T16:47:04.127" v="81" actId="20577"/>
          <ac:spMkLst>
            <pc:docMk/>
            <pc:sldMk cId="2456917718" sldId="305"/>
            <ac:spMk id="9" creationId="{0E31F484-059E-44D7-9E21-1764379AC2FE}"/>
          </ac:spMkLst>
        </pc:spChg>
        <pc:spChg chg="add mod">
          <ac:chgData name="Chatot, Marc Joseph" userId="S::marc.chatot@bsu.edu::8626dd82-be66-4507-ade5-99acad9a836b" providerId="AD" clId="Web-{161CC186-E631-245C-8EBB-4495978EF4EE}" dt="2023-12-01T16:49:45.243" v="163" actId="20577"/>
          <ac:spMkLst>
            <pc:docMk/>
            <pc:sldMk cId="2456917718" sldId="305"/>
            <ac:spMk id="11" creationId="{1FAF55B6-3CAC-CCFF-CF78-8EB82CF3A5DF}"/>
          </ac:spMkLst>
        </pc:spChg>
        <pc:picChg chg="del mod modCrop">
          <ac:chgData name="Chatot, Marc Joseph" userId="S::marc.chatot@bsu.edu::8626dd82-be66-4507-ade5-99acad9a836b" providerId="AD" clId="Web-{161CC186-E631-245C-8EBB-4495978EF4EE}" dt="2023-12-01T16:46:03.766" v="65"/>
          <ac:picMkLst>
            <pc:docMk/>
            <pc:sldMk cId="2456917718" sldId="305"/>
            <ac:picMk id="2" creationId="{FD6BA10F-17D1-4AB3-780D-F027B9DB19FA}"/>
          </ac:picMkLst>
        </pc:picChg>
        <pc:picChg chg="del">
          <ac:chgData name="Chatot, Marc Joseph" userId="S::marc.chatot@bsu.edu::8626dd82-be66-4507-ade5-99acad9a836b" providerId="AD" clId="Web-{161CC186-E631-245C-8EBB-4495978EF4EE}" dt="2023-12-01T16:46:29.298" v="69"/>
          <ac:picMkLst>
            <pc:docMk/>
            <pc:sldMk cId="2456917718" sldId="305"/>
            <ac:picMk id="3" creationId="{C5505350-16C2-F694-44B6-39C58BC534D0}"/>
          </ac:picMkLst>
        </pc:picChg>
        <pc:picChg chg="del">
          <ac:chgData name="Chatot, Marc Joseph" userId="S::marc.chatot@bsu.edu::8626dd82-be66-4507-ade5-99acad9a836b" providerId="AD" clId="Web-{161CC186-E631-245C-8EBB-4495978EF4EE}" dt="2023-12-01T16:46:47.298" v="72"/>
          <ac:picMkLst>
            <pc:docMk/>
            <pc:sldMk cId="2456917718" sldId="305"/>
            <ac:picMk id="4" creationId="{48A05CD3-0423-EE1F-A7AF-4F8E2C1DF1AA}"/>
          </ac:picMkLst>
        </pc:picChg>
      </pc:sldChg>
      <pc:sldChg chg="del">
        <pc:chgData name="Chatot, Marc Joseph" userId="S::marc.chatot@bsu.edu::8626dd82-be66-4507-ade5-99acad9a836b" providerId="AD" clId="Web-{161CC186-E631-245C-8EBB-4495978EF4EE}" dt="2023-12-01T18:48:18.203" v="166"/>
        <pc:sldMkLst>
          <pc:docMk/>
          <pc:sldMk cId="2494944850" sldId="324"/>
        </pc:sldMkLst>
      </pc:sldChg>
      <pc:sldChg chg="delSp modSp">
        <pc:chgData name="Chatot, Marc Joseph" userId="S::marc.chatot@bsu.edu::8626dd82-be66-4507-ade5-99acad9a836b" providerId="AD" clId="Web-{161CC186-E631-245C-8EBB-4495978EF4EE}" dt="2023-12-01T19:56:29.992" v="275" actId="20577"/>
        <pc:sldMkLst>
          <pc:docMk/>
          <pc:sldMk cId="677420731" sldId="326"/>
        </pc:sldMkLst>
        <pc:spChg chg="del mod">
          <ac:chgData name="Chatot, Marc Joseph" userId="S::marc.chatot@bsu.edu::8626dd82-be66-4507-ade5-99acad9a836b" providerId="AD" clId="Web-{161CC186-E631-245C-8EBB-4495978EF4EE}" dt="2023-12-01T19:15:50.775" v="202"/>
          <ac:spMkLst>
            <pc:docMk/>
            <pc:sldMk cId="677420731" sldId="326"/>
            <ac:spMk id="2" creationId="{82B0C8AF-6D40-0934-52CD-20CB2930F6F1}"/>
          </ac:spMkLst>
        </pc:spChg>
        <pc:spChg chg="mod">
          <ac:chgData name="Chatot, Marc Joseph" userId="S::marc.chatot@bsu.edu::8626dd82-be66-4507-ade5-99acad9a836b" providerId="AD" clId="Web-{161CC186-E631-245C-8EBB-4495978EF4EE}" dt="2023-12-01T19:26:47.170" v="262" actId="20577"/>
          <ac:spMkLst>
            <pc:docMk/>
            <pc:sldMk cId="677420731" sldId="326"/>
            <ac:spMk id="3" creationId="{503B9462-7D2F-4B46-B645-BE369E0E91FE}"/>
          </ac:spMkLst>
        </pc:spChg>
        <pc:spChg chg="mod">
          <ac:chgData name="Chatot, Marc Joseph" userId="S::marc.chatot@bsu.edu::8626dd82-be66-4507-ade5-99acad9a836b" providerId="AD" clId="Web-{161CC186-E631-245C-8EBB-4495978EF4EE}" dt="2023-12-01T19:56:29.992" v="275" actId="20577"/>
          <ac:spMkLst>
            <pc:docMk/>
            <pc:sldMk cId="677420731" sldId="326"/>
            <ac:spMk id="9" creationId="{0E31F484-059E-44D7-9E21-1764379AC2FE}"/>
          </ac:spMkLst>
        </pc:spChg>
      </pc:sldChg>
      <pc:sldChg chg="delSp modSp del">
        <pc:chgData name="Chatot, Marc Joseph" userId="S::marc.chatot@bsu.edu::8626dd82-be66-4507-ade5-99acad9a836b" providerId="AD" clId="Web-{161CC186-E631-245C-8EBB-4495978EF4EE}" dt="2023-12-01T21:32:18.695" v="469"/>
        <pc:sldMkLst>
          <pc:docMk/>
          <pc:sldMk cId="3332141179" sldId="327"/>
        </pc:sldMkLst>
        <pc:spChg chg="del">
          <ac:chgData name="Chatot, Marc Joseph" userId="S::marc.chatot@bsu.edu::8626dd82-be66-4507-ade5-99acad9a836b" providerId="AD" clId="Web-{161CC186-E631-245C-8EBB-4495978EF4EE}" dt="2023-12-01T19:27:01.952" v="263"/>
          <ac:spMkLst>
            <pc:docMk/>
            <pc:sldMk cId="3332141179" sldId="327"/>
            <ac:spMk id="2" creationId="{82B0C8AF-6D40-0934-52CD-20CB2930F6F1}"/>
          </ac:spMkLst>
        </pc:spChg>
        <pc:spChg chg="mod">
          <ac:chgData name="Chatot, Marc Joseph" userId="S::marc.chatot@bsu.edu::8626dd82-be66-4507-ade5-99acad9a836b" providerId="AD" clId="Web-{161CC186-E631-245C-8EBB-4495978EF4EE}" dt="2023-12-01T19:32:23.259" v="271" actId="20577"/>
          <ac:spMkLst>
            <pc:docMk/>
            <pc:sldMk cId="3332141179" sldId="327"/>
            <ac:spMk id="9" creationId="{0E31F484-059E-44D7-9E21-1764379AC2FE}"/>
          </ac:spMkLst>
        </pc:spChg>
      </pc:sldChg>
      <pc:sldChg chg="del">
        <pc:chgData name="Chatot, Marc Joseph" userId="S::marc.chatot@bsu.edu::8626dd82-be66-4507-ade5-99acad9a836b" providerId="AD" clId="Web-{161CC186-E631-245C-8EBB-4495978EF4EE}" dt="2023-12-01T16:21:17.553" v="26"/>
        <pc:sldMkLst>
          <pc:docMk/>
          <pc:sldMk cId="1956104666" sldId="329"/>
        </pc:sldMkLst>
      </pc:sldChg>
      <pc:sldChg chg="del">
        <pc:chgData name="Chatot, Marc Joseph" userId="S::marc.chatot@bsu.edu::8626dd82-be66-4507-ade5-99acad9a836b" providerId="AD" clId="Web-{161CC186-E631-245C-8EBB-4495978EF4EE}" dt="2023-12-01T18:48:18.203" v="165"/>
        <pc:sldMkLst>
          <pc:docMk/>
          <pc:sldMk cId="1492406673" sldId="330"/>
        </pc:sldMkLst>
      </pc:sldChg>
      <pc:sldChg chg="del">
        <pc:chgData name="Chatot, Marc Joseph" userId="S::marc.chatot@bsu.edu::8626dd82-be66-4507-ade5-99acad9a836b" providerId="AD" clId="Web-{161CC186-E631-245C-8EBB-4495978EF4EE}" dt="2023-12-01T18:48:18.203" v="164"/>
        <pc:sldMkLst>
          <pc:docMk/>
          <pc:sldMk cId="2565290873" sldId="331"/>
        </pc:sldMkLst>
      </pc:sldChg>
      <pc:sldChg chg="add">
        <pc:chgData name="Chatot, Marc Joseph" userId="S::marc.chatot@bsu.edu::8626dd82-be66-4507-ade5-99acad9a836b" providerId="AD" clId="Web-{161CC186-E631-245C-8EBB-4495978EF4EE}" dt="2023-12-01T20:37:37.042" v="281"/>
        <pc:sldMkLst>
          <pc:docMk/>
          <pc:sldMk cId="1261352727" sldId="336"/>
        </pc:sldMkLst>
      </pc:sldChg>
      <pc:sldChg chg="add">
        <pc:chgData name="Chatot, Marc Joseph" userId="S::marc.chatot@bsu.edu::8626dd82-be66-4507-ade5-99acad9a836b" providerId="AD" clId="Web-{161CC186-E631-245C-8EBB-4495978EF4EE}" dt="2023-12-01T20:37:37.105" v="282"/>
        <pc:sldMkLst>
          <pc:docMk/>
          <pc:sldMk cId="1087953702" sldId="352"/>
        </pc:sldMkLst>
      </pc:sldChg>
      <pc:sldChg chg="add">
        <pc:chgData name="Chatot, Marc Joseph" userId="S::marc.chatot@bsu.edu::8626dd82-be66-4507-ade5-99acad9a836b" providerId="AD" clId="Web-{161CC186-E631-245C-8EBB-4495978EF4EE}" dt="2023-12-01T20:37:36.871" v="279"/>
        <pc:sldMkLst>
          <pc:docMk/>
          <pc:sldMk cId="313082704" sldId="354"/>
        </pc:sldMkLst>
      </pc:sldChg>
      <pc:sldChg chg="add">
        <pc:chgData name="Chatot, Marc Joseph" userId="S::marc.chatot@bsu.edu::8626dd82-be66-4507-ade5-99acad9a836b" providerId="AD" clId="Web-{161CC186-E631-245C-8EBB-4495978EF4EE}" dt="2023-12-01T20:37:36.933" v="280"/>
        <pc:sldMkLst>
          <pc:docMk/>
          <pc:sldMk cId="3619963421" sldId="355"/>
        </pc:sldMkLst>
      </pc:sldChg>
      <pc:sldChg chg="add">
        <pc:chgData name="Chatot, Marc Joseph" userId="S::marc.chatot@bsu.edu::8626dd82-be66-4507-ade5-99acad9a836b" providerId="AD" clId="Web-{161CC186-E631-245C-8EBB-4495978EF4EE}" dt="2023-12-01T20:37:36.761" v="277"/>
        <pc:sldMkLst>
          <pc:docMk/>
          <pc:sldMk cId="3891991428" sldId="357"/>
        </pc:sldMkLst>
      </pc:sldChg>
      <pc:sldChg chg="add">
        <pc:chgData name="Chatot, Marc Joseph" userId="S::marc.chatot@bsu.edu::8626dd82-be66-4507-ade5-99acad9a836b" providerId="AD" clId="Web-{161CC186-E631-245C-8EBB-4495978EF4EE}" dt="2023-12-01T20:37:36.714" v="276"/>
        <pc:sldMkLst>
          <pc:docMk/>
          <pc:sldMk cId="1687657449" sldId="358"/>
        </pc:sldMkLst>
      </pc:sldChg>
      <pc:sldChg chg="add">
        <pc:chgData name="Chatot, Marc Joseph" userId="S::marc.chatot@bsu.edu::8626dd82-be66-4507-ade5-99acad9a836b" providerId="AD" clId="Web-{161CC186-E631-245C-8EBB-4495978EF4EE}" dt="2023-12-01T20:37:36.824" v="278"/>
        <pc:sldMkLst>
          <pc:docMk/>
          <pc:sldMk cId="1788845823" sldId="359"/>
        </pc:sldMkLst>
      </pc:sldChg>
      <pc:sldChg chg="add del">
        <pc:chgData name="Chatot, Marc Joseph" userId="S::marc.chatot@bsu.edu::8626dd82-be66-4507-ade5-99acad9a836b" providerId="AD" clId="Web-{161CC186-E631-245C-8EBB-4495978EF4EE}" dt="2023-12-01T18:49:27.565" v="173"/>
        <pc:sldMkLst>
          <pc:docMk/>
          <pc:sldMk cId="3355082637" sldId="359"/>
        </pc:sldMkLst>
      </pc:sldChg>
      <pc:sldChg chg="add del">
        <pc:chgData name="Chatot, Marc Joseph" userId="S::marc.chatot@bsu.edu::8626dd82-be66-4507-ade5-99acad9a836b" providerId="AD" clId="Web-{161CC186-E631-245C-8EBB-4495978EF4EE}" dt="2023-12-01T18:49:27.565" v="172"/>
        <pc:sldMkLst>
          <pc:docMk/>
          <pc:sldMk cId="404783852" sldId="363"/>
        </pc:sldMkLst>
      </pc:sldChg>
      <pc:sldChg chg="add">
        <pc:chgData name="Chatot, Marc Joseph" userId="S::marc.chatot@bsu.edu::8626dd82-be66-4507-ade5-99acad9a836b" providerId="AD" clId="Web-{161CC186-E631-245C-8EBB-4495978EF4EE}" dt="2023-12-01T20:37:37.199" v="283"/>
        <pc:sldMkLst>
          <pc:docMk/>
          <pc:sldMk cId="91457483" sldId="365"/>
        </pc:sldMkLst>
      </pc:sldChg>
      <pc:sldChg chg="modSp add">
        <pc:chgData name="Chatot, Marc Joseph" userId="S::marc.chatot@bsu.edu::8626dd82-be66-4507-ade5-99acad9a836b" providerId="AD" clId="Web-{161CC186-E631-245C-8EBB-4495978EF4EE}" dt="2023-12-01T20:52:55.130" v="333" actId="20577"/>
        <pc:sldMkLst>
          <pc:docMk/>
          <pc:sldMk cId="404244013" sldId="366"/>
        </pc:sldMkLst>
        <pc:spChg chg="mod">
          <ac:chgData name="Chatot, Marc Joseph" userId="S::marc.chatot@bsu.edu::8626dd82-be66-4507-ade5-99acad9a836b" providerId="AD" clId="Web-{161CC186-E631-245C-8EBB-4495978EF4EE}" dt="2023-12-01T20:52:55.130" v="333" actId="20577"/>
          <ac:spMkLst>
            <pc:docMk/>
            <pc:sldMk cId="404244013" sldId="366"/>
            <ac:spMk id="5" creationId="{D60D336A-0520-4747-AC01-A65294BF5151}"/>
          </ac:spMkLst>
        </pc:spChg>
        <pc:spChg chg="mod">
          <ac:chgData name="Chatot, Marc Joseph" userId="S::marc.chatot@bsu.edu::8626dd82-be66-4507-ade5-99acad9a836b" providerId="AD" clId="Web-{161CC186-E631-245C-8EBB-4495978EF4EE}" dt="2023-12-01T20:47:49.465" v="293" actId="20577"/>
          <ac:spMkLst>
            <pc:docMk/>
            <pc:sldMk cId="404244013" sldId="366"/>
            <ac:spMk id="9" creationId="{0E31F484-059E-44D7-9E21-1764379AC2FE}"/>
          </ac:spMkLst>
        </pc:spChg>
      </pc:sldChg>
      <pc:sldChg chg="modSp add">
        <pc:chgData name="Chatot, Marc Joseph" userId="S::marc.chatot@bsu.edu::8626dd82-be66-4507-ade5-99acad9a836b" providerId="AD" clId="Web-{161CC186-E631-245C-8EBB-4495978EF4EE}" dt="2023-12-01T21:33:16.212" v="473" actId="20577"/>
        <pc:sldMkLst>
          <pc:docMk/>
          <pc:sldMk cId="2219005986" sldId="367"/>
        </pc:sldMkLst>
        <pc:spChg chg="mod">
          <ac:chgData name="Chatot, Marc Joseph" userId="S::marc.chatot@bsu.edu::8626dd82-be66-4507-ade5-99acad9a836b" providerId="AD" clId="Web-{161CC186-E631-245C-8EBB-4495978EF4EE}" dt="2023-12-01T21:33:16.212" v="473" actId="20577"/>
          <ac:spMkLst>
            <pc:docMk/>
            <pc:sldMk cId="2219005986" sldId="367"/>
            <ac:spMk id="9" creationId="{0E31F484-059E-44D7-9E21-1764379AC2FE}"/>
          </ac:spMkLst>
        </pc:spChg>
        <pc:spChg chg="mod">
          <ac:chgData name="Chatot, Marc Joseph" userId="S::marc.chatot@bsu.edu::8626dd82-be66-4507-ade5-99acad9a836b" providerId="AD" clId="Web-{161CC186-E631-245C-8EBB-4495978EF4EE}" dt="2023-12-01T20:59:00.968" v="379" actId="20577"/>
          <ac:spMkLst>
            <pc:docMk/>
            <pc:sldMk cId="2219005986" sldId="367"/>
            <ac:spMk id="11" creationId="{4BA26327-BF1A-809A-B085-97151CBB1D56}"/>
          </ac:spMkLst>
        </pc:spChg>
      </pc:sldChg>
      <pc:sldChg chg="add del">
        <pc:chgData name="Chatot, Marc Joseph" userId="S::marc.chatot@bsu.edu::8626dd82-be66-4507-ade5-99acad9a836b" providerId="AD" clId="Web-{161CC186-E631-245C-8EBB-4495978EF4EE}" dt="2023-12-01T21:33:09.430" v="472"/>
        <pc:sldMkLst>
          <pc:docMk/>
          <pc:sldMk cId="3168294960" sldId="368"/>
        </pc:sldMkLst>
      </pc:sldChg>
      <pc:sldChg chg="modSp add">
        <pc:chgData name="Chatot, Marc Joseph" userId="S::marc.chatot@bsu.edu::8626dd82-be66-4507-ade5-99acad9a836b" providerId="AD" clId="Web-{161CC186-E631-245C-8EBB-4495978EF4EE}" dt="2023-12-01T21:34:13.448" v="474" actId="20577"/>
        <pc:sldMkLst>
          <pc:docMk/>
          <pc:sldMk cId="1823064970" sldId="369"/>
        </pc:sldMkLst>
        <pc:spChg chg="mod">
          <ac:chgData name="Chatot, Marc Joseph" userId="S::marc.chatot@bsu.edu::8626dd82-be66-4507-ade5-99acad9a836b" providerId="AD" clId="Web-{161CC186-E631-245C-8EBB-4495978EF4EE}" dt="2023-12-01T21:32:15.476" v="466" actId="20577"/>
          <ac:spMkLst>
            <pc:docMk/>
            <pc:sldMk cId="1823064970" sldId="369"/>
            <ac:spMk id="5" creationId="{D60D336A-0520-4747-AC01-A65294BF5151}"/>
          </ac:spMkLst>
        </pc:spChg>
        <pc:spChg chg="mod">
          <ac:chgData name="Chatot, Marc Joseph" userId="S::marc.chatot@bsu.edu::8626dd82-be66-4507-ade5-99acad9a836b" providerId="AD" clId="Web-{161CC186-E631-245C-8EBB-4495978EF4EE}" dt="2023-12-01T21:34:13.448" v="474" actId="20577"/>
          <ac:spMkLst>
            <pc:docMk/>
            <pc:sldMk cId="1823064970" sldId="369"/>
            <ac:spMk id="9" creationId="{0E31F484-059E-44D7-9E21-1764379AC2FE}"/>
          </ac:spMkLst>
        </pc:spChg>
      </pc:sldChg>
      <pc:sldChg chg="modSp add">
        <pc:chgData name="Chatot, Marc Joseph" userId="S::marc.chatot@bsu.edu::8626dd82-be66-4507-ade5-99acad9a836b" providerId="AD" clId="Web-{161CC186-E631-245C-8EBB-4495978EF4EE}" dt="2023-12-01T21:32:48.696" v="471" actId="20577"/>
        <pc:sldMkLst>
          <pc:docMk/>
          <pc:sldMk cId="151840240" sldId="370"/>
        </pc:sldMkLst>
        <pc:spChg chg="mod">
          <ac:chgData name="Chatot, Marc Joseph" userId="S::marc.chatot@bsu.edu::8626dd82-be66-4507-ade5-99acad9a836b" providerId="AD" clId="Web-{161CC186-E631-245C-8EBB-4495978EF4EE}" dt="2023-12-01T21:32:48.696" v="471" actId="20577"/>
          <ac:spMkLst>
            <pc:docMk/>
            <pc:sldMk cId="151840240" sldId="370"/>
            <ac:spMk id="9" creationId="{0E31F484-059E-44D7-9E21-1764379AC2FE}"/>
          </ac:spMkLst>
        </pc:spChg>
        <pc:spChg chg="mod">
          <ac:chgData name="Chatot, Marc Joseph" userId="S::marc.chatot@bsu.edu::8626dd82-be66-4507-ade5-99acad9a836b" providerId="AD" clId="Web-{161CC186-E631-245C-8EBB-4495978EF4EE}" dt="2023-12-01T21:14:10.743" v="441" actId="20577"/>
          <ac:spMkLst>
            <pc:docMk/>
            <pc:sldMk cId="151840240" sldId="370"/>
            <ac:spMk id="12" creationId="{04A00BC2-9F64-7A8C-9CDD-2371F434312F}"/>
          </ac:spMkLst>
        </pc:spChg>
      </pc:sldChg>
      <pc:sldChg chg="add del">
        <pc:chgData name="Chatot, Marc Joseph" userId="S::marc.chatot@bsu.edu::8626dd82-be66-4507-ade5-99acad9a836b" providerId="AD" clId="Web-{161CC186-E631-245C-8EBB-4495978EF4EE}" dt="2023-12-01T18:49:27.565" v="174"/>
        <pc:sldMkLst>
          <pc:docMk/>
          <pc:sldMk cId="1538088798" sldId="370"/>
        </pc:sldMkLst>
      </pc:sldChg>
      <pc:sldChg chg="addSp delSp modSp add">
        <pc:chgData name="Chatot, Marc Joseph" userId="S::marc.chatot@bsu.edu::8626dd82-be66-4507-ade5-99acad9a836b" providerId="AD" clId="Web-{161CC186-E631-245C-8EBB-4495978EF4EE}" dt="2023-12-01T21:12:42.647" v="415" actId="20577"/>
        <pc:sldMkLst>
          <pc:docMk/>
          <pc:sldMk cId="377691315" sldId="371"/>
        </pc:sldMkLst>
        <pc:spChg chg="mod">
          <ac:chgData name="Chatot, Marc Joseph" userId="S::marc.chatot@bsu.edu::8626dd82-be66-4507-ade5-99acad9a836b" providerId="AD" clId="Web-{161CC186-E631-245C-8EBB-4495978EF4EE}" dt="2023-12-01T21:12:42.647" v="415" actId="20577"/>
          <ac:spMkLst>
            <pc:docMk/>
            <pc:sldMk cId="377691315" sldId="371"/>
            <ac:spMk id="5" creationId="{D60D336A-0520-4747-AC01-A65294BF5151}"/>
          </ac:spMkLst>
        </pc:spChg>
        <pc:spChg chg="mod">
          <ac:chgData name="Chatot, Marc Joseph" userId="S::marc.chatot@bsu.edu::8626dd82-be66-4507-ade5-99acad9a836b" providerId="AD" clId="Web-{161CC186-E631-245C-8EBB-4495978EF4EE}" dt="2023-12-01T21:10:08.455" v="381" actId="20577"/>
          <ac:spMkLst>
            <pc:docMk/>
            <pc:sldMk cId="377691315" sldId="371"/>
            <ac:spMk id="9" creationId="{0E31F484-059E-44D7-9E21-1764379AC2FE}"/>
          </ac:spMkLst>
        </pc:spChg>
        <pc:picChg chg="add mod">
          <ac:chgData name="Chatot, Marc Joseph" userId="S::marc.chatot@bsu.edu::8626dd82-be66-4507-ade5-99acad9a836b" providerId="AD" clId="Web-{161CC186-E631-245C-8EBB-4495978EF4EE}" dt="2023-12-01T21:11:09.519" v="387" actId="14100"/>
          <ac:picMkLst>
            <pc:docMk/>
            <pc:sldMk cId="377691315" sldId="371"/>
            <ac:picMk id="2" creationId="{E6CF0C50-4134-04B8-0BFA-1DBFD3C3402D}"/>
          </ac:picMkLst>
        </pc:picChg>
        <pc:picChg chg="del">
          <ac:chgData name="Chatot, Marc Joseph" userId="S::marc.chatot@bsu.edu::8626dd82-be66-4507-ade5-99acad9a836b" providerId="AD" clId="Web-{161CC186-E631-245C-8EBB-4495978EF4EE}" dt="2023-12-01T21:10:10.330" v="382"/>
          <ac:picMkLst>
            <pc:docMk/>
            <pc:sldMk cId="377691315" sldId="371"/>
            <ac:picMk id="6" creationId="{19C72237-412B-6A79-8E43-4E997B495716}"/>
          </ac:picMkLst>
        </pc:picChg>
      </pc:sldChg>
      <pc:sldChg chg="add del">
        <pc:chgData name="Chatot, Marc Joseph" userId="S::marc.chatot@bsu.edu::8626dd82-be66-4507-ade5-99acad9a836b" providerId="AD" clId="Web-{161CC186-E631-245C-8EBB-4495978EF4EE}" dt="2023-12-01T21:32:18.695" v="467"/>
        <pc:sldMkLst>
          <pc:docMk/>
          <pc:sldMk cId="4154868120" sldId="372"/>
        </pc:sldMkLst>
      </pc:sldChg>
      <pc:sldChg chg="add del">
        <pc:chgData name="Chatot, Marc Joseph" userId="S::marc.chatot@bsu.edu::8626dd82-be66-4507-ade5-99acad9a836b" providerId="AD" clId="Web-{161CC186-E631-245C-8EBB-4495978EF4EE}" dt="2023-12-01T18:49:27.565" v="171"/>
        <pc:sldMkLst>
          <pc:docMk/>
          <pc:sldMk cId="466941206" sldId="373"/>
        </pc:sldMkLst>
      </pc:sldChg>
      <pc:sldChg chg="add del">
        <pc:chgData name="Chatot, Marc Joseph" userId="S::marc.chatot@bsu.edu::8626dd82-be66-4507-ade5-99acad9a836b" providerId="AD" clId="Web-{161CC186-E631-245C-8EBB-4495978EF4EE}" dt="2023-12-01T21:32:18.695" v="468"/>
        <pc:sldMkLst>
          <pc:docMk/>
          <pc:sldMk cId="2492299175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94FE0-FB6E-4873-A7DA-BF7681B35B49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B4F65-A02B-4E2B-8D2E-B50192F772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8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JB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3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  <a:p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Accessibility testing!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1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2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 Responses to Questions Proposed by VSTOP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sent three questions to our panelists from Elkhart, Jay and Marion, and asked them to share their experience. We will now take one question at a time and invite our panelists to respond. 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provided a brief description of your experience with risk-limiting audits, including your experiences with RLA training, the RLA audit tool(s), and the RLA process.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your recommendations for future counties who intend to participate in the RLA process?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thoughts do you have on the value of risk-limiting audits for your county?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Closing Remarks</a:t>
            </a:r>
          </a:p>
          <a:p>
            <a:r>
              <a:rPr lang="en-US" b="0" dirty="0"/>
              <a:t>Some closing remarks from VSTOP, time permitting.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9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3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JB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  <a:p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Accessibility testing!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DK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B4F65-A02B-4E2B-8D2E-B50192F772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0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B4F65-A02B-4E2B-8D2E-B50192F77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3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8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4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2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3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6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1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4070-E11C-4303-A1CE-8B7D59C8C75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558B0-ED7D-4936-A027-103C58523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sl.org/research/elections-and-campaigns/electronic-poll-books-lb.aspx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92617" y="2254453"/>
            <a:ext cx="11798298" cy="1709447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Times New Roman"/>
                <a:cs typeface="Times New Roman"/>
              </a:rPr>
              <a:t>ePollbook</a:t>
            </a:r>
            <a:r>
              <a:rPr lang="en-US" b="1" dirty="0">
                <a:latin typeface="Times New Roman"/>
                <a:cs typeface="Times New Roman"/>
              </a:rPr>
              <a:t> &amp; Voting System Certification 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E02E8-A582-4350-A654-8A0A8B2A9478}"/>
              </a:ext>
            </a:extLst>
          </p:cNvPr>
          <p:cNvSpPr/>
          <p:nvPr/>
        </p:nvSpPr>
        <p:spPr>
          <a:xfrm>
            <a:off x="-8468" y="0"/>
            <a:ext cx="12200468" cy="1763323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536" y="114053"/>
            <a:ext cx="3784460" cy="1561675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A319C677-C16F-4F0B-8CDE-FBEC95643AD7}"/>
              </a:ext>
            </a:extLst>
          </p:cNvPr>
          <p:cNvSpPr txBox="1">
            <a:spLocks/>
          </p:cNvSpPr>
          <p:nvPr/>
        </p:nvSpPr>
        <p:spPr>
          <a:xfrm>
            <a:off x="2920624" y="4099599"/>
            <a:ext cx="6352722" cy="5078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/>
                <a:cs typeface="Times New Roman"/>
              </a:rPr>
              <a:t>Indiana Election Administrator's Conference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33CDA8-88CE-43FE-8137-7F8F9F4D6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425"/>
              </p:ext>
            </p:extLst>
          </p:nvPr>
        </p:nvGraphicFramePr>
        <p:xfrm>
          <a:off x="431896" y="4962924"/>
          <a:ext cx="11328207" cy="119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207">
                  <a:extLst>
                    <a:ext uri="{9D8B030D-6E8A-4147-A177-3AD203B41FA5}">
                      <a16:colId xmlns:a16="http://schemas.microsoft.com/office/drawing/2014/main" val="3043979777"/>
                    </a:ext>
                  </a:extLst>
                </a:gridCol>
              </a:tblGrid>
              <a:tr h="1196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December 13, 2023</a:t>
                      </a:r>
                      <a:endParaRPr kumimoji="0" lang="en-US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Presented by Marc Chatot, VSTOP Manager and Certification Specialist</a:t>
                      </a:r>
                      <a:endParaRPr kumimoji="0"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84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60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Indiana ePB Certification Protocol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D336A-0520-4747-AC01-A65294BF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9346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300">
                <a:latin typeface="Times New Roman"/>
                <a:cs typeface="Times New Roman"/>
              </a:rPr>
              <a:t>ePB testing protocol developed by VSTOP in collaboration with Indiana Election Division, Election Officials and Professionals in Indiana and others, Election Assistance Commission, Voting System Testing Labs, and ePB vendors</a:t>
            </a:r>
            <a:endParaRPr 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>
                <a:latin typeface="Times New Roman"/>
                <a:cs typeface="Times New Roman"/>
              </a:rPr>
              <a:t>First version approved by Hon. Connie Lawson, 61</a:t>
            </a:r>
            <a:r>
              <a:rPr lang="en-US" sz="2300" baseline="30000">
                <a:latin typeface="Times New Roman"/>
                <a:cs typeface="Times New Roman"/>
              </a:rPr>
              <a:t>st</a:t>
            </a:r>
            <a:r>
              <a:rPr lang="en-US" sz="2300">
                <a:latin typeface="Times New Roman"/>
                <a:cs typeface="Times New Roman"/>
              </a:rPr>
              <a:t> Secretary of State of Indiana on October 31, 2013</a:t>
            </a:r>
          </a:p>
          <a:p>
            <a:r>
              <a:rPr lang="en-US" sz="2300">
                <a:latin typeface="Times New Roman"/>
                <a:cs typeface="Times New Roman"/>
              </a:rPr>
              <a:t>Constantly revised in accordance with current Indiana Code and technological advancements</a:t>
            </a:r>
            <a:endParaRPr lang="en-US" sz="2300" b="0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300">
                <a:solidFill>
                  <a:srgbClr val="000000"/>
                </a:solidFill>
                <a:latin typeface="Times New Roman"/>
                <a:cs typeface="Times New Roman"/>
              </a:rPr>
              <a:t>Latest version approved by Hon. Holli Sullivan, 62</a:t>
            </a:r>
            <a:r>
              <a:rPr lang="en-US" sz="2300" baseline="30000">
                <a:solidFill>
                  <a:srgbClr val="000000"/>
                </a:solidFill>
                <a:latin typeface="Times New Roman"/>
                <a:cs typeface="Times New Roman"/>
              </a:rPr>
              <a:t>nd</a:t>
            </a:r>
            <a:r>
              <a:rPr lang="en-US" sz="2300">
                <a:solidFill>
                  <a:srgbClr val="000000"/>
                </a:solidFill>
                <a:latin typeface="Times New Roman"/>
                <a:cs typeface="Times New Roman"/>
              </a:rPr>
              <a:t> Secretary of State of Indiana on February 3, 2022</a:t>
            </a:r>
            <a:endParaRPr lang="en-US" sz="23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300" b="0" i="0" u="none" strike="noStrike" baseline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19C72237-412B-6A79-8E43-4E997B495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46" y="1332957"/>
            <a:ext cx="3582375" cy="5336673"/>
          </a:xfrm>
          <a:prstGeom prst="rect">
            <a:avLst/>
          </a:prstGeom>
          <a:ln>
            <a:solidFill>
              <a:srgbClr val="453740"/>
            </a:solidFill>
          </a:ln>
        </p:spPr>
      </p:pic>
    </p:spTree>
    <p:extLst>
      <p:ext uri="{BB962C8B-B14F-4D97-AF65-F5344CB8AC3E}">
        <p14:creationId xmlns:p14="http://schemas.microsoft.com/office/powerpoint/2010/main" val="126135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The ePB Certification Process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4A00BC2-9F64-7A8C-9CDD-2371F434312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34738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Review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and Documentation Review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fee for ePB Certification is $1,500 per vendor/per version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Includes review of complete technical data package and all user and training materials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from Vendors that their EPB solution meets the standards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Mapping of EPB functionality with the standards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Upon successful completion of this review, VSTOP will ask Vendor to proceed to Lab Testing</a:t>
            </a:r>
          </a:p>
        </p:txBody>
      </p:sp>
    </p:spTree>
    <p:extLst>
      <p:ext uri="{BB962C8B-B14F-4D97-AF65-F5344CB8AC3E}">
        <p14:creationId xmlns:p14="http://schemas.microsoft.com/office/powerpoint/2010/main" val="361996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The ePB Certification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D336A-0520-4747-AC01-A65294BF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738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000" b="1">
                <a:latin typeface="Times New Roman"/>
                <a:cs typeface="Times New Roman"/>
              </a:rPr>
              <a:t>National Laboratory Testing</a:t>
            </a:r>
          </a:p>
          <a:p>
            <a:r>
              <a:rPr lang="en-US">
                <a:latin typeface="Times New Roman"/>
                <a:cs typeface="Times New Roman"/>
              </a:rPr>
              <a:t>Functional Configuration Audit (FCA)</a:t>
            </a:r>
          </a:p>
          <a:p>
            <a:r>
              <a:rPr lang="en-US">
                <a:latin typeface="Times New Roman"/>
                <a:cs typeface="Times New Roman"/>
              </a:rPr>
              <a:t>Telecommunications/Compliance Testing</a:t>
            </a:r>
          </a:p>
          <a:p>
            <a:r>
              <a:rPr lang="en-US">
                <a:latin typeface="Times New Roman"/>
                <a:cs typeface="Times New Roman"/>
              </a:rPr>
              <a:t>List of approved labs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Pro V &amp; V Labs, Huntsville, AL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SLI Compliance, Denver, CO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Others may be added</a:t>
            </a:r>
          </a:p>
          <a:p>
            <a:r>
              <a:rPr lang="en-US">
                <a:latin typeface="Times New Roman"/>
                <a:cs typeface="Times New Roman"/>
              </a:rPr>
              <a:t>Standard Reporting Template</a:t>
            </a:r>
          </a:p>
          <a:p>
            <a:r>
              <a:rPr lang="en-US">
                <a:latin typeface="Times New Roman"/>
                <a:cs typeface="Times New Roman"/>
              </a:rPr>
              <a:t>Vendor pays all lab testing costs</a:t>
            </a:r>
          </a:p>
        </p:txBody>
      </p:sp>
    </p:spTree>
    <p:extLst>
      <p:ext uri="{BB962C8B-B14F-4D97-AF65-F5344CB8AC3E}">
        <p14:creationId xmlns:p14="http://schemas.microsoft.com/office/powerpoint/2010/main" val="31308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The ePB Certification Process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9278BBD-3FC2-3BC0-CC80-BEE91A7B0DA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34738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>
                <a:latin typeface="Times New Roman"/>
                <a:cs typeface="Times New Roman"/>
              </a:rPr>
              <a:t>Web Services Framework Tests</a:t>
            </a:r>
          </a:p>
          <a:p>
            <a:r>
              <a:rPr lang="en-US">
                <a:latin typeface="Times New Roman"/>
                <a:cs typeface="Times New Roman"/>
              </a:rPr>
              <a:t>SVRS communication</a:t>
            </a:r>
          </a:p>
          <a:p>
            <a:r>
              <a:rPr lang="en-US">
                <a:latin typeface="Times New Roman"/>
                <a:cs typeface="Times New Roman"/>
              </a:rPr>
              <a:t>Accurate Voter information retrieval 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/>
                <a:cs typeface="Times New Roman"/>
              </a:rPr>
              <a:t>Voter Check-In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Address unchanged?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Update address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Absentee voter status</a:t>
            </a:r>
          </a:p>
          <a:p>
            <a:r>
              <a:rPr lang="en-US">
                <a:latin typeface="Times New Roman"/>
                <a:cs typeface="Times New Roman"/>
              </a:rPr>
              <a:t>Signature capture</a:t>
            </a:r>
          </a:p>
          <a:p>
            <a:r>
              <a:rPr lang="en-US">
                <a:latin typeface="Times New Roman"/>
                <a:cs typeface="Times New Roman"/>
              </a:rPr>
              <a:t>Future WSF testing will address voter statuses from SVRS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5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The ePB Certification Process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BA26327-BF1A-809A-B085-97151CBB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73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VSTOP Field Test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Thorough application review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Notarized Field-Testing Affidavit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Review of all hardware and software components</a:t>
            </a:r>
          </a:p>
          <a:p>
            <a:r>
              <a:rPr lang="en-US">
                <a:latin typeface="Times New Roman"/>
                <a:cs typeface="Times New Roman"/>
              </a:rPr>
              <a:t>Review report printing, pre-election tasks, troubleshooting, election configuration, voter check-in, post-election tasks, and any additional features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Conduct Mock Check-In and check results vs expected</a:t>
            </a:r>
          </a:p>
        </p:txBody>
      </p:sp>
    </p:spTree>
    <p:extLst>
      <p:ext uri="{BB962C8B-B14F-4D97-AF65-F5344CB8AC3E}">
        <p14:creationId xmlns:p14="http://schemas.microsoft.com/office/powerpoint/2010/main" val="389199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The ePB Certification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D336A-0520-4747-AC01-A65294BF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73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b="1">
                <a:latin typeface="Times New Roman"/>
                <a:cs typeface="Times New Roman"/>
              </a:rPr>
              <a:t>Completed Field Test Recommendation by VSTOP to SOS</a:t>
            </a:r>
          </a:p>
          <a:p>
            <a:r>
              <a:rPr lang="en-US">
                <a:latin typeface="Times New Roman"/>
                <a:cs typeface="Times New Roman"/>
              </a:rPr>
              <a:t>Recommendation to approve</a:t>
            </a:r>
          </a:p>
          <a:p>
            <a:r>
              <a:rPr lang="en-US">
                <a:latin typeface="Times New Roman"/>
                <a:cs typeface="Times New Roman"/>
              </a:rPr>
              <a:t>Recommendation to approve with conditions</a:t>
            </a:r>
          </a:p>
          <a:p>
            <a:r>
              <a:rPr lang="en-US">
                <a:latin typeface="Times New Roman"/>
                <a:cs typeface="Times New Roman"/>
              </a:rPr>
              <a:t>Delayed recommendation if further testing or information is needed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/>
                <a:cs typeface="Times New Roman"/>
              </a:rPr>
              <a:t>SOS makes final decision regarding certification</a:t>
            </a:r>
          </a:p>
          <a:p>
            <a:r>
              <a:rPr lang="en-US">
                <a:latin typeface="Times New Roman"/>
                <a:cs typeface="Times New Roman"/>
              </a:rPr>
              <a:t>Certification expires on December 1st of the following year</a:t>
            </a:r>
            <a:endParaRPr lang="en-US"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765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Ongoing Certification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B9462-7D2F-4B46-B645-BE369E0E9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02"/>
            <a:ext cx="10515600" cy="4581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dirty="0">
                <a:latin typeface="Times New Roman"/>
                <a:cs typeface="Times New Roman"/>
              </a:rPr>
              <a:t>Hart </a:t>
            </a:r>
            <a:r>
              <a:rPr lang="en-US" sz="4400" err="1">
                <a:latin typeface="Times New Roman"/>
                <a:cs typeface="Times New Roman"/>
              </a:rPr>
              <a:t>Intercivic</a:t>
            </a:r>
            <a:r>
              <a:rPr lang="en-US" sz="4400" dirty="0">
                <a:latin typeface="Times New Roman"/>
                <a:cs typeface="Times New Roman"/>
              </a:rPr>
              <a:t> Verity 2.7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B0604020202020204" pitchFamily="34" charset="0"/>
              <a:buChar char="o"/>
            </a:pPr>
            <a:r>
              <a:rPr lang="en-US" sz="4000" dirty="0">
                <a:latin typeface="Times New Roman"/>
                <a:cs typeface="Times New Roman"/>
              </a:rPr>
              <a:t>Field Testing Complete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B0604020202020204" pitchFamily="34" charset="0"/>
              <a:buChar char="o"/>
            </a:pPr>
            <a:r>
              <a:rPr lang="en-US" sz="4000" dirty="0">
                <a:latin typeface="Times New Roman"/>
                <a:cs typeface="Times New Roman"/>
              </a:rPr>
              <a:t>Recommendation Report in the works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400" dirty="0">
                <a:latin typeface="Times New Roman"/>
                <a:cs typeface="Times New Roman"/>
              </a:rPr>
              <a:t>Recertification for </a:t>
            </a:r>
            <a:r>
              <a:rPr lang="en-US" sz="4400" dirty="0" err="1">
                <a:latin typeface="Times New Roman"/>
                <a:cs typeface="Times New Roman"/>
              </a:rPr>
              <a:t>ePBs</a:t>
            </a:r>
            <a:endParaRPr lang="en-US" sz="4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B0604020202020204" pitchFamily="34" charset="0"/>
              <a:buChar char="o"/>
            </a:pPr>
            <a:r>
              <a:rPr lang="en-US" sz="4000" dirty="0">
                <a:latin typeface="Times New Roman"/>
                <a:cs typeface="Times New Roman"/>
              </a:rPr>
              <a:t>VR Systems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B0604020202020204" pitchFamily="34" charset="0"/>
              <a:buChar char="o"/>
            </a:pPr>
            <a:r>
              <a:rPr lang="en-US" sz="4000" dirty="0">
                <a:latin typeface="Times New Roman"/>
                <a:cs typeface="Times New Roman"/>
              </a:rPr>
              <a:t>ES&amp;S</a:t>
            </a:r>
          </a:p>
        </p:txBody>
      </p:sp>
    </p:spTree>
    <p:extLst>
      <p:ext uri="{BB962C8B-B14F-4D97-AF65-F5344CB8AC3E}">
        <p14:creationId xmlns:p14="http://schemas.microsoft.com/office/powerpoint/2010/main" val="67742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92617" y="399920"/>
            <a:ext cx="11798298" cy="4386684"/>
          </a:xfrm>
        </p:spPr>
        <p:txBody>
          <a:bodyPr anchor="ctr">
            <a:noAutofit/>
          </a:bodyPr>
          <a:lstStyle/>
          <a:p>
            <a:r>
              <a:rPr lang="en-US" sz="11500" b="1" dirty="0">
                <a:latin typeface="Times New Roman"/>
                <a:cs typeface="Times New Roman"/>
              </a:rPr>
              <a:t>Thank 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E02E8-A582-4350-A654-8A0A8B2A9478}"/>
              </a:ext>
            </a:extLst>
          </p:cNvPr>
          <p:cNvSpPr/>
          <p:nvPr/>
        </p:nvSpPr>
        <p:spPr>
          <a:xfrm>
            <a:off x="-8468" y="5080000"/>
            <a:ext cx="12200468" cy="1763323"/>
          </a:xfrm>
          <a:prstGeom prst="rect">
            <a:avLst/>
          </a:prstGeom>
          <a:solidFill>
            <a:srgbClr val="C70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36" y="5192737"/>
            <a:ext cx="3784460" cy="15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2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The VSTOP Team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D78BC3C-7D67-8603-713F-DB345886E938}"/>
              </a:ext>
            </a:extLst>
          </p:cNvPr>
          <p:cNvSpPr txBox="1">
            <a:spLocks/>
          </p:cNvSpPr>
          <p:nvPr/>
        </p:nvSpPr>
        <p:spPr>
          <a:xfrm>
            <a:off x="404774" y="1759153"/>
            <a:ext cx="5348555" cy="5050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Dr. Jay Bagga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VSTOP Co-Director, </a:t>
            </a: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BSU Professor of Computer Science</a:t>
            </a: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Dr. Chad Kinsella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VSTOP Co-Director, </a:t>
            </a: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Managing Director of Bowen Center for Public Affairs,</a:t>
            </a: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BSU Associate Professor of Political Science</a:t>
            </a:r>
            <a:br>
              <a:rPr lang="en-US" sz="1800" i="1" dirty="0">
                <a:latin typeface="Times New Roman"/>
                <a:cs typeface="Times New Roman"/>
              </a:rPr>
            </a:br>
            <a:br>
              <a:rPr lang="en-US" sz="1800" i="1" dirty="0">
                <a:latin typeface="Times New Roman"/>
                <a:cs typeface="Times New Roman"/>
              </a:rPr>
            </a:br>
            <a:r>
              <a:rPr lang="en-US" sz="2400" b="1" dirty="0">
                <a:latin typeface="Times New Roman"/>
                <a:cs typeface="Times New Roman"/>
              </a:rPr>
              <a:t>Marc Chatot</a:t>
            </a:r>
            <a:br>
              <a:rPr lang="en-US" sz="2400" b="1" dirty="0">
                <a:latin typeface="Times New Roman"/>
                <a:cs typeface="Times New Roman"/>
              </a:rPr>
            </a:br>
            <a:r>
              <a:rPr lang="en-US" sz="1800" i="1" dirty="0">
                <a:latin typeface="Times New Roman"/>
                <a:cs typeface="Times New Roman"/>
              </a:rPr>
              <a:t>VSTOP Manager</a:t>
            </a:r>
            <a:br>
              <a:rPr lang="en-US" sz="1800" i="1" dirty="0">
                <a:latin typeface="Times New Roman"/>
                <a:cs typeface="Times New Roman"/>
              </a:rPr>
            </a:br>
            <a:endParaRPr lang="en-US" sz="1800" i="1" dirty="0">
              <a:latin typeface="Times New Roman"/>
              <a:cs typeface="Times New Roman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1800" i="1">
              <a:latin typeface="Times New Roman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FAF55B6-3CAC-CCFF-CF78-8EB82CF3A5DF}"/>
              </a:ext>
            </a:extLst>
          </p:cNvPr>
          <p:cNvSpPr>
            <a:spLocks noGrp="1"/>
          </p:cNvSpPr>
          <p:nvPr/>
        </p:nvSpPr>
        <p:spPr>
          <a:xfrm>
            <a:off x="6281549" y="1759153"/>
            <a:ext cx="5257800" cy="5050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Austin Bilbrey</a:t>
            </a:r>
            <a:br>
              <a:rPr lang="en-US" sz="1800" b="1" dirty="0">
                <a:latin typeface="Times New Roman"/>
                <a:cs typeface="Times New Roman"/>
              </a:rPr>
            </a:b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VSTOP Logistics Specialist</a:t>
            </a:r>
            <a:br>
              <a:rPr lang="en-US" sz="1800" i="1" dirty="0">
                <a:latin typeface="Times New Roman"/>
                <a:cs typeface="Times New Roman"/>
              </a:rPr>
            </a:br>
            <a:br>
              <a:rPr lang="en-US" sz="1800" i="1" dirty="0">
                <a:latin typeface="Times New Roman"/>
                <a:cs typeface="Times New Roman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Duncan</a:t>
            </a:r>
            <a:r>
              <a:rPr lang="en-US" sz="2400" b="1" dirty="0">
                <a:latin typeface="Times New Roman"/>
                <a:cs typeface="Times New Roman"/>
              </a:rPr>
              <a:t> Klemm</a:t>
            </a:r>
            <a:br>
              <a:rPr lang="en-US" sz="2400" b="1" dirty="0">
                <a:latin typeface="Times New Roman"/>
                <a:cs typeface="Times New Roman"/>
              </a:rPr>
            </a:br>
            <a:r>
              <a:rPr lang="en-US" sz="1800" i="1" dirty="0">
                <a:latin typeface="Times New Roman"/>
                <a:cs typeface="Times New Roman"/>
              </a:rPr>
              <a:t>VSTOP IT Specialist  </a:t>
            </a:r>
            <a:br>
              <a:rPr lang="en-US" sz="1800" i="1" dirty="0">
                <a:latin typeface="Times New Roman"/>
                <a:cs typeface="Times New Roman"/>
              </a:rPr>
            </a:br>
            <a:br>
              <a:rPr lang="en-US" sz="1800" i="1" dirty="0">
                <a:latin typeface="Times New Roman"/>
                <a:cs typeface="Times New Roman"/>
              </a:rPr>
            </a:br>
            <a:r>
              <a:rPr lang="en-US" sz="2400" b="1" dirty="0">
                <a:latin typeface="Times New Roman"/>
                <a:cs typeface="Times New Roman"/>
              </a:rPr>
              <a:t>Matt Housley</a:t>
            </a:r>
            <a:br>
              <a:rPr lang="en-US" sz="1800" b="1" dirty="0">
                <a:latin typeface="Times New Roman"/>
                <a:cs typeface="Times New Roman"/>
              </a:rPr>
            </a:br>
            <a:r>
              <a:rPr lang="en-US" sz="1800" i="1" dirty="0">
                <a:latin typeface="Times New Roman"/>
                <a:cs typeface="Times New Roman"/>
              </a:rPr>
              <a:t>VSTOP Audit Specialist</a:t>
            </a:r>
            <a:br>
              <a:rPr lang="en-US" sz="1800" i="1" dirty="0">
                <a:latin typeface="Times New Roman"/>
                <a:cs typeface="Times New Roman"/>
              </a:rPr>
            </a:br>
            <a:br>
              <a:rPr lang="en-US" sz="1800" i="1" dirty="0">
                <a:latin typeface="Times New Roman"/>
                <a:cs typeface="Times New Roman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Alisa Gray</a:t>
            </a:r>
            <a:br>
              <a:rPr lang="en-US" sz="2400" b="1" dirty="0">
                <a:latin typeface="Times New Roman"/>
                <a:cs typeface="Times New Roman"/>
              </a:rPr>
            </a:br>
            <a:r>
              <a:rPr lang="en-US" sz="1800" i="1" dirty="0">
                <a:latin typeface="Times New Roman"/>
                <a:cs typeface="Times New Roman"/>
              </a:rPr>
              <a:t>VSTOP Training and Assessment Specialist</a:t>
            </a:r>
            <a:br>
              <a:rPr lang="en-US" sz="1800" i="1" dirty="0">
                <a:latin typeface="Times New Roman"/>
                <a:cs typeface="Times New Roman"/>
              </a:rPr>
            </a:br>
            <a:br>
              <a:rPr lang="en-US" sz="1800" i="1" dirty="0">
                <a:latin typeface="Times New Roman"/>
                <a:cs typeface="Times New Roman"/>
              </a:rPr>
            </a:br>
            <a:r>
              <a:rPr lang="en-US" sz="2400" b="1" dirty="0">
                <a:latin typeface="Times New Roman"/>
                <a:cs typeface="Times New Roman"/>
              </a:rPr>
              <a:t>Ethan Rice</a:t>
            </a:r>
            <a:br>
              <a:rPr lang="en-US" sz="1800" b="1" dirty="0">
                <a:latin typeface="Times New Roman"/>
                <a:cs typeface="Times New Roman"/>
              </a:rPr>
            </a:br>
            <a:r>
              <a:rPr lang="en-US" sz="1800" i="1" dirty="0">
                <a:latin typeface="Times New Roman"/>
                <a:cs typeface="Times New Roman"/>
              </a:rPr>
              <a:t>VSTOP Graduate Assistant for Post-Election Audits</a:t>
            </a:r>
            <a:br>
              <a:rPr lang="en-US" sz="1700" i="1" dirty="0">
                <a:latin typeface="Times New Roman"/>
                <a:cs typeface="Times New Roman"/>
              </a:rPr>
            </a:br>
            <a:endParaRPr lang="en-US" sz="1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691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Indiana Voting System Certification Protocol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D336A-0520-4747-AC01-A65294BF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9346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300" dirty="0">
                <a:latin typeface="Times New Roman"/>
                <a:cs typeface="Times New Roman"/>
              </a:rPr>
              <a:t>Voting System testing protocol developed by VSTOP in collaboration with Indiana Election Division, Election Officials and Professionals in Indiana and others, Election Assistance Commission, Voting System Testing Labs, and </a:t>
            </a:r>
            <a:r>
              <a:rPr lang="en-US" sz="2300" dirty="0" err="1">
                <a:latin typeface="Times New Roman"/>
                <a:cs typeface="Times New Roman"/>
              </a:rPr>
              <a:t>ePB</a:t>
            </a:r>
            <a:r>
              <a:rPr lang="en-US" sz="2300" dirty="0">
                <a:latin typeface="Times New Roman"/>
                <a:cs typeface="Times New Roman"/>
              </a:rPr>
              <a:t> vendors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>
              <a:latin typeface="Times New Roman"/>
              <a:cs typeface="Times New Roman"/>
            </a:endParaRPr>
          </a:p>
          <a:p>
            <a:r>
              <a:rPr lang="en-US" sz="2300" dirty="0">
                <a:latin typeface="Times New Roman"/>
                <a:cs typeface="Times New Roman"/>
              </a:rPr>
              <a:t>Constantly revised in accordance with current Indiana Code and technological advancements</a:t>
            </a:r>
            <a:endParaRPr lang="en-US" sz="23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3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300" dirty="0">
                <a:solidFill>
                  <a:srgbClr val="000000"/>
                </a:solidFill>
                <a:latin typeface="Times New Roman"/>
                <a:cs typeface="Times New Roman"/>
              </a:rPr>
              <a:t>Latest version approved by Paul Okeson, Indiana Election Commission Chair on November 15, 2021</a:t>
            </a:r>
            <a:endParaRPr lang="en-US" sz="2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endParaRPr lang="en-US" sz="2300" b="0" i="0" u="none" strike="noStrike" baseline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document with a signature&#10;&#10;Description automatically generated">
            <a:extLst>
              <a:ext uri="{FF2B5EF4-FFF2-40B4-BE49-F238E27FC236}">
                <a16:creationId xmlns:a16="http://schemas.microsoft.com/office/drawing/2014/main" id="{E6CF0C50-4134-04B8-0BFA-1DBFD3C34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451" y="1527620"/>
            <a:ext cx="3846133" cy="50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The Voting System Certification Process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4A00BC2-9F64-7A8C-9CDD-2371F434312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34738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/>
                <a:cs typeface="Times New Roman"/>
              </a:rPr>
              <a:t>Administrative Review</a:t>
            </a:r>
          </a:p>
          <a:p>
            <a:r>
              <a:rPr lang="en-US" dirty="0">
                <a:latin typeface="Times New Roman"/>
                <a:cs typeface="Times New Roman"/>
              </a:rPr>
              <a:t>Application and Documentation Review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Application fee for Voting System Certification is $5,000 per vendor/per version</a:t>
            </a:r>
          </a:p>
          <a:p>
            <a:r>
              <a:rPr lang="en-US" dirty="0">
                <a:latin typeface="Times New Roman"/>
                <a:cs typeface="Times New Roman"/>
              </a:rPr>
              <a:t>Includes review of complete technical data package and all user and training materials</a:t>
            </a:r>
          </a:p>
          <a:p>
            <a:r>
              <a:rPr lang="en-US" dirty="0">
                <a:latin typeface="Times New Roman"/>
                <a:cs typeface="Times New Roman"/>
              </a:rPr>
              <a:t>Mapping of Voting System functionality with the standards in Indiana Codes</a:t>
            </a:r>
          </a:p>
          <a:p>
            <a:r>
              <a:rPr lang="en-US" dirty="0">
                <a:latin typeface="Times New Roman"/>
                <a:cs typeface="Times New Roman"/>
              </a:rPr>
              <a:t>Review of reports from National Lab Testing</a:t>
            </a:r>
          </a:p>
        </p:txBody>
      </p:sp>
    </p:spTree>
    <p:extLst>
      <p:ext uri="{BB962C8B-B14F-4D97-AF65-F5344CB8AC3E}">
        <p14:creationId xmlns:p14="http://schemas.microsoft.com/office/powerpoint/2010/main" val="15184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The Voting System Certification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D336A-0520-4747-AC01-A65294BF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738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/>
                <a:cs typeface="Times New Roman"/>
              </a:rPr>
              <a:t>National Laboratory Testing</a:t>
            </a:r>
          </a:p>
          <a:p>
            <a:r>
              <a:rPr lang="en-US" dirty="0">
                <a:latin typeface="Times New Roman"/>
                <a:cs typeface="Times New Roman"/>
              </a:rPr>
              <a:t>Physical Configuration Audit (PCA)</a:t>
            </a:r>
          </a:p>
          <a:p>
            <a:r>
              <a:rPr lang="en-US" dirty="0">
                <a:latin typeface="Times New Roman"/>
                <a:cs typeface="Times New Roman"/>
              </a:rPr>
              <a:t>Source Code Review</a:t>
            </a:r>
          </a:p>
          <a:p>
            <a:r>
              <a:rPr lang="en-US" dirty="0">
                <a:latin typeface="Times New Roman"/>
                <a:cs typeface="Times New Roman"/>
              </a:rPr>
              <a:t>System Level Testing</a:t>
            </a:r>
          </a:p>
          <a:p>
            <a:r>
              <a:rPr lang="en-US" dirty="0">
                <a:latin typeface="Times New Roman"/>
                <a:cs typeface="Times New Roman"/>
              </a:rPr>
              <a:t>List of approved labs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Pro V &amp; V Labs, Huntsville, AL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SLI Compliance, Denver, CO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Others may be added</a:t>
            </a:r>
          </a:p>
          <a:p>
            <a:r>
              <a:rPr lang="en-US" dirty="0">
                <a:latin typeface="Times New Roman"/>
                <a:cs typeface="Times New Roman"/>
              </a:rPr>
              <a:t>Vendor pays all lab testing costs</a:t>
            </a:r>
          </a:p>
        </p:txBody>
      </p:sp>
    </p:spTree>
    <p:extLst>
      <p:ext uri="{BB962C8B-B14F-4D97-AF65-F5344CB8AC3E}">
        <p14:creationId xmlns:p14="http://schemas.microsoft.com/office/powerpoint/2010/main" val="182306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The Voting System Certification Process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BA26327-BF1A-809A-B085-97151CBB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73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/>
                <a:cs typeface="Times New Roman"/>
              </a:rPr>
              <a:t>VSTOP Field Test</a:t>
            </a:r>
          </a:p>
          <a:p>
            <a:r>
              <a:rPr lang="en-US" dirty="0">
                <a:latin typeface="Times New Roman"/>
                <a:cs typeface="Times New Roman"/>
              </a:rPr>
              <a:t>Thorough application review</a:t>
            </a:r>
          </a:p>
          <a:p>
            <a:r>
              <a:rPr lang="en-US" dirty="0">
                <a:latin typeface="Times New Roman"/>
                <a:cs typeface="Times New Roman"/>
              </a:rPr>
              <a:t>Notarized Field-Testing Affidavit</a:t>
            </a:r>
          </a:p>
          <a:p>
            <a:r>
              <a:rPr lang="en-US" dirty="0">
                <a:latin typeface="Times New Roman"/>
                <a:cs typeface="Times New Roman"/>
              </a:rPr>
              <a:t>Review of all hardware and software components</a:t>
            </a:r>
          </a:p>
          <a:p>
            <a:r>
              <a:rPr lang="en-US" dirty="0">
                <a:latin typeface="Times New Roman"/>
                <a:cs typeface="Times New Roman"/>
              </a:rPr>
              <a:t>Review all security features, troubleshooting processes, election configuration, ballot creation and deployment, post-election tallies and result reports, and any additional features</a:t>
            </a:r>
          </a:p>
          <a:p>
            <a:r>
              <a:rPr lang="en-US" dirty="0">
                <a:latin typeface="Times New Roman"/>
                <a:cs typeface="Times New Roman"/>
              </a:rPr>
              <a:t>Conduct ADA testing</a:t>
            </a:r>
          </a:p>
          <a:p>
            <a:r>
              <a:rPr lang="en-US" dirty="0">
                <a:latin typeface="Times New Roman"/>
                <a:cs typeface="Times New Roman"/>
              </a:rPr>
              <a:t>Conduct Mock Election and confirm results match expected</a:t>
            </a:r>
          </a:p>
        </p:txBody>
      </p:sp>
    </p:spTree>
    <p:extLst>
      <p:ext uri="{BB962C8B-B14F-4D97-AF65-F5344CB8AC3E}">
        <p14:creationId xmlns:p14="http://schemas.microsoft.com/office/powerpoint/2010/main" val="221900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The Voting System Certification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D336A-0520-4747-AC01-A65294BF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73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/>
                <a:cs typeface="Times New Roman"/>
              </a:rPr>
              <a:t>Completed Field Test Recommendation by VSTOP to IED</a:t>
            </a:r>
          </a:p>
          <a:p>
            <a:r>
              <a:rPr lang="en-US" dirty="0">
                <a:latin typeface="Times New Roman"/>
                <a:cs typeface="Times New Roman"/>
              </a:rPr>
              <a:t>Recommendation to approve</a:t>
            </a:r>
          </a:p>
          <a:p>
            <a:r>
              <a:rPr lang="en-US" dirty="0">
                <a:latin typeface="Times New Roman"/>
                <a:cs typeface="Times New Roman"/>
              </a:rPr>
              <a:t>Recommendation to approve with conditions</a:t>
            </a:r>
          </a:p>
          <a:p>
            <a:r>
              <a:rPr lang="en-US" dirty="0">
                <a:latin typeface="Times New Roman"/>
                <a:cs typeface="Times New Roman"/>
              </a:rPr>
              <a:t>Delayed recommendation if further testing or information is needed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/>
                <a:cs typeface="Times New Roman"/>
              </a:rPr>
              <a:t>IEC makes final decision regarding certification</a:t>
            </a:r>
          </a:p>
          <a:p>
            <a:r>
              <a:rPr lang="en-US" dirty="0">
                <a:latin typeface="Times New Roman"/>
                <a:cs typeface="Times New Roman"/>
              </a:rPr>
              <a:t>Certification expires in 4 years or October 1st of the year following a Presidential Election</a:t>
            </a:r>
            <a:endParaRPr lang="en-US" dirty="0"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24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Growth of ePB use in Indiana 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BAF1F90-5F4A-4392-A6E3-1786C645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031" y="-1574"/>
            <a:ext cx="2856088" cy="117907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6C6911-9242-BDA7-8A64-3B1389CBB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Times New Roman"/>
              <a:ea typeface="Calibri"/>
              <a:cs typeface="Calibri"/>
            </a:endParaRPr>
          </a:p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4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C9427BDB-01AB-ACAA-10CB-33B851716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741" y="1350684"/>
            <a:ext cx="7157224" cy="5401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A8D4A-50AC-2F72-B445-B52C75AE2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27DB3D-1F3C-4D63-8E50-3449F2DE17E0}"/>
              </a:ext>
            </a:extLst>
          </p:cNvPr>
          <p:cNvSpPr/>
          <p:nvPr/>
        </p:nvSpPr>
        <p:spPr>
          <a:xfrm>
            <a:off x="0" y="0"/>
            <a:ext cx="9207500" cy="1178417"/>
          </a:xfrm>
          <a:prstGeom prst="rect">
            <a:avLst/>
          </a:prstGeom>
          <a:solidFill>
            <a:srgbClr val="C70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72B22-B76C-4778-B2BB-2B8788A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0"/>
            <a:ext cx="2882900" cy="11784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31F484-059E-44D7-9E21-176437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318500" cy="1178417"/>
          </a:xfrm>
        </p:spPr>
        <p:txBody>
          <a:bodyPr anchor="ctr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/>
                <a:cs typeface="Times New Roman"/>
              </a:rPr>
              <a:t>Indiana ePB Standards &amp; Certification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D336A-0520-4747-AC01-A65294BF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480" y="1825624"/>
            <a:ext cx="6024880" cy="4625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Times New Roman"/>
                <a:cs typeface="Times New Roman"/>
              </a:rPr>
              <a:t>Indiana was first</a:t>
            </a:r>
            <a:r>
              <a:rPr lang="en-US" b="0" i="0" u="none" strike="noStrike" baseline="0">
                <a:latin typeface="Times New Roman"/>
                <a:cs typeface="Times New Roman"/>
              </a:rPr>
              <a:t> in the United States to:</a:t>
            </a:r>
            <a:r>
              <a:rPr lang="en-US">
                <a:latin typeface="Times New Roman"/>
                <a:cs typeface="Times New Roman"/>
              </a:rPr>
              <a:t> </a:t>
            </a:r>
          </a:p>
          <a:p>
            <a:pPr>
              <a:buFont typeface="Arial"/>
              <a:buChar char="•"/>
            </a:pPr>
            <a:r>
              <a:rPr lang="en-US" b="0" i="0" u="none" strike="noStrike" baseline="0">
                <a:latin typeface="Times New Roman"/>
                <a:cs typeface="Times New Roman"/>
              </a:rPr>
              <a:t>Establish electronic poll book (ePB) standards by law</a:t>
            </a:r>
            <a:r>
              <a:rPr lang="en-US">
                <a:latin typeface="Times New Roman"/>
                <a:cs typeface="Times New Roman"/>
              </a:rPr>
              <a:t> 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b="0" i="0" u="none" strike="noStrike" baseline="0">
                <a:latin typeface="Times New Roman"/>
                <a:cs typeface="Times New Roman"/>
              </a:rPr>
              <a:t>Establish state certification system following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 lang="en-US" b="0" i="0" u="none" strike="noStrike" baseline="0">
                <a:latin typeface="Times New Roman"/>
                <a:cs typeface="Times New Roman"/>
              </a:rPr>
              <a:t>testing and provide for regular renewal</a:t>
            </a:r>
            <a:r>
              <a:rPr lang="en-US">
                <a:latin typeface="Times New Roman"/>
                <a:cs typeface="Times New Roman"/>
              </a:rPr>
              <a:t> 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One of 13 states currently certifying ePBs</a:t>
            </a:r>
            <a:endParaRPr lang="en-US" sz="2000" b="0" i="0" u="none" strike="noStrike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R Systems Inc. &gt; Solutions &gt; Electronic Pollbook">
            <a:extLst>
              <a:ext uri="{FF2B5EF4-FFF2-40B4-BE49-F238E27FC236}">
                <a16:creationId xmlns:a16="http://schemas.microsoft.com/office/drawing/2014/main" id="{029F2DDA-6DAF-27EF-004C-FBFE8EEAB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20513"/>
          <a:stretch/>
        </p:blipFill>
        <p:spPr bwMode="auto">
          <a:xfrm>
            <a:off x="782320" y="2045144"/>
            <a:ext cx="4856480" cy="32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91D9FC-5636-D0C4-9C8E-BE1F6D9812B3}"/>
              </a:ext>
            </a:extLst>
          </p:cNvPr>
          <p:cNvSpPr txBox="1"/>
          <p:nvPr/>
        </p:nvSpPr>
        <p:spPr>
          <a:xfrm>
            <a:off x="690880" y="52838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National Conference of State Legislatures,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5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bb6952-cfb3-41c1-8588-fb547b541edd" xsi:nil="true"/>
    <lcf76f155ced4ddcb4097134ff3c332f xmlns="cf374483-30c3-4744-bcba-eb197e6cb30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E642C6AF3B2469DB53A21E8BDE61E" ma:contentTypeVersion="17" ma:contentTypeDescription="Create a new document." ma:contentTypeScope="" ma:versionID="a90b10055c3aab8addf82519a5a873c1">
  <xsd:schema xmlns:xsd="http://www.w3.org/2001/XMLSchema" xmlns:xs="http://www.w3.org/2001/XMLSchema" xmlns:p="http://schemas.microsoft.com/office/2006/metadata/properties" xmlns:ns2="c1bb6952-cfb3-41c1-8588-fb547b541edd" xmlns:ns3="cf374483-30c3-4744-bcba-eb197e6cb30a" targetNamespace="http://schemas.microsoft.com/office/2006/metadata/properties" ma:root="true" ma:fieldsID="9d5b437907702cec6a99edecc2ace783" ns2:_="" ns3:_="">
    <xsd:import namespace="c1bb6952-cfb3-41c1-8588-fb547b541edd"/>
    <xsd:import namespace="cf374483-30c3-4744-bcba-eb197e6cb3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b6952-cfb3-41c1-8588-fb547b541e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daaf60-d449-409f-9726-6d4efe5f11d0}" ma:internalName="TaxCatchAll" ma:showField="CatchAllData" ma:web="c1bb6952-cfb3-41c1-8588-fb547b541e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4483-30c3-4744-bcba-eb197e6cb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27b2385-2fe9-44d4-ac77-b6bf2e540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52618-A5F6-41DB-B700-24C9C94AEF18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cf374483-30c3-4744-bcba-eb197e6cb30a"/>
    <ds:schemaRef ds:uri="c1bb6952-cfb3-41c1-8588-fb547b541ed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A15534A-5BE1-44E3-8A2A-270C4D00C4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CC0FCD-808E-4EDE-9AB5-6F1981AF7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b6952-cfb3-41c1-8588-fb547b541edd"/>
    <ds:schemaRef ds:uri="cf374483-30c3-4744-bcba-eb197e6cb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3349</TotalTime>
  <Words>852</Words>
  <Application>Microsoft Office PowerPoint</Application>
  <PresentationFormat>Widescreen</PresentationFormat>
  <Paragraphs>69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ePollbook &amp; Voting System Certification </vt:lpstr>
      <vt:lpstr>The VSTOP Team</vt:lpstr>
      <vt:lpstr>Indiana Voting System Certification Protocol History</vt:lpstr>
      <vt:lpstr>The Voting System Certification Process</vt:lpstr>
      <vt:lpstr>The Voting System Certification Process</vt:lpstr>
      <vt:lpstr>The Voting System Certification Process</vt:lpstr>
      <vt:lpstr>The Voting System Certification Process</vt:lpstr>
      <vt:lpstr>Growth of ePB use in Indiana </vt:lpstr>
      <vt:lpstr>Indiana ePB Standards &amp; Certification</vt:lpstr>
      <vt:lpstr>Indiana ePB Certification Protocol History</vt:lpstr>
      <vt:lpstr>The ePB Certification Process</vt:lpstr>
      <vt:lpstr>The ePB Certification Process</vt:lpstr>
      <vt:lpstr>The ePB Certification Process</vt:lpstr>
      <vt:lpstr>The ePB Certification Process</vt:lpstr>
      <vt:lpstr>The ePB Certification Process</vt:lpstr>
      <vt:lpstr>Ongoing Certification Activities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VSTOP, Baker Tilly, GCR</dc:creator>
  <cp:lastModifiedBy>Beatrice, Liz</cp:lastModifiedBy>
  <cp:revision>475</cp:revision>
  <dcterms:created xsi:type="dcterms:W3CDTF">2017-05-25T19:59:55Z</dcterms:created>
  <dcterms:modified xsi:type="dcterms:W3CDTF">2023-12-01T21:34:23Z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0x010100605E642C6AF3B2469DB53A21E8BDE61E</vt:lpwstr>
  </property>
  <property fmtid="{D5CDD505-2E9C-101B-9397-08002B2CF9AE}" pid="3" name="MediaServiceImageTags">
    <vt:lpwstr/>
  </property>
</Properties>
</file>