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4254-1E14-497D-BFBF-89963820ACB5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C148B-F2FE-4C73-BD5D-880124C344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324600" y="1295400"/>
            <a:ext cx="2514600" cy="2895600"/>
          </a:xfrm>
          <a:prstGeom prst="roundRect">
            <a:avLst/>
          </a:prstGeom>
          <a:effectLst>
            <a:outerShdw blurRad="88900" dist="88900" dir="6600000" sx="103000" sy="103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04800" y="1295400"/>
            <a:ext cx="5867400" cy="2895600"/>
          </a:xfrm>
          <a:prstGeom prst="roundRect">
            <a:avLst/>
          </a:prstGeom>
          <a:effectLst>
            <a:outerShdw blurRad="88900" dist="101600" dir="7200000" sx="102000" sy="102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4876800" cy="796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cap="small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Closing </a:t>
            </a:r>
            <a:r>
              <a:rPr lang="en-US" sz="3200" u="sng" cap="small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The Polls - OVI</a:t>
            </a:r>
            <a:endParaRPr lang="en-US" sz="3200" u="sng" cap="small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1375" u="sng" cap="small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Unisyn Voting Solutions – Quick Reference Guide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193675" cap="flat">
            <a:solidFill>
              <a:schemeClr val="accent2">
                <a:alpha val="73000"/>
              </a:schemeClr>
            </a:solidFill>
            <a:round/>
          </a:ln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 extrusionH="139700" prstMaterial="matte">
            <a:bevelT w="215900" h="69850" prst="coolSlant"/>
            <a:bevelB w="0"/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OpenElect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33400"/>
            <a:ext cx="617220" cy="685800"/>
          </a:xfrm>
          <a:prstGeom prst="rect">
            <a:avLst/>
          </a:prstGeom>
        </p:spPr>
      </p:pic>
      <p:pic>
        <p:nvPicPr>
          <p:cNvPr id="10" name="Picture 9" descr="EAC2005VVSG-200x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609600"/>
            <a:ext cx="609600" cy="6096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33400" y="137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1</a:t>
            </a:r>
            <a:endParaRPr lang="en-US" b="1" i="1" u="sng" spc="600" dirty="0"/>
          </a:p>
        </p:txBody>
      </p:sp>
      <p:sp>
        <p:nvSpPr>
          <p:cNvPr id="32" name="TextBox 31"/>
          <p:cNvSpPr txBox="1"/>
          <p:nvPr/>
        </p:nvSpPr>
        <p:spPr>
          <a:xfrm>
            <a:off x="6553200" y="137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2</a:t>
            </a:r>
            <a:endParaRPr lang="en-US" b="1" i="1" u="sng" spc="600" dirty="0"/>
          </a:p>
        </p:txBody>
      </p:sp>
      <p:sp>
        <p:nvSpPr>
          <p:cNvPr id="33" name="Rounded Rectangle 32"/>
          <p:cNvSpPr/>
          <p:nvPr/>
        </p:nvSpPr>
        <p:spPr>
          <a:xfrm>
            <a:off x="304800" y="4343400"/>
            <a:ext cx="4648200" cy="2286000"/>
          </a:xfrm>
          <a:prstGeom prst="roundRect">
            <a:avLst/>
          </a:prstGeom>
          <a:effectLst>
            <a:outerShdw blurRad="88900" dist="76200" dir="6600000" sx="103000" sy="103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" y="441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3</a:t>
            </a:r>
            <a:endParaRPr lang="en-US" b="1" i="1" u="sng" spc="600" dirty="0"/>
          </a:p>
        </p:txBody>
      </p:sp>
      <p:sp>
        <p:nvSpPr>
          <p:cNvPr id="40" name="Rounded Rectangle 39"/>
          <p:cNvSpPr/>
          <p:nvPr/>
        </p:nvSpPr>
        <p:spPr>
          <a:xfrm>
            <a:off x="5181600" y="4343400"/>
            <a:ext cx="3657600" cy="2286000"/>
          </a:xfrm>
          <a:prstGeom prst="roundRect">
            <a:avLst/>
          </a:prstGeom>
          <a:effectLst>
            <a:outerShdw blurRad="88900" dist="88900" dir="6600000" sx="103000" sy="103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334000" y="4800600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OVI will prints an Election Summary Report which will indicate the total number of ballots printed throughout the day.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441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600" dirty="0" smtClean="0"/>
              <a:t>STEP # 4</a:t>
            </a:r>
            <a:endParaRPr lang="en-US" b="1" i="1" u="sng" spc="600" dirty="0"/>
          </a:p>
        </p:txBody>
      </p:sp>
      <p:sp>
        <p:nvSpPr>
          <p:cNvPr id="58" name="TextBox 57"/>
          <p:cNvSpPr txBox="1"/>
          <p:nvPr/>
        </p:nvSpPr>
        <p:spPr>
          <a:xfrm>
            <a:off x="457200" y="4800600"/>
            <a:ext cx="160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Confirm that you wish to close the voting process by pressing the “Close Voting” button that appears.  Re-confirm close voting. 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cap="small" dirty="0" smtClean="0"/>
              <a:t>OVI – </a:t>
            </a:r>
            <a:r>
              <a:rPr lang="en-US" b="1" i="1" cap="small" dirty="0" err="1" smtClean="0"/>
              <a:t>OpenElect</a:t>
            </a:r>
            <a:r>
              <a:rPr lang="en-US" b="1" i="1" cap="small" dirty="0" smtClean="0"/>
              <a:t> Voting Interface</a:t>
            </a:r>
            <a:endParaRPr lang="en-US" b="1" i="1" cap="smal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3798" y="1828800"/>
            <a:ext cx="263952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AutoShape 6"/>
          <p:cNvCxnSpPr>
            <a:cxnSpLocks noChangeShapeType="1"/>
          </p:cNvCxnSpPr>
          <p:nvPr/>
        </p:nvCxnSpPr>
        <p:spPr bwMode="auto">
          <a:xfrm rot="5400000">
            <a:off x="3771899" y="2781301"/>
            <a:ext cx="533403" cy="304801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64" name="TextBox 63"/>
          <p:cNvSpPr txBox="1"/>
          <p:nvPr/>
        </p:nvSpPr>
        <p:spPr>
          <a:xfrm>
            <a:off x="533400" y="2057401"/>
            <a:ext cx="254039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dirty="0" smtClean="0"/>
              <a:t>Touch the “Hidden Button” on the bottom left side of the screen</a:t>
            </a:r>
            <a:r>
              <a:rPr lang="en-US" sz="1200" dirty="0" smtClean="0"/>
              <a:t>. </a:t>
            </a:r>
          </a:p>
          <a:p>
            <a:pPr marL="228600" indent="-228600">
              <a:buAutoNum type="alphaUcPeriod"/>
            </a:pPr>
            <a:endParaRPr lang="en-US" sz="1600" dirty="0" smtClean="0"/>
          </a:p>
          <a:p>
            <a:pPr marL="228600" indent="-228600">
              <a:buAutoNum type="alphaUcPeriod"/>
            </a:pPr>
            <a:r>
              <a:rPr lang="en-US" sz="1600" dirty="0" smtClean="0"/>
              <a:t>Enter Election Password</a:t>
            </a:r>
            <a:endParaRPr lang="en-US" sz="16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828800"/>
            <a:ext cx="2078277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Box 64"/>
          <p:cNvSpPr txBox="1"/>
          <p:nvPr/>
        </p:nvSpPr>
        <p:spPr>
          <a:xfrm>
            <a:off x="6553200" y="3505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Press the “Close Voting” button as indicated above.</a:t>
            </a:r>
            <a:endParaRPr lang="en-US" sz="12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4495800"/>
            <a:ext cx="264783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6629400" y="4800600"/>
            <a:ext cx="1981200" cy="17526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Election Summary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Election Title: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Unisyn County CA USA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General Election – 2010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Election Date: Tues Oct 12, 2010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Current Date: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Tues Oct 12, 2010 07:30:11 AM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Election ID: 106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Election Version: 77.4.6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685669" y="1780320"/>
            <a:ext cx="7480376" cy="2895600"/>
          </a:xfrm>
          <a:prstGeom prst="roundRect">
            <a:avLst/>
          </a:prstGeom>
          <a:effectLst>
            <a:outerShdw blurRad="88900" dist="88900" dir="6600000" sx="103000" sy="103000" rotWithShape="0">
              <a:srgbClr val="000000">
                <a:alpha val="5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399" y="381000"/>
            <a:ext cx="4866157" cy="796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cap="small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Closing The Polls - OVI</a:t>
            </a:r>
          </a:p>
          <a:p>
            <a:r>
              <a:rPr lang="en-US" sz="1375" u="sng" cap="small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Unisyn Voting Solutions – Quick Reference Guide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28600"/>
            <a:ext cx="9144000" cy="0"/>
          </a:xfrm>
          <a:prstGeom prst="line">
            <a:avLst/>
          </a:prstGeom>
          <a:ln w="193675" cap="flat">
            <a:solidFill>
              <a:schemeClr val="accent2">
                <a:alpha val="73000"/>
              </a:schemeClr>
            </a:solidFill>
            <a:round/>
          </a:ln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 extrusionH="139700" prstMaterial="matte">
            <a:bevelT w="215900" h="69850" prst="coolSlant"/>
            <a:bevelB w="0"/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OpenElect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381000"/>
            <a:ext cx="617220" cy="685800"/>
          </a:xfrm>
          <a:prstGeom prst="rect">
            <a:avLst/>
          </a:prstGeom>
        </p:spPr>
      </p:pic>
      <p:pic>
        <p:nvPicPr>
          <p:cNvPr id="10" name="Picture 9" descr="EAC2005VVSG-200x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381000"/>
            <a:ext cx="609600" cy="6096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46875" y="1965194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spc="600" dirty="0" smtClean="0"/>
              <a:t>STEP # </a:t>
            </a:r>
            <a:r>
              <a:rPr lang="en-US" sz="2000" b="1" i="1" u="sng" spc="600" dirty="0"/>
              <a:t>5</a:t>
            </a:r>
          </a:p>
        </p:txBody>
      </p:sp>
      <p:cxnSp>
        <p:nvCxnSpPr>
          <p:cNvPr id="61" name="Straight Connector 60"/>
          <p:cNvCxnSpPr/>
          <p:nvPr/>
        </p:nvCxnSpPr>
        <p:spPr>
          <a:xfrm rot="5400000" flipH="1" flipV="1">
            <a:off x="3200400" y="3810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396" y="2748792"/>
            <a:ext cx="241711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295051"/>
            <a:ext cx="2417115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810000"/>
            <a:ext cx="2438399" cy="53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4168730" y="1838190"/>
            <a:ext cx="39922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1600" dirty="0" smtClean="0"/>
              <a:t>Press “Back” button and then “Shutdown” button to power down OVI. </a:t>
            </a:r>
          </a:p>
          <a:p>
            <a:pPr marL="342900" indent="-342900">
              <a:buAutoNum type="alphaUcPeriod"/>
            </a:pPr>
            <a:endParaRPr lang="en-US" sz="1600" dirty="0" smtClean="0"/>
          </a:p>
          <a:p>
            <a:pPr marL="342900" indent="-342900">
              <a:buAutoNum type="alphaUcPeriod"/>
            </a:pPr>
            <a:r>
              <a:rPr lang="en-US" sz="1600" dirty="0" smtClean="0"/>
              <a:t>Once powered down turn the power switch in the back to the off position. 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C. Wind the key pad cable and place the keypad back into the keypad holster. </a:t>
            </a:r>
          </a:p>
          <a:p>
            <a:endParaRPr lang="en-US" sz="1600" dirty="0"/>
          </a:p>
          <a:p>
            <a:r>
              <a:rPr lang="en-US" sz="1600" dirty="0" smtClean="0"/>
              <a:t>D. Place OVI back in it’s carrying case for transport. 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217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Courier New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Champlain</dc:creator>
  <cp:lastModifiedBy>Sean Fitzgerald</cp:lastModifiedBy>
  <cp:revision>29</cp:revision>
  <dcterms:created xsi:type="dcterms:W3CDTF">2011-03-29T14:37:15Z</dcterms:created>
  <dcterms:modified xsi:type="dcterms:W3CDTF">2014-08-15T16:27:30Z</dcterms:modified>
</cp:coreProperties>
</file>