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10400" cy="12039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0FEA-9C0E-4EDE-9409-2711F73FE9C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6F2D-7B6E-450E-BAF6-C7E0DCD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8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0FEA-9C0E-4EDE-9409-2711F73FE9C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6F2D-7B6E-450E-BAF6-C7E0DCD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6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0FEA-9C0E-4EDE-9409-2711F73FE9C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6F2D-7B6E-450E-BAF6-C7E0DCD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3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0FEA-9C0E-4EDE-9409-2711F73FE9C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6F2D-7B6E-450E-BAF6-C7E0DCD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9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0FEA-9C0E-4EDE-9409-2711F73FE9C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6F2D-7B6E-450E-BAF6-C7E0DCD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6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0FEA-9C0E-4EDE-9409-2711F73FE9C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6F2D-7B6E-450E-BAF6-C7E0DCD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6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0FEA-9C0E-4EDE-9409-2711F73FE9C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6F2D-7B6E-450E-BAF6-C7E0DCD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0FEA-9C0E-4EDE-9409-2711F73FE9C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6F2D-7B6E-450E-BAF6-C7E0DCD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0FEA-9C0E-4EDE-9409-2711F73FE9C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6F2D-7B6E-450E-BAF6-C7E0DCD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7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0FEA-9C0E-4EDE-9409-2711F73FE9C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6F2D-7B6E-450E-BAF6-C7E0DCD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0FEA-9C0E-4EDE-9409-2711F73FE9C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6F2D-7B6E-450E-BAF6-C7E0DCD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3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00FEA-9C0E-4EDE-9409-2711F73FE9C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36F2D-7B6E-450E-BAF6-C7E0DCD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3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44954" y="830580"/>
            <a:ext cx="9144000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Presentation Title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  <a:p>
            <a:pPr algn="ctr"/>
            <a:r>
              <a:rPr lang="en-US" sz="3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Subhead (if </a:t>
            </a:r>
            <a:r>
              <a:rPr lang="en-US" sz="3000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needed</a:t>
            </a:r>
            <a:r>
              <a:rPr lang="en-US" sz="3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)</a:t>
            </a:r>
          </a:p>
          <a:p>
            <a:pPr algn="ctr"/>
            <a:endParaRPr lang="en-US" sz="1100" b="1" dirty="0">
              <a:solidFill>
                <a:schemeClr val="bg1"/>
              </a:solidFill>
              <a:latin typeface="Rockwell" pitchFamily="18" charset="0"/>
            </a:endParaRPr>
          </a:p>
          <a:p>
            <a:pPr algn="ctr"/>
            <a:endParaRPr lang="en-US" sz="1100" b="1" dirty="0">
              <a:solidFill>
                <a:schemeClr val="bg1"/>
              </a:solidFill>
              <a:latin typeface="Rockwell" pitchFamily="18" charset="0"/>
            </a:endParaRPr>
          </a:p>
          <a:p>
            <a:pPr algn="ctr"/>
            <a:endParaRPr lang="en-US" sz="1100" b="1" dirty="0">
              <a:solidFill>
                <a:schemeClr val="bg1"/>
              </a:solidFill>
              <a:latin typeface="Rockwell" pitchFamily="18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500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Name</a:t>
            </a:r>
            <a:endParaRPr lang="en-US" sz="25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en-US" sz="2500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Title</a:t>
            </a:r>
            <a:endParaRPr lang="en-US" sz="25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ctr"/>
            <a:endParaRPr lang="en-US" sz="1400" dirty="0">
              <a:solidFill>
                <a:schemeClr val="bg1">
                  <a:lumMod val="85000"/>
                </a:schemeClr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en-US" sz="2000" smtClean="0">
                <a:solidFill>
                  <a:srgbClr val="CC9900"/>
                </a:solidFill>
                <a:latin typeface="Franklin Gothic Medium" panose="020B0603020102020204" pitchFamily="34" charset="0"/>
              </a:rPr>
              <a:t>Month Date, 2017</a:t>
            </a:r>
            <a:endParaRPr lang="en-US" sz="2000" dirty="0">
              <a:solidFill>
                <a:srgbClr val="CC9900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20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4350" y="1246188"/>
            <a:ext cx="1157097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112A6D"/>
                </a:solidFill>
                <a:latin typeface="Franklin Gothic Medium" panose="020B0603020102020204" pitchFamily="34" charset="0"/>
                <a:cs typeface="Arial" pitchFamily="34" charset="0"/>
              </a:rPr>
              <a:t>Title goes here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183132"/>
            <a:ext cx="11189970" cy="41757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CC9900"/>
                </a:solidFill>
                <a:latin typeface="Franklin Gothic Medium" panose="020B0603020102020204" pitchFamily="34" charset="0"/>
                <a:cs typeface="Arial" pitchFamily="34" charset="0"/>
              </a:rPr>
              <a:t>Subhead</a:t>
            </a:r>
          </a:p>
          <a:p>
            <a:pPr>
              <a:buNone/>
            </a:pPr>
            <a:r>
              <a:rPr lang="en-US" sz="2000" dirty="0">
                <a:solidFill>
                  <a:srgbClr val="112A6D"/>
                </a:solidFill>
                <a:latin typeface="Calibri" panose="020F0502020204030204" pitchFamily="34" charset="0"/>
                <a:cs typeface="Arial" pitchFamily="34" charset="0"/>
              </a:rPr>
              <a:t>Paragraph text goes here</a:t>
            </a:r>
          </a:p>
          <a:p>
            <a:r>
              <a:rPr lang="en-US" sz="2000" dirty="0">
                <a:solidFill>
                  <a:srgbClr val="112A6D"/>
                </a:solidFill>
                <a:latin typeface="Calibri" panose="020F0502020204030204" pitchFamily="34" charset="0"/>
                <a:cs typeface="Arial" pitchFamily="34" charset="0"/>
              </a:rPr>
              <a:t>Bullet list item 1</a:t>
            </a:r>
          </a:p>
          <a:p>
            <a:r>
              <a:rPr lang="en-US" sz="2000" dirty="0">
                <a:solidFill>
                  <a:srgbClr val="112A6D"/>
                </a:solidFill>
                <a:latin typeface="Calibri" panose="020F0502020204030204" pitchFamily="34" charset="0"/>
                <a:cs typeface="Arial" pitchFamily="34" charset="0"/>
              </a:rPr>
              <a:t>Bullet list item 2</a:t>
            </a:r>
          </a:p>
          <a:p>
            <a:pPr>
              <a:buNone/>
            </a:pPr>
            <a:endParaRPr lang="en-US" sz="2000" dirty="0">
              <a:solidFill>
                <a:srgbClr val="112A6D"/>
              </a:solidFill>
              <a:latin typeface="Rockwell" pitchFamily="18" charset="0"/>
              <a:cs typeface="Arial" pitchFamily="34" charset="0"/>
            </a:endParaRPr>
          </a:p>
          <a:p>
            <a:pPr>
              <a:buNone/>
            </a:pPr>
            <a:endParaRPr lang="en-US" sz="2000" dirty="0">
              <a:solidFill>
                <a:srgbClr val="112A6D"/>
              </a:solidFill>
              <a:latin typeface="Rockwell" pitchFamily="18" charset="0"/>
              <a:cs typeface="Arial" pitchFamily="34" charset="0"/>
            </a:endParaRPr>
          </a:p>
          <a:p>
            <a:endParaRPr lang="en-US" sz="2000" dirty="0">
              <a:latin typeface="Rockwell" pitchFamily="18" charset="0"/>
              <a:cs typeface="Arial" pitchFamily="34" charset="0"/>
            </a:endParaRPr>
          </a:p>
          <a:p>
            <a:pPr>
              <a:buNone/>
            </a:pPr>
            <a:endParaRPr lang="en-US" sz="2000" dirty="0">
              <a:latin typeface="Rockwell" pitchFamily="18" charset="0"/>
              <a:cs typeface="Arial" pitchFamily="34" charset="0"/>
            </a:endParaRPr>
          </a:p>
          <a:p>
            <a:pPr>
              <a:buNone/>
            </a:pPr>
            <a:endParaRPr lang="en-US" sz="2400" dirty="0">
              <a:latin typeface="Rockwell" pitchFamily="18" charset="0"/>
            </a:endParaRPr>
          </a:p>
          <a:p>
            <a:pPr>
              <a:buNone/>
            </a:pPr>
            <a:endParaRPr lang="en-US" sz="240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98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29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Franklin Gothic Medium</vt:lpstr>
      <vt:lpstr>Rockwell</vt:lpstr>
      <vt:lpstr>Office Theme</vt:lpstr>
      <vt:lpstr>PowerPoint Presentation</vt:lpstr>
      <vt:lpstr>Title goes here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Mullins, Jeffrey</dc:creator>
  <cp:lastModifiedBy>Mullins, Jeffrey</cp:lastModifiedBy>
  <cp:revision>12</cp:revision>
  <cp:lastPrinted>2017-02-23T21:44:45Z</cp:lastPrinted>
  <dcterms:created xsi:type="dcterms:W3CDTF">2017-02-23T20:27:46Z</dcterms:created>
  <dcterms:modified xsi:type="dcterms:W3CDTF">2017-03-06T21:34:51Z</dcterms:modified>
</cp:coreProperties>
</file>