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5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1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3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7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6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5F57-9DCD-4E51-BA55-7F775276FA4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6625E-FAA3-4937-A7B6-621562AA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4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924098"/>
            <a:ext cx="91440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Presentation Title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Subhead (if needed)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Rockwell" pitchFamily="18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latin typeface="Rockwell" pitchFamily="18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latin typeface="Rockwell" pitchFamily="18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Name</a:t>
            </a:r>
            <a:endParaRPr lang="en-US" sz="25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Title</a:t>
            </a:r>
            <a:endParaRPr lang="en-US" sz="25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en-US" sz="1400" dirty="0">
              <a:solidFill>
                <a:schemeClr val="bg1">
                  <a:lumMod val="85000"/>
                </a:schemeClr>
              </a:solidFill>
              <a:latin typeface="Rockwell" pitchFamily="18" charset="0"/>
            </a:endParaRPr>
          </a:p>
          <a:p>
            <a:pPr algn="ctr"/>
            <a:r>
              <a:rPr lang="en-US" sz="2000" smtClean="0">
                <a:solidFill>
                  <a:srgbClr val="CC9900"/>
                </a:solidFill>
                <a:latin typeface="Calibri" panose="020F0502020204030204" pitchFamily="34" charset="0"/>
              </a:rPr>
              <a:t>Month Date, 2017</a:t>
            </a:r>
            <a:endParaRPr lang="en-US" sz="2000" dirty="0">
              <a:solidFill>
                <a:srgbClr val="CC99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0" y="1038370"/>
            <a:ext cx="8234795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112A6D"/>
                </a:solidFill>
                <a:latin typeface="Franklin Gothic Medium" panose="020B0603020102020204" pitchFamily="34" charset="0"/>
                <a:cs typeface="Arial" pitchFamily="34" charset="0"/>
              </a:rPr>
              <a:t>Title goes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912969"/>
            <a:ext cx="8234795" cy="39371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C9900"/>
                </a:solidFill>
                <a:latin typeface="Franklin Gothic Medium" panose="020B0603020102020204" pitchFamily="34" charset="0"/>
                <a:cs typeface="Arial" pitchFamily="34" charset="0"/>
              </a:rPr>
              <a:t>Subhead</a:t>
            </a:r>
          </a:p>
          <a:p>
            <a:pPr>
              <a:buNone/>
            </a:pPr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Paragraph text goes here</a:t>
            </a:r>
          </a:p>
          <a:p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1</a:t>
            </a:r>
          </a:p>
          <a:p>
            <a:r>
              <a:rPr lang="en-US" sz="2000" dirty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2</a:t>
            </a:r>
          </a:p>
          <a:p>
            <a:pPr>
              <a:buNone/>
            </a:pPr>
            <a:endParaRPr lang="en-US" sz="2000" dirty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endParaRPr lang="en-US" sz="2000" dirty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Rockwell</vt:lpstr>
      <vt:lpstr>Office Theme</vt:lpstr>
      <vt:lpstr>PowerPoint Presentation</vt:lpstr>
      <vt:lpstr>Title goes here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Mullins, Jeffrey</dc:creator>
  <cp:lastModifiedBy>Mullins, Jeffrey</cp:lastModifiedBy>
  <cp:revision>5</cp:revision>
  <dcterms:created xsi:type="dcterms:W3CDTF">2017-02-24T16:29:01Z</dcterms:created>
  <dcterms:modified xsi:type="dcterms:W3CDTF">2017-03-06T21:35:46Z</dcterms:modified>
</cp:coreProperties>
</file>