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11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7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9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5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8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5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0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4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5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9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2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99407"/>
            <a:ext cx="1219200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112A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Presentation Title</a:t>
            </a:r>
          </a:p>
          <a:p>
            <a:pPr algn="ctr"/>
            <a:r>
              <a:rPr lang="en-US" sz="3200" dirty="0">
                <a:solidFill>
                  <a:srgbClr val="112A6D"/>
                </a:solidFill>
                <a:latin typeface="Franklin Gothic Medium" panose="020B0603020102020204" pitchFamily="34" charset="0"/>
              </a:rPr>
              <a:t>Subhead (if needed)</a:t>
            </a:r>
          </a:p>
          <a:p>
            <a:pPr algn="ctr"/>
            <a:endParaRPr lang="en-US" sz="1100" b="1" dirty="0">
              <a:solidFill>
                <a:srgbClr val="112A6D"/>
              </a:solidFill>
              <a:latin typeface="Rockwell" pitchFamily="18" charset="0"/>
            </a:endParaRPr>
          </a:p>
          <a:p>
            <a:pPr algn="ctr"/>
            <a:endParaRPr lang="en-US" sz="1100" b="1" dirty="0">
              <a:solidFill>
                <a:srgbClr val="112A6D"/>
              </a:solidFill>
              <a:latin typeface="Rockwell" pitchFamily="18" charset="0"/>
            </a:endParaRPr>
          </a:p>
          <a:p>
            <a:pPr algn="ctr"/>
            <a:endParaRPr lang="en-US" sz="1100" b="1" dirty="0">
              <a:solidFill>
                <a:srgbClr val="112A6D"/>
              </a:solidFill>
              <a:latin typeface="Rockwell" pitchFamily="18" charset="0"/>
            </a:endParaRPr>
          </a:p>
          <a:p>
            <a:pPr algn="ctr"/>
            <a:endParaRPr lang="en-US" sz="2800" dirty="0">
              <a:solidFill>
                <a:srgbClr val="112A6D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500" dirty="0" smtClean="0">
                <a:solidFill>
                  <a:srgbClr val="112A6D"/>
                </a:solidFill>
                <a:latin typeface="Calibri" panose="020F0502020204030204" pitchFamily="34" charset="0"/>
              </a:rPr>
              <a:t>Name</a:t>
            </a:r>
            <a:endParaRPr lang="en-US" sz="2500" dirty="0">
              <a:solidFill>
                <a:srgbClr val="112A6D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500" dirty="0" smtClean="0">
                <a:solidFill>
                  <a:srgbClr val="112A6D"/>
                </a:solidFill>
                <a:latin typeface="Calibri" panose="020F0502020204030204" pitchFamily="34" charset="0"/>
              </a:rPr>
              <a:t>Title</a:t>
            </a:r>
            <a:endParaRPr lang="en-US" sz="2500" dirty="0">
              <a:solidFill>
                <a:srgbClr val="112A6D"/>
              </a:solidFill>
              <a:latin typeface="Calibri" panose="020F0502020204030204" pitchFamily="34" charset="0"/>
            </a:endParaRPr>
          </a:p>
          <a:p>
            <a:pPr algn="ctr"/>
            <a:endParaRPr lang="en-US" sz="1400" dirty="0">
              <a:solidFill>
                <a:schemeClr val="bg1">
                  <a:lumMod val="85000"/>
                </a:schemeClr>
              </a:solidFill>
              <a:latin typeface="Rockwell" pitchFamily="18" charset="0"/>
            </a:endParaRPr>
          </a:p>
          <a:p>
            <a:pPr algn="ctr"/>
            <a:r>
              <a:rPr lang="en-US" sz="2000" dirty="0" smtClean="0">
                <a:solidFill>
                  <a:srgbClr val="CC9900"/>
                </a:solidFill>
                <a:latin typeface="Calibri" panose="020F0502020204030204" pitchFamily="34" charset="0"/>
              </a:rPr>
              <a:t>Month Date, Year</a:t>
            </a:r>
            <a:endParaRPr lang="en-US" sz="2000" dirty="0">
              <a:solidFill>
                <a:srgbClr val="CC99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7382" y="5902036"/>
            <a:ext cx="4807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SPD Division Name (if needed)</a:t>
            </a:r>
          </a:p>
        </p:txBody>
      </p:sp>
    </p:spTree>
    <p:extLst>
      <p:ext uri="{BB962C8B-B14F-4D97-AF65-F5344CB8AC3E}">
        <p14:creationId xmlns:p14="http://schemas.microsoft.com/office/powerpoint/2010/main" val="19665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50718" y="383742"/>
            <a:ext cx="11242963" cy="7921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112A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Title goes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75409" y="1320685"/>
            <a:ext cx="10983191" cy="37812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CC9900"/>
                </a:solidFill>
                <a:latin typeface="Franklin Gothic Medium" panose="020B0603020102020204" pitchFamily="34" charset="0"/>
                <a:cs typeface="Arial" pitchFamily="34" charset="0"/>
              </a:rPr>
              <a:t>Subhead</a:t>
            </a:r>
          </a:p>
          <a:p>
            <a:pPr>
              <a:buNone/>
            </a:pPr>
            <a:r>
              <a:rPr lang="en-US" sz="2000" dirty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Paragraph text goes here</a:t>
            </a:r>
          </a:p>
          <a:p>
            <a:r>
              <a:rPr lang="en-US" sz="2000" dirty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Bullet list item 1</a:t>
            </a:r>
          </a:p>
          <a:p>
            <a:r>
              <a:rPr lang="en-US" sz="2000" dirty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Bullet list item 2</a:t>
            </a:r>
          </a:p>
          <a:p>
            <a:pPr>
              <a:buNone/>
            </a:pPr>
            <a:endParaRPr lang="en-US" sz="2000" dirty="0">
              <a:solidFill>
                <a:srgbClr val="112A6D"/>
              </a:solidFill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solidFill>
                <a:srgbClr val="112A6D"/>
              </a:solidFill>
              <a:latin typeface="Rockwell" pitchFamily="18" charset="0"/>
              <a:cs typeface="Arial" pitchFamily="34" charset="0"/>
            </a:endParaRPr>
          </a:p>
          <a:p>
            <a:endParaRPr lang="en-US" sz="2000" dirty="0"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Rockwell" pitchFamily="18" charset="0"/>
            </a:endParaRPr>
          </a:p>
          <a:p>
            <a:pPr>
              <a:buNone/>
            </a:pPr>
            <a:endParaRPr lang="en-US" sz="2400" dirty="0">
              <a:latin typeface="Rockwell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07382" y="5902036"/>
            <a:ext cx="4807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SPD Division Name (if needed)</a:t>
            </a:r>
          </a:p>
        </p:txBody>
      </p:sp>
    </p:spTree>
    <p:extLst>
      <p:ext uri="{BB962C8B-B14F-4D97-AF65-F5344CB8AC3E}">
        <p14:creationId xmlns:p14="http://schemas.microsoft.com/office/powerpoint/2010/main" val="30322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43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Medium</vt:lpstr>
      <vt:lpstr>Rockwell</vt:lpstr>
      <vt:lpstr>Office Theme</vt:lpstr>
      <vt:lpstr>PowerPoint Presentation</vt:lpstr>
      <vt:lpstr>Title goes here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Mullins, Jeffrey</dc:creator>
  <cp:lastModifiedBy>Mullins, Jeffrey</cp:lastModifiedBy>
  <cp:revision>8</cp:revision>
  <dcterms:created xsi:type="dcterms:W3CDTF">2017-02-24T15:58:15Z</dcterms:created>
  <dcterms:modified xsi:type="dcterms:W3CDTF">2017-12-05T14:35:16Z</dcterms:modified>
</cp:coreProperties>
</file>