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9900"/>
    <a:srgbClr val="112A6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60" d="100"/>
          <a:sy n="60" d="100"/>
        </p:scale>
        <p:origin x="1278" y="6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94C3D-679C-4BE1-A69A-68A95876A729}" type="datetimeFigureOut">
              <a:rPr lang="en-US" smtClean="0"/>
              <a:t>12/5/2017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5A517-2BE1-4CC5-9261-933F9B6AC5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3576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94C3D-679C-4BE1-A69A-68A95876A729}" type="datetimeFigureOut">
              <a:rPr lang="en-US" smtClean="0"/>
              <a:t>12/5/2017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5A517-2BE1-4CC5-9261-933F9B6AC5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252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94C3D-679C-4BE1-A69A-68A95876A729}" type="datetimeFigureOut">
              <a:rPr lang="en-US" smtClean="0"/>
              <a:t>12/5/2017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5A517-2BE1-4CC5-9261-933F9B6AC5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2968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94C3D-679C-4BE1-A69A-68A95876A729}" type="datetimeFigureOut">
              <a:rPr lang="en-US" smtClean="0"/>
              <a:t>12/5/2017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5A517-2BE1-4CC5-9261-933F9B6AC5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8397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94C3D-679C-4BE1-A69A-68A95876A729}" type="datetimeFigureOut">
              <a:rPr lang="en-US" smtClean="0"/>
              <a:t>12/5/2017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5A517-2BE1-4CC5-9261-933F9B6AC5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7896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94C3D-679C-4BE1-A69A-68A95876A729}" type="datetimeFigureOut">
              <a:rPr lang="en-US" smtClean="0"/>
              <a:t>12/5/2017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5A517-2BE1-4CC5-9261-933F9B6AC5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0044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94C3D-679C-4BE1-A69A-68A95876A729}" type="datetimeFigureOut">
              <a:rPr lang="en-US" smtClean="0"/>
              <a:t>12/5/2017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5A517-2BE1-4CC5-9261-933F9B6AC5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818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94C3D-679C-4BE1-A69A-68A95876A729}" type="datetimeFigureOut">
              <a:rPr lang="en-US" smtClean="0"/>
              <a:t>12/5/2017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5A517-2BE1-4CC5-9261-933F9B6AC5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4064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94C3D-679C-4BE1-A69A-68A95876A729}" type="datetimeFigureOut">
              <a:rPr lang="en-US" smtClean="0"/>
              <a:t>12/5/2017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5A517-2BE1-4CC5-9261-933F9B6AC5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6511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94C3D-679C-4BE1-A69A-68A95876A729}" type="datetimeFigureOut">
              <a:rPr lang="en-US" smtClean="0"/>
              <a:t>12/5/2017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5A517-2BE1-4CC5-9261-933F9B6AC5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3771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94C3D-679C-4BE1-A69A-68A95876A729}" type="datetimeFigureOut">
              <a:rPr lang="en-US" smtClean="0"/>
              <a:t>12/5/2017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5A517-2BE1-4CC5-9261-933F9B6AC5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7196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594C3D-679C-4BE1-A69A-68A95876A729}" type="datetimeFigureOut">
              <a:rPr lang="en-US" smtClean="0"/>
              <a:t>12/5/2017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B5A517-2BE1-4CC5-9261-933F9B6AC5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905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799407"/>
            <a:ext cx="9144000" cy="34624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b="1" dirty="0" smtClean="0">
                <a:solidFill>
                  <a:srgbClr val="112A6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anose="020B0603020102020204" pitchFamily="34" charset="0"/>
              </a:rPr>
              <a:t>Presentation Title</a:t>
            </a:r>
          </a:p>
          <a:p>
            <a:pPr algn="ctr"/>
            <a:r>
              <a:rPr lang="en-US" sz="3200" dirty="0" smtClean="0">
                <a:solidFill>
                  <a:srgbClr val="112A6D"/>
                </a:solidFill>
                <a:latin typeface="Franklin Gothic Medium" panose="020B0603020102020204" pitchFamily="34" charset="0"/>
              </a:rPr>
              <a:t>Subhead (if needed)</a:t>
            </a:r>
          </a:p>
          <a:p>
            <a:pPr algn="ctr"/>
            <a:endParaRPr lang="en-US" sz="1100" b="1" dirty="0" smtClean="0">
              <a:solidFill>
                <a:srgbClr val="112A6D"/>
              </a:solidFill>
              <a:latin typeface="Rockwell" pitchFamily="18" charset="0"/>
            </a:endParaRPr>
          </a:p>
          <a:p>
            <a:pPr algn="ctr"/>
            <a:endParaRPr lang="en-US" sz="1100" b="1" dirty="0" smtClean="0">
              <a:solidFill>
                <a:srgbClr val="112A6D"/>
              </a:solidFill>
              <a:latin typeface="Rockwell" pitchFamily="18" charset="0"/>
            </a:endParaRPr>
          </a:p>
          <a:p>
            <a:pPr algn="ctr"/>
            <a:endParaRPr lang="en-US" sz="1100" b="1" dirty="0" smtClean="0">
              <a:solidFill>
                <a:srgbClr val="112A6D"/>
              </a:solidFill>
              <a:latin typeface="Rockwell" pitchFamily="18" charset="0"/>
            </a:endParaRPr>
          </a:p>
          <a:p>
            <a:pPr algn="ctr"/>
            <a:endParaRPr lang="en-US" sz="2800" dirty="0" smtClean="0">
              <a:solidFill>
                <a:srgbClr val="112A6D"/>
              </a:solidFill>
              <a:latin typeface="Calibri" panose="020F0502020204030204" pitchFamily="34" charset="0"/>
            </a:endParaRPr>
          </a:p>
          <a:p>
            <a:pPr algn="ctr"/>
            <a:r>
              <a:rPr lang="en-US" sz="2500" dirty="0" smtClean="0">
                <a:solidFill>
                  <a:srgbClr val="112A6D"/>
                </a:solidFill>
                <a:latin typeface="Calibri" panose="020F0502020204030204" pitchFamily="34" charset="0"/>
              </a:rPr>
              <a:t>Name</a:t>
            </a:r>
          </a:p>
          <a:p>
            <a:pPr algn="ctr"/>
            <a:r>
              <a:rPr lang="en-US" sz="2500" dirty="0" smtClean="0">
                <a:solidFill>
                  <a:srgbClr val="112A6D"/>
                </a:solidFill>
                <a:latin typeface="Calibri" panose="020F0502020204030204" pitchFamily="34" charset="0"/>
              </a:rPr>
              <a:t>Title</a:t>
            </a:r>
          </a:p>
          <a:p>
            <a:pPr algn="ctr"/>
            <a:endParaRPr lang="en-US" sz="1400" dirty="0" smtClean="0">
              <a:solidFill>
                <a:schemeClr val="bg1">
                  <a:lumMod val="85000"/>
                </a:schemeClr>
              </a:solidFill>
              <a:latin typeface="Rockwell" pitchFamily="18" charset="0"/>
            </a:endParaRPr>
          </a:p>
          <a:p>
            <a:pPr algn="ctr"/>
            <a:r>
              <a:rPr lang="en-US" sz="2000" dirty="0" smtClean="0">
                <a:solidFill>
                  <a:srgbClr val="CC9900"/>
                </a:solidFill>
                <a:latin typeface="Calibri" panose="020F0502020204030204" pitchFamily="34" charset="0"/>
              </a:rPr>
              <a:t>Month Date, 2017</a:t>
            </a:r>
            <a:endParaRPr lang="en-US" sz="2000" dirty="0">
              <a:solidFill>
                <a:srgbClr val="CC9900"/>
              </a:solidFill>
              <a:latin typeface="Calibri" panose="020F050202020403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101936" y="6109855"/>
            <a:ext cx="37407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 smtClean="0">
                <a:solidFill>
                  <a:schemeClr val="bg1"/>
                </a:solidFill>
                <a:latin typeface="Franklin Gothic Medium" panose="020B0603020102020204" pitchFamily="34" charset="0"/>
              </a:rPr>
              <a:t>SPD Division Name (if needed)</a:t>
            </a:r>
            <a:endParaRPr lang="en-US" sz="1600" dirty="0">
              <a:solidFill>
                <a:schemeClr val="bg1"/>
              </a:solidFill>
              <a:latin typeface="Franklin Gothic Medium" panose="020B06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6500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06532" y="383742"/>
            <a:ext cx="8577695" cy="792162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112A6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anose="020B0603020102020204" pitchFamily="34" charset="0"/>
              </a:rPr>
              <a:t>Title goes here</a:t>
            </a:r>
            <a:endParaRPr lang="en-US" sz="4000" b="1" dirty="0">
              <a:solidFill>
                <a:srgbClr val="112A6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Medium" panose="020B0603020102020204" pitchFamily="34" charset="0"/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sz="half" idx="1"/>
          </p:nvPr>
        </p:nvSpPr>
        <p:spPr>
          <a:xfrm>
            <a:off x="306532" y="1320684"/>
            <a:ext cx="8577695" cy="417575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000" b="1" dirty="0" smtClean="0">
                <a:solidFill>
                  <a:srgbClr val="CC9900"/>
                </a:solidFill>
                <a:latin typeface="Franklin Gothic Medium" panose="020B0603020102020204" pitchFamily="34" charset="0"/>
                <a:cs typeface="Arial" pitchFamily="34" charset="0"/>
              </a:rPr>
              <a:t>Subhead</a:t>
            </a:r>
          </a:p>
          <a:p>
            <a:pPr>
              <a:buNone/>
            </a:pPr>
            <a:r>
              <a:rPr lang="en-US" sz="2000" dirty="0" smtClean="0">
                <a:solidFill>
                  <a:srgbClr val="112A6D"/>
                </a:solidFill>
                <a:latin typeface="Calibri" panose="020F0502020204030204" pitchFamily="34" charset="0"/>
                <a:cs typeface="Arial" pitchFamily="34" charset="0"/>
              </a:rPr>
              <a:t>Paragraph text goes here</a:t>
            </a:r>
          </a:p>
          <a:p>
            <a:r>
              <a:rPr lang="en-US" sz="2000" dirty="0" smtClean="0">
                <a:solidFill>
                  <a:srgbClr val="112A6D"/>
                </a:solidFill>
                <a:latin typeface="Calibri" panose="020F0502020204030204" pitchFamily="34" charset="0"/>
                <a:cs typeface="Arial" pitchFamily="34" charset="0"/>
              </a:rPr>
              <a:t>Bullet list item 1</a:t>
            </a:r>
          </a:p>
          <a:p>
            <a:r>
              <a:rPr lang="en-US" sz="2000" dirty="0" smtClean="0">
                <a:solidFill>
                  <a:srgbClr val="112A6D"/>
                </a:solidFill>
                <a:latin typeface="Calibri" panose="020F0502020204030204" pitchFamily="34" charset="0"/>
                <a:cs typeface="Arial" pitchFamily="34" charset="0"/>
              </a:rPr>
              <a:t>Bullet list item 2</a:t>
            </a:r>
          </a:p>
          <a:p>
            <a:pPr>
              <a:buNone/>
            </a:pPr>
            <a:endParaRPr lang="en-US" sz="2000" dirty="0" smtClean="0">
              <a:solidFill>
                <a:srgbClr val="112A6D"/>
              </a:solidFill>
              <a:latin typeface="Rockwell" pitchFamily="18" charset="0"/>
              <a:cs typeface="Arial" pitchFamily="34" charset="0"/>
            </a:endParaRPr>
          </a:p>
          <a:p>
            <a:pPr>
              <a:buNone/>
            </a:pPr>
            <a:endParaRPr lang="en-US" sz="2000" dirty="0" smtClean="0">
              <a:solidFill>
                <a:srgbClr val="112A6D"/>
              </a:solidFill>
              <a:latin typeface="Rockwell" pitchFamily="18" charset="0"/>
              <a:cs typeface="Arial" pitchFamily="34" charset="0"/>
            </a:endParaRPr>
          </a:p>
          <a:p>
            <a:endParaRPr lang="en-US" sz="2000" dirty="0" smtClean="0">
              <a:latin typeface="Rockwell" pitchFamily="18" charset="0"/>
              <a:cs typeface="Arial" pitchFamily="34" charset="0"/>
            </a:endParaRPr>
          </a:p>
          <a:p>
            <a:pPr>
              <a:buNone/>
            </a:pPr>
            <a:endParaRPr lang="en-US" sz="2000" dirty="0" smtClean="0">
              <a:latin typeface="Rockwell" pitchFamily="18" charset="0"/>
              <a:cs typeface="Arial" pitchFamily="34" charset="0"/>
            </a:endParaRPr>
          </a:p>
          <a:p>
            <a:pPr>
              <a:buNone/>
            </a:pPr>
            <a:endParaRPr lang="en-US" sz="2400" dirty="0" smtClean="0">
              <a:latin typeface="Rockwell" pitchFamily="18" charset="0"/>
            </a:endParaRPr>
          </a:p>
          <a:p>
            <a:pPr>
              <a:buNone/>
            </a:pPr>
            <a:endParaRPr lang="en-US" sz="2400" dirty="0">
              <a:latin typeface="Rockwell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101936" y="6109855"/>
            <a:ext cx="37407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 smtClean="0">
                <a:solidFill>
                  <a:schemeClr val="bg1"/>
                </a:solidFill>
                <a:latin typeface="Franklin Gothic Medium" panose="020B0603020102020204" pitchFamily="34" charset="0"/>
              </a:rPr>
              <a:t>SPD Division Name (if needed)</a:t>
            </a:r>
            <a:endParaRPr lang="en-US" sz="1600" dirty="0">
              <a:solidFill>
                <a:schemeClr val="bg1"/>
              </a:solidFill>
              <a:latin typeface="Franklin Gothic Medium" panose="020B06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2230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38</TotalTime>
  <Words>43</Words>
  <Application>Microsoft Office PowerPoint</Application>
  <PresentationFormat>On-screen Show (4:3)</PresentationFormat>
  <Paragraphs>21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Franklin Gothic Medium</vt:lpstr>
      <vt:lpstr>Rockwell</vt:lpstr>
      <vt:lpstr>Office Theme</vt:lpstr>
      <vt:lpstr>PowerPoint Presentation</vt:lpstr>
      <vt:lpstr>Title goes here</vt:lpstr>
    </vt:vector>
  </TitlesOfParts>
  <Company>State of Indiana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Mullins, Jeffrey</dc:creator>
  <cp:lastModifiedBy>Mullins, Jeffrey</cp:lastModifiedBy>
  <cp:revision>8</cp:revision>
  <dcterms:created xsi:type="dcterms:W3CDTF">2017-02-24T15:58:15Z</dcterms:created>
  <dcterms:modified xsi:type="dcterms:W3CDTF">2017-12-05T14:34:43Z</dcterms:modified>
</cp:coreProperties>
</file>